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4.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5.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6.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7.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8.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9.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10.xml" ContentType="application/vnd.openxmlformats-officedocument.theme+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227" r:id="rId4"/>
    <p:sldMasterId id="2147483667" r:id="rId5"/>
    <p:sldMasterId id="2147484142" r:id="rId6"/>
    <p:sldMasterId id="2147483778" r:id="rId7"/>
    <p:sldMasterId id="2147483803" r:id="rId8"/>
    <p:sldMasterId id="2147483818" r:id="rId9"/>
    <p:sldMasterId id="2147483835" r:id="rId10"/>
    <p:sldMasterId id="2147483862" r:id="rId11"/>
    <p:sldMasterId id="2147484046" r:id="rId12"/>
    <p:sldMasterId id="2147484073" r:id="rId13"/>
    <p:sldMasterId id="2147485316" r:id="rId14"/>
  </p:sldMasterIdLst>
  <p:notesMasterIdLst>
    <p:notesMasterId r:id="rId32"/>
  </p:notesMasterIdLst>
  <p:handoutMasterIdLst>
    <p:handoutMasterId r:id="rId33"/>
  </p:handoutMasterIdLst>
  <p:sldIdLst>
    <p:sldId id="256" r:id="rId15"/>
    <p:sldId id="322" r:id="rId16"/>
    <p:sldId id="6581" r:id="rId17"/>
    <p:sldId id="6582" r:id="rId18"/>
    <p:sldId id="6580" r:id="rId19"/>
    <p:sldId id="6583" r:id="rId20"/>
    <p:sldId id="6584" r:id="rId21"/>
    <p:sldId id="6585" r:id="rId22"/>
    <p:sldId id="6588" r:id="rId23"/>
    <p:sldId id="6589" r:id="rId24"/>
    <p:sldId id="6590" r:id="rId25"/>
    <p:sldId id="6576" r:id="rId26"/>
    <p:sldId id="326" r:id="rId27"/>
    <p:sldId id="6586" r:id="rId28"/>
    <p:sldId id="6587" r:id="rId29"/>
    <p:sldId id="315" r:id="rId30"/>
    <p:sldId id="273" r:id="rId31"/>
  </p:sldIdLst>
  <p:sldSz cx="12192000" cy="6858000"/>
  <p:notesSz cx="6858000" cy="9144000"/>
  <p:defaultText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260723-3181-C535-B2D2-2A909DD89D2F}" name="Walner Saint-Aubin" initials="WSA" userId="S::Walner.Saint-Aubin@tii.ae::cf7e8f3e-db0b-4189-b02e-354e4ab4c9a5" providerId="AD"/>
  <p188:author id="{6BD3632E-C93C-9E4C-3A43-CEEE54AFB43F}" name="Fouzi Boukhalfa" initials="FB" userId="S::Fouzi.Boukhalfa@tii.ae::fffabe1e-39e6-4e68-b368-b13db4c2b17b" providerId="AD"/>
  <p188:author id="{C2718433-FF94-A094-BF99-08F2845429D7}" name="Otto Csanyi" initials="OC" userId="S::otto.csanyi@tii.ae::b988a664-ff6b-442f-be28-2e1dcb15c2a6" providerId="AD"/>
  <p188:author id="{39AB6037-A96A-2F68-7C70-B3E765FDEA27}" name="Walner Saint-Aubin" initials="WS" userId="S::walner.saint-aubin@tii.ae::cf7e8f3e-db0b-4189-b02e-354e4ab4c9a5" providerId="AD"/>
  <p188:author id="{61F7A640-EE49-88BE-167B-A394B22B470E}" name="Hichame Khlouf" initials="HK" userId="S::hichame.khlouf@tii.ae::a571bb30-8116-4c12-b23c-b03e485034f8" providerId="AD"/>
  <p188:author id="{07F3CC61-866D-4DA9-0A35-C9BDC4968CB3}" name="Thierry Lestable" initials="TL" userId="S::thierry.lestable@tii.ae::4aa914c1-56db-45e4-abc9-55606858b7da" providerId="AD"/>
  <p188:author id="{A31E8265-E8BF-4570-0F2E-1EC16EEC75AC}" name="Bassem Ouni" initials="BO" userId="S::Bassem.Ouni@tii.ae::f562c8cd-2f9c-45f3-bc52-fea8584483b7" providerId="AD"/>
  <p188:author id="{03C6C19D-77BE-0012-5FFF-96AB98C3C83C}" name="Fouzi Boukhalfa" initials="FB" userId="S::fouzi.boukhalfa@tii.ae::fffabe1e-39e6-4e68-b368-b13db4c2b17b" providerId="AD"/>
  <p188:author id="{7C5DDDA1-7DD5-1A70-3411-2F2F368397DF}" name="Ibrahim Khadraoui" initials="IK" userId="S::Ibrahim.Khadraoui@tii.ae::6b9d11ea-4704-4d77-88b4-b5fb2db54bf6" providerId="AD"/>
  <p188:author id="{FBC9C3CC-8935-6DD5-0B39-6F2FBB844720}" name="Hichame Khlouf" initials="HK" userId="S::Hichame.Khlouf@tii.ae::a571bb30-8116-4c12-b23c-b03e485034f8" providerId="AD"/>
  <p188:author id="{A3B8DBFB-5ECE-3367-7B2D-282CAD758899}" name="Hicham Anouar" initials="HA" userId="S::hicham.anouar@tii.ae::10188296-cdda-42d7-a085-ea15a079ce7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08B"/>
    <a:srgbClr val="E9ED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434" autoAdjust="0"/>
  </p:normalViewPr>
  <p:slideViewPr>
    <p:cSldViewPr snapToGrid="0">
      <p:cViewPr varScale="1">
        <p:scale>
          <a:sx n="91" d="100"/>
          <a:sy n="91" d="100"/>
        </p:scale>
        <p:origin x="69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microsoft.com/office/2018/10/relationships/authors" Target="authors.xml"/><Relationship Id="rId21" Type="http://schemas.openxmlformats.org/officeDocument/2006/relationships/slide" Target="slides/slide7.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j Abraham" userId="975f44d4-8d42-4e2c-9457-dabd30e2334f" providerId="ADAL" clId="{24BDE837-5457-4D5D-B6F6-319B7D3785C3}"/>
    <pc:docChg chg="undo custSel modSld">
      <pc:chgData name="Anuj Abraham" userId="975f44d4-8d42-4e2c-9457-dabd30e2334f" providerId="ADAL" clId="{24BDE837-5457-4D5D-B6F6-319B7D3785C3}" dt="2022-11-29T06:17:22.478" v="15" actId="1036"/>
      <pc:docMkLst>
        <pc:docMk/>
      </pc:docMkLst>
      <pc:sldChg chg="modNotesTx">
        <pc:chgData name="Anuj Abraham" userId="975f44d4-8d42-4e2c-9457-dabd30e2334f" providerId="ADAL" clId="{24BDE837-5457-4D5D-B6F6-319B7D3785C3}" dt="2022-11-29T06:16:16.102" v="8" actId="20577"/>
        <pc:sldMkLst>
          <pc:docMk/>
          <pc:sldMk cId="3992363500" sldId="315"/>
        </pc:sldMkLst>
      </pc:sldChg>
      <pc:sldChg chg="modNotesTx">
        <pc:chgData name="Anuj Abraham" userId="975f44d4-8d42-4e2c-9457-dabd30e2334f" providerId="ADAL" clId="{24BDE837-5457-4D5D-B6F6-319B7D3785C3}" dt="2022-11-29T06:15:56.754" v="5" actId="20577"/>
        <pc:sldMkLst>
          <pc:docMk/>
          <pc:sldMk cId="1777068013" sldId="6576"/>
        </pc:sldMkLst>
      </pc:sldChg>
      <pc:sldChg chg="modNotesTx">
        <pc:chgData name="Anuj Abraham" userId="975f44d4-8d42-4e2c-9457-dabd30e2334f" providerId="ADAL" clId="{24BDE837-5457-4D5D-B6F6-319B7D3785C3}" dt="2022-11-29T06:15:40.837" v="1" actId="20577"/>
        <pc:sldMkLst>
          <pc:docMk/>
          <pc:sldMk cId="1405314981" sldId="6580"/>
        </pc:sldMkLst>
      </pc:sldChg>
      <pc:sldChg chg="modNotesTx">
        <pc:chgData name="Anuj Abraham" userId="975f44d4-8d42-4e2c-9457-dabd30e2334f" providerId="ADAL" clId="{24BDE837-5457-4D5D-B6F6-319B7D3785C3}" dt="2022-11-29T06:15:38.006" v="0" actId="20577"/>
        <pc:sldMkLst>
          <pc:docMk/>
          <pc:sldMk cId="3222922766" sldId="6582"/>
        </pc:sldMkLst>
      </pc:sldChg>
      <pc:sldChg chg="modNotesTx">
        <pc:chgData name="Anuj Abraham" userId="975f44d4-8d42-4e2c-9457-dabd30e2334f" providerId="ADAL" clId="{24BDE837-5457-4D5D-B6F6-319B7D3785C3}" dt="2022-11-29T06:15:43.705" v="2" actId="20577"/>
        <pc:sldMkLst>
          <pc:docMk/>
          <pc:sldMk cId="2258555374" sldId="6583"/>
        </pc:sldMkLst>
      </pc:sldChg>
      <pc:sldChg chg="modNotesTx">
        <pc:chgData name="Anuj Abraham" userId="975f44d4-8d42-4e2c-9457-dabd30e2334f" providerId="ADAL" clId="{24BDE837-5457-4D5D-B6F6-319B7D3785C3}" dt="2022-11-29T06:15:47.317" v="3" actId="20577"/>
        <pc:sldMkLst>
          <pc:docMk/>
          <pc:sldMk cId="2223416300" sldId="6584"/>
        </pc:sldMkLst>
      </pc:sldChg>
      <pc:sldChg chg="modNotesTx">
        <pc:chgData name="Anuj Abraham" userId="975f44d4-8d42-4e2c-9457-dabd30e2334f" providerId="ADAL" clId="{24BDE837-5457-4D5D-B6F6-319B7D3785C3}" dt="2022-11-29T06:15:50.973" v="4" actId="20577"/>
        <pc:sldMkLst>
          <pc:docMk/>
          <pc:sldMk cId="1821130579" sldId="6585"/>
        </pc:sldMkLst>
      </pc:sldChg>
      <pc:sldChg chg="modNotesTx">
        <pc:chgData name="Anuj Abraham" userId="975f44d4-8d42-4e2c-9457-dabd30e2334f" providerId="ADAL" clId="{24BDE837-5457-4D5D-B6F6-319B7D3785C3}" dt="2022-11-29T06:16:07.635" v="7" actId="20577"/>
        <pc:sldMkLst>
          <pc:docMk/>
          <pc:sldMk cId="3759067726" sldId="6586"/>
        </pc:sldMkLst>
      </pc:sldChg>
      <pc:sldChg chg="modSp mod">
        <pc:chgData name="Anuj Abraham" userId="975f44d4-8d42-4e2c-9457-dabd30e2334f" providerId="ADAL" clId="{24BDE837-5457-4D5D-B6F6-319B7D3785C3}" dt="2022-11-29T06:16:45.513" v="10" actId="1076"/>
        <pc:sldMkLst>
          <pc:docMk/>
          <pc:sldMk cId="2876763948" sldId="6588"/>
        </pc:sldMkLst>
        <pc:spChg chg="mod">
          <ac:chgData name="Anuj Abraham" userId="975f44d4-8d42-4e2c-9457-dabd30e2334f" providerId="ADAL" clId="{24BDE837-5457-4D5D-B6F6-319B7D3785C3}" dt="2022-11-29T06:16:45.513" v="10" actId="1076"/>
          <ac:spMkLst>
            <pc:docMk/>
            <pc:sldMk cId="2876763948" sldId="6588"/>
            <ac:spMk id="10" creationId="{00000000-0000-0000-0000-000000000000}"/>
          </ac:spMkLst>
        </pc:spChg>
        <pc:picChg chg="mod">
          <ac:chgData name="Anuj Abraham" userId="975f44d4-8d42-4e2c-9457-dabd30e2334f" providerId="ADAL" clId="{24BDE837-5457-4D5D-B6F6-319B7D3785C3}" dt="2022-11-29T06:16:39.561" v="9" actId="14100"/>
          <ac:picMkLst>
            <pc:docMk/>
            <pc:sldMk cId="2876763948" sldId="6588"/>
            <ac:picMk id="4" creationId="{00000000-0000-0000-0000-000000000000}"/>
          </ac:picMkLst>
        </pc:picChg>
      </pc:sldChg>
      <pc:sldChg chg="modSp mod">
        <pc:chgData name="Anuj Abraham" userId="975f44d4-8d42-4e2c-9457-dabd30e2334f" providerId="ADAL" clId="{24BDE837-5457-4D5D-B6F6-319B7D3785C3}" dt="2022-11-29T06:17:22.478" v="15" actId="1036"/>
        <pc:sldMkLst>
          <pc:docMk/>
          <pc:sldMk cId="819230720" sldId="6590"/>
        </pc:sldMkLst>
        <pc:cxnChg chg="mod">
          <ac:chgData name="Anuj Abraham" userId="975f44d4-8d42-4e2c-9457-dabd30e2334f" providerId="ADAL" clId="{24BDE837-5457-4D5D-B6F6-319B7D3785C3}" dt="2022-11-29T06:17:22.478" v="15" actId="1036"/>
          <ac:cxnSpMkLst>
            <pc:docMk/>
            <pc:sldMk cId="819230720" sldId="6590"/>
            <ac:cxnSpMk id="13" creationId="{00000000-0000-0000-0000-000000000000}"/>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SG"/>
              <a:t>DeepLabv3-ResNet-101 </a:t>
            </a:r>
            <a:endParaRPr lang="en-SG"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Baseline</c:v>
                </c:pt>
              </c:strCache>
            </c:strRef>
          </c:tx>
          <c:spPr>
            <a:solidFill>
              <a:schemeClr val="accent1"/>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7A7-4A6F-AED1-E28D5352569F}"/>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7A7-4A6F-AED1-E28D5352569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Test F1</c:v>
                </c:pt>
                <c:pt idx="1">
                  <c:v>Test AUROC</c:v>
                </c:pt>
              </c:strCache>
            </c:strRef>
          </c:cat>
          <c:val>
            <c:numRef>
              <c:f>Sheet1!$B$2:$B$3</c:f>
              <c:numCache>
                <c:formatCode>General</c:formatCode>
                <c:ptCount val="2"/>
                <c:pt idx="0">
                  <c:v>0.76</c:v>
                </c:pt>
                <c:pt idx="1">
                  <c:v>0.92500000000000004</c:v>
                </c:pt>
              </c:numCache>
            </c:numRef>
          </c:val>
          <c:extLst>
            <c:ext xmlns:c16="http://schemas.microsoft.com/office/drawing/2014/chart" uri="{C3380CC4-5D6E-409C-BE32-E72D297353CC}">
              <c16:uniqueId val="{00000000-DD9F-4A36-8872-20D0090B6E7A}"/>
            </c:ext>
          </c:extLst>
        </c:ser>
        <c:ser>
          <c:idx val="1"/>
          <c:order val="1"/>
          <c:tx>
            <c:strRef>
              <c:f>Sheet1!$C$1</c:f>
              <c:strCache>
                <c:ptCount val="1"/>
                <c:pt idx="0">
                  <c:v>Proposed 2-losses  </c:v>
                </c:pt>
              </c:strCache>
            </c:strRef>
          </c:tx>
          <c:spPr>
            <a:solidFill>
              <a:schemeClr val="accent2"/>
            </a:solidFill>
            <a:ln>
              <a:noFill/>
            </a:ln>
            <a:effectLst/>
          </c:spPr>
          <c:invertIfNegative val="0"/>
          <c:cat>
            <c:strRef>
              <c:f>Sheet1!$A$2:$A$3</c:f>
              <c:strCache>
                <c:ptCount val="2"/>
                <c:pt idx="0">
                  <c:v>Test F1</c:v>
                </c:pt>
                <c:pt idx="1">
                  <c:v>Test AUROC</c:v>
                </c:pt>
              </c:strCache>
            </c:strRef>
          </c:cat>
          <c:val>
            <c:numRef>
              <c:f>Sheet1!$C$2:$C$3</c:f>
              <c:numCache>
                <c:formatCode>General</c:formatCode>
                <c:ptCount val="2"/>
                <c:pt idx="0">
                  <c:v>0.79</c:v>
                </c:pt>
                <c:pt idx="1">
                  <c:v>0.93500000000000005</c:v>
                </c:pt>
              </c:numCache>
            </c:numRef>
          </c:val>
          <c:extLst>
            <c:ext xmlns:c16="http://schemas.microsoft.com/office/drawing/2014/chart" uri="{C3380CC4-5D6E-409C-BE32-E72D297353CC}">
              <c16:uniqueId val="{00000001-DD9F-4A36-8872-20D0090B6E7A}"/>
            </c:ext>
          </c:extLst>
        </c:ser>
        <c:ser>
          <c:idx val="2"/>
          <c:order val="2"/>
          <c:tx>
            <c:strRef>
              <c:f>Sheet1!$D$1</c:f>
              <c:strCache>
                <c:ptCount val="1"/>
                <c:pt idx="0">
                  <c:v>Proposed 3-loss</c:v>
                </c:pt>
              </c:strCache>
            </c:strRef>
          </c:tx>
          <c:spPr>
            <a:solidFill>
              <a:schemeClr val="accent3"/>
            </a:solidFill>
            <a:ln>
              <a:noFill/>
            </a:ln>
            <a:effectLst/>
          </c:spPr>
          <c:invertIfNegative val="0"/>
          <c:cat>
            <c:strRef>
              <c:f>Sheet1!$A$2:$A$3</c:f>
              <c:strCache>
                <c:ptCount val="2"/>
                <c:pt idx="0">
                  <c:v>Test F1</c:v>
                </c:pt>
                <c:pt idx="1">
                  <c:v>Test AUROC</c:v>
                </c:pt>
              </c:strCache>
            </c:strRef>
          </c:cat>
          <c:val>
            <c:numRef>
              <c:f>Sheet1!$D$2:$D$3</c:f>
              <c:numCache>
                <c:formatCode>General</c:formatCode>
                <c:ptCount val="2"/>
                <c:pt idx="0">
                  <c:v>0.78339999999999999</c:v>
                </c:pt>
                <c:pt idx="1">
                  <c:v>0.94</c:v>
                </c:pt>
              </c:numCache>
            </c:numRef>
          </c:val>
          <c:extLst>
            <c:ext xmlns:c16="http://schemas.microsoft.com/office/drawing/2014/chart" uri="{C3380CC4-5D6E-409C-BE32-E72D297353CC}">
              <c16:uniqueId val="{00000002-DD9F-4A36-8872-20D0090B6E7A}"/>
            </c:ext>
          </c:extLst>
        </c:ser>
        <c:ser>
          <c:idx val="3"/>
          <c:order val="3"/>
          <c:tx>
            <c:strRef>
              <c:f>Sheet1!$E$1</c:f>
              <c:strCache>
                <c:ptCount val="1"/>
                <c:pt idx="0">
                  <c:v>Proposed 4-loss</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Test F1</c:v>
                </c:pt>
                <c:pt idx="1">
                  <c:v>Test AUROC</c:v>
                </c:pt>
              </c:strCache>
            </c:strRef>
          </c:cat>
          <c:val>
            <c:numRef>
              <c:f>Sheet1!$E$2:$E$3</c:f>
              <c:numCache>
                <c:formatCode>General</c:formatCode>
                <c:ptCount val="2"/>
                <c:pt idx="0">
                  <c:v>0.81200000000000006</c:v>
                </c:pt>
                <c:pt idx="1">
                  <c:v>0.94899999999999995</c:v>
                </c:pt>
              </c:numCache>
            </c:numRef>
          </c:val>
          <c:extLst>
            <c:ext xmlns:c16="http://schemas.microsoft.com/office/drawing/2014/chart" uri="{C3380CC4-5D6E-409C-BE32-E72D297353CC}">
              <c16:uniqueId val="{00000003-DD9F-4A36-8872-20D0090B6E7A}"/>
            </c:ext>
          </c:extLst>
        </c:ser>
        <c:dLbls>
          <c:showLegendKey val="0"/>
          <c:showVal val="0"/>
          <c:showCatName val="0"/>
          <c:showSerName val="0"/>
          <c:showPercent val="0"/>
          <c:showBubbleSize val="0"/>
        </c:dLbls>
        <c:gapWidth val="219"/>
        <c:overlap val="-27"/>
        <c:axId val="-1707576400"/>
        <c:axId val="-1707574224"/>
      </c:barChart>
      <c:catAx>
        <c:axId val="-1707576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7574224"/>
        <c:crosses val="autoZero"/>
        <c:auto val="1"/>
        <c:lblAlgn val="ctr"/>
        <c:lblOffset val="100"/>
        <c:noMultiLvlLbl val="0"/>
      </c:catAx>
      <c:valAx>
        <c:axId val="-1707574224"/>
        <c:scaling>
          <c:orientation val="minMax"/>
          <c:max val="0.99"/>
          <c:min val="0.6600000000000001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7576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0" normalizeH="0" baseline="0">
                <a:solidFill>
                  <a:schemeClr val="dk1">
                    <a:lumMod val="50000"/>
                    <a:lumOff val="50000"/>
                  </a:schemeClr>
                </a:solidFill>
                <a:latin typeface="+mj-lt"/>
                <a:ea typeface="+mj-ea"/>
                <a:cs typeface="+mj-cs"/>
              </a:defRPr>
            </a:pPr>
            <a:r>
              <a:rPr lang="en-SG"/>
              <a:t>Improvement from Baseline</a:t>
            </a:r>
          </a:p>
        </c:rich>
      </c:tx>
      <c:overlay val="0"/>
      <c:spPr>
        <a:noFill/>
        <a:ln>
          <a:noFill/>
        </a:ln>
        <a:effectLst/>
      </c:spPr>
      <c:txPr>
        <a:bodyPr rot="0" spcFirstLastPara="1" vertOverflow="ellipsis" vert="horz" wrap="square" anchor="ctr" anchorCtr="1"/>
        <a:lstStyle/>
        <a:p>
          <a:pPr>
            <a:defRPr sz="2128" b="1" i="0" u="none" strike="noStrike" kern="1200" spc="0" normalizeH="0" baseline="0">
              <a:solidFill>
                <a:schemeClr val="dk1">
                  <a:lumMod val="50000"/>
                  <a:lumOff val="50000"/>
                </a:schemeClr>
              </a:solidFill>
              <a:latin typeface="+mj-lt"/>
              <a:ea typeface="+mj-ea"/>
              <a:cs typeface="+mj-cs"/>
            </a:defRPr>
          </a:pPr>
          <a:endParaRPr lang="en-US"/>
        </a:p>
      </c:txPr>
    </c:title>
    <c:autoTitleDeleted val="0"/>
    <c:plotArea>
      <c:layout/>
      <c:bubbleChart>
        <c:varyColors val="0"/>
        <c:ser>
          <c:idx val="0"/>
          <c:order val="0"/>
          <c:tx>
            <c:strRef>
              <c:f>Sheet1!$B$1</c:f>
              <c:strCache>
                <c:ptCount val="1"/>
                <c:pt idx="0">
                  <c:v>Improvement</c:v>
                </c:pt>
              </c:strCache>
            </c:strRef>
          </c:tx>
          <c:spPr>
            <a:solidFill>
              <a:srgbClr val="FFFF00"/>
            </a:solidFill>
            <a:ln w="19050">
              <a:solidFill>
                <a:schemeClr val="lt1"/>
              </a:solidFill>
            </a:ln>
            <a:effectLst/>
          </c:spPr>
          <c:invertIfNegative val="0"/>
          <c:dPt>
            <c:idx val="1"/>
            <c:invertIfNegative val="0"/>
            <c:bubble3D val="1"/>
            <c:spPr>
              <a:solidFill>
                <a:srgbClr val="00B050"/>
              </a:solidFill>
              <a:ln w="19050">
                <a:solidFill>
                  <a:schemeClr val="lt1"/>
                </a:solidFill>
              </a:ln>
              <a:effectLst/>
            </c:spPr>
            <c:extLst>
              <c:ext xmlns:c16="http://schemas.microsoft.com/office/drawing/2014/chart" uri="{C3380CC4-5D6E-409C-BE32-E72D297353CC}">
                <c16:uniqueId val="{00000001-4D86-43C5-93D1-82F323DCBA80}"/>
              </c:ext>
            </c:extLst>
          </c:dPt>
          <c:dLbls>
            <c:dLbl>
              <c:idx val="0"/>
              <c:tx>
                <c:rich>
                  <a:bodyPr/>
                  <a:lstStyle/>
                  <a:p>
                    <a:r>
                      <a:rPr lang="en-US" dirty="0"/>
                      <a:t>5.2%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4D86-43C5-93D1-82F323DCBA80}"/>
                </c:ext>
              </c:extLst>
            </c:dLbl>
            <c:dLbl>
              <c:idx val="1"/>
              <c:tx>
                <c:rich>
                  <a:bodyPr/>
                  <a:lstStyle/>
                  <a:p>
                    <a:r>
                      <a:rPr lang="en-US" dirty="0"/>
                      <a:t>1.9%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4D86-43C5-93D1-82F323DCBA8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xVal>
            <c:strRef>
              <c:f>Sheet1!$A$2:$A$3</c:f>
              <c:strCache>
                <c:ptCount val="2"/>
                <c:pt idx="0">
                  <c:v>Test F1</c:v>
                </c:pt>
                <c:pt idx="1">
                  <c:v>Test AUROC</c:v>
                </c:pt>
              </c:strCache>
            </c:strRef>
          </c:xVal>
          <c:yVal>
            <c:numRef>
              <c:f>Sheet1!$B$2:$B$3</c:f>
              <c:numCache>
                <c:formatCode>General</c:formatCode>
                <c:ptCount val="2"/>
                <c:pt idx="0">
                  <c:v>5.2</c:v>
                </c:pt>
                <c:pt idx="1">
                  <c:v>1.9</c:v>
                </c:pt>
              </c:numCache>
            </c:numRef>
          </c:yVal>
          <c:bubbleSize>
            <c:numLit>
              <c:formatCode>General</c:formatCode>
              <c:ptCount val="2"/>
              <c:pt idx="0">
                <c:v>1</c:v>
              </c:pt>
              <c:pt idx="1">
                <c:v>1</c:v>
              </c:pt>
            </c:numLit>
          </c:bubbleSize>
          <c:bubble3D val="1"/>
          <c:extLst>
            <c:ext xmlns:c16="http://schemas.microsoft.com/office/drawing/2014/chart" uri="{C3380CC4-5D6E-409C-BE32-E72D297353CC}">
              <c16:uniqueId val="{00000003-4D86-43C5-93D1-82F323DCBA80}"/>
            </c:ext>
          </c:extLst>
        </c:ser>
        <c:dLbls>
          <c:showLegendKey val="0"/>
          <c:showVal val="0"/>
          <c:showCatName val="0"/>
          <c:showSerName val="0"/>
          <c:showPercent val="0"/>
          <c:showBubbleSize val="0"/>
        </c:dLbls>
        <c:bubbleScale val="100"/>
        <c:showNegBubbles val="0"/>
        <c:axId val="-1261638560"/>
        <c:axId val="-1261635296"/>
      </c:bubbleChart>
      <c:valAx>
        <c:axId val="-126163856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261635296"/>
        <c:crosses val="autoZero"/>
        <c:crossBetween val="midCat"/>
      </c:valAx>
      <c:valAx>
        <c:axId val="-12616352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261638560"/>
        <c:crosses val="autoZero"/>
        <c:crossBetween val="midCat"/>
      </c:valAx>
      <c:spPr>
        <a:noFill/>
        <a:ln>
          <a:noFill/>
        </a:ln>
        <a:effectLst/>
      </c:spPr>
    </c:plotArea>
    <c:legend>
      <c:legendPos val="r"/>
      <c:overlay val="0"/>
      <c:spPr>
        <a:solidFill>
          <a:schemeClr val="lt1">
            <a:alpha val="50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pattFill prst="dkDnDiag">
      <a:fgClr>
        <a:schemeClr val="lt1"/>
      </a:fgClr>
      <a:bgClr>
        <a:schemeClr val="dk1">
          <a:lumMod val="10000"/>
          <a:lumOff val="90000"/>
        </a:schemeClr>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SG"/>
              <a:t>DeepLabv3-ResNet-101 </a:t>
            </a:r>
            <a:endParaRPr lang="en-SG"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Baseline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Training cost (min)</c:v>
                </c:pt>
              </c:strCache>
            </c:strRef>
          </c:cat>
          <c:val>
            <c:numRef>
              <c:f>Sheet1!$B$2</c:f>
              <c:numCache>
                <c:formatCode>General</c:formatCode>
                <c:ptCount val="1"/>
                <c:pt idx="0">
                  <c:v>137</c:v>
                </c:pt>
              </c:numCache>
            </c:numRef>
          </c:val>
          <c:extLst>
            <c:ext xmlns:c16="http://schemas.microsoft.com/office/drawing/2014/chart" uri="{C3380CC4-5D6E-409C-BE32-E72D297353CC}">
              <c16:uniqueId val="{00000000-68F4-4622-8C9E-B010924FEB6B}"/>
            </c:ext>
          </c:extLst>
        </c:ser>
        <c:ser>
          <c:idx val="1"/>
          <c:order val="1"/>
          <c:tx>
            <c:strRef>
              <c:f>Sheet1!$C$1</c:f>
              <c:strCache>
                <c:ptCount val="1"/>
                <c:pt idx="0">
                  <c:v>Proposed 2-loss  </c:v>
                </c:pt>
              </c:strCache>
            </c:strRef>
          </c:tx>
          <c:spPr>
            <a:solidFill>
              <a:schemeClr val="accent2"/>
            </a:solidFill>
            <a:ln>
              <a:noFill/>
            </a:ln>
            <a:effectLst/>
          </c:spPr>
          <c:invertIfNegative val="0"/>
          <c:cat>
            <c:strRef>
              <c:f>Sheet1!$A$2</c:f>
              <c:strCache>
                <c:ptCount val="1"/>
                <c:pt idx="0">
                  <c:v>Training cost (min)</c:v>
                </c:pt>
              </c:strCache>
            </c:strRef>
          </c:cat>
          <c:val>
            <c:numRef>
              <c:f>Sheet1!$C$2</c:f>
              <c:numCache>
                <c:formatCode>General</c:formatCode>
                <c:ptCount val="1"/>
                <c:pt idx="0">
                  <c:v>129</c:v>
                </c:pt>
              </c:numCache>
            </c:numRef>
          </c:val>
          <c:extLst>
            <c:ext xmlns:c16="http://schemas.microsoft.com/office/drawing/2014/chart" uri="{C3380CC4-5D6E-409C-BE32-E72D297353CC}">
              <c16:uniqueId val="{00000001-68F4-4622-8C9E-B010924FEB6B}"/>
            </c:ext>
          </c:extLst>
        </c:ser>
        <c:ser>
          <c:idx val="2"/>
          <c:order val="2"/>
          <c:tx>
            <c:strRef>
              <c:f>Sheet1!$D$1</c:f>
              <c:strCache>
                <c:ptCount val="1"/>
                <c:pt idx="0">
                  <c:v>Proposed 3-loss</c:v>
                </c:pt>
              </c:strCache>
            </c:strRef>
          </c:tx>
          <c:spPr>
            <a:solidFill>
              <a:schemeClr val="accent3"/>
            </a:solidFill>
            <a:ln>
              <a:noFill/>
            </a:ln>
            <a:effectLst/>
          </c:spPr>
          <c:invertIfNegative val="0"/>
          <c:cat>
            <c:strRef>
              <c:f>Sheet1!$A$2</c:f>
              <c:strCache>
                <c:ptCount val="1"/>
                <c:pt idx="0">
                  <c:v>Training cost (min)</c:v>
                </c:pt>
              </c:strCache>
            </c:strRef>
          </c:cat>
          <c:val>
            <c:numRef>
              <c:f>Sheet1!$D$2</c:f>
              <c:numCache>
                <c:formatCode>General</c:formatCode>
                <c:ptCount val="1"/>
                <c:pt idx="0">
                  <c:v>142</c:v>
                </c:pt>
              </c:numCache>
            </c:numRef>
          </c:val>
          <c:extLst>
            <c:ext xmlns:c16="http://schemas.microsoft.com/office/drawing/2014/chart" uri="{C3380CC4-5D6E-409C-BE32-E72D297353CC}">
              <c16:uniqueId val="{00000002-68F4-4622-8C9E-B010924FEB6B}"/>
            </c:ext>
          </c:extLst>
        </c:ser>
        <c:ser>
          <c:idx val="3"/>
          <c:order val="3"/>
          <c:tx>
            <c:strRef>
              <c:f>Sheet1!$E$1</c:f>
              <c:strCache>
                <c:ptCount val="1"/>
                <c:pt idx="0">
                  <c:v>Proposed 4-loss</c:v>
                </c:pt>
              </c:strCache>
            </c:strRef>
          </c:tx>
          <c:spPr>
            <a:solidFill>
              <a:schemeClr val="accent4"/>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AC1-4991-9ED0-4ED609F5313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Training cost (min)</c:v>
                </c:pt>
              </c:strCache>
            </c:strRef>
          </c:cat>
          <c:val>
            <c:numRef>
              <c:f>Sheet1!$E$2</c:f>
              <c:numCache>
                <c:formatCode>General</c:formatCode>
                <c:ptCount val="1"/>
                <c:pt idx="0">
                  <c:v>86</c:v>
                </c:pt>
              </c:numCache>
            </c:numRef>
          </c:val>
          <c:extLst>
            <c:ext xmlns:c16="http://schemas.microsoft.com/office/drawing/2014/chart" uri="{C3380CC4-5D6E-409C-BE32-E72D297353CC}">
              <c16:uniqueId val="{00000003-68F4-4622-8C9E-B010924FEB6B}"/>
            </c:ext>
          </c:extLst>
        </c:ser>
        <c:dLbls>
          <c:showLegendKey val="0"/>
          <c:showVal val="0"/>
          <c:showCatName val="0"/>
          <c:showSerName val="0"/>
          <c:showPercent val="0"/>
          <c:showBubbleSize val="0"/>
        </c:dLbls>
        <c:gapWidth val="219"/>
        <c:overlap val="-27"/>
        <c:axId val="-1261633120"/>
        <c:axId val="-1261634752"/>
      </c:barChart>
      <c:catAx>
        <c:axId val="-1261633120"/>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61634752"/>
        <c:crosses val="autoZero"/>
        <c:auto val="1"/>
        <c:lblAlgn val="ctr"/>
        <c:lblOffset val="100"/>
        <c:noMultiLvlLbl val="0"/>
      </c:catAx>
      <c:valAx>
        <c:axId val="-1261634752"/>
        <c:scaling>
          <c:orientation val="minMax"/>
          <c:min val="8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616331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cap="all" spc="150" baseline="0">
                <a:solidFill>
                  <a:schemeClr val="tx1">
                    <a:lumMod val="50000"/>
                    <a:lumOff val="50000"/>
                  </a:schemeClr>
                </a:solidFill>
                <a:latin typeface="+mn-lt"/>
                <a:ea typeface="+mn-ea"/>
                <a:cs typeface="+mn-cs"/>
              </a:defRPr>
            </a:pPr>
            <a:r>
              <a:rPr lang="en-SG" sz="1200" dirty="0"/>
              <a:t>Difference baseline vs proposed</a:t>
            </a:r>
          </a:p>
        </c:rich>
      </c:tx>
      <c:overlay val="0"/>
      <c:spPr>
        <a:noFill/>
        <a:ln>
          <a:noFill/>
        </a:ln>
        <a:effectLst/>
      </c:spPr>
      <c:txPr>
        <a:bodyPr rot="0" spcFirstLastPara="1" vertOverflow="ellipsis" vert="horz" wrap="square" anchor="ctr" anchorCtr="1"/>
        <a:lstStyle/>
        <a:p>
          <a:pPr>
            <a:defRPr sz="12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manualLayout>
          <c:layoutTarget val="inner"/>
          <c:xMode val="edge"/>
          <c:yMode val="edge"/>
          <c:x val="0.32492140175353096"/>
          <c:y val="0.35087307946203983"/>
          <c:w val="0.4250627536255171"/>
          <c:h val="0.64912692053796017"/>
        </c:manualLayout>
      </c:layout>
      <c:pieChart>
        <c:varyColors val="1"/>
        <c:ser>
          <c:idx val="0"/>
          <c:order val="0"/>
          <c:tx>
            <c:strRef>
              <c:f>Sheet1!$B$1</c:f>
              <c:strCache>
                <c:ptCount val="1"/>
                <c:pt idx="0">
                  <c:v>Difference</c:v>
                </c:pt>
              </c:strCache>
            </c:strRef>
          </c:tx>
          <c:dPt>
            <c:idx val="0"/>
            <c:bubble3D val="0"/>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extLst>
              <c:ext xmlns:c16="http://schemas.microsoft.com/office/drawing/2014/chart" uri="{C3380CC4-5D6E-409C-BE32-E72D297353CC}">
                <c16:uniqueId val="{00000001-F07A-457A-867A-330169E4E58A}"/>
              </c:ext>
            </c:extLst>
          </c:dPt>
          <c:dPt>
            <c:idx val="1"/>
            <c:bubble3D val="0"/>
            <c:spPr>
              <a:pattFill prst="ltUpDiag">
                <a:fgClr>
                  <a:schemeClr val="accent2"/>
                </a:fgClr>
                <a:bgClr>
                  <a:schemeClr val="accent2">
                    <a:lumMod val="20000"/>
                    <a:lumOff val="80000"/>
                  </a:schemeClr>
                </a:bgClr>
              </a:pattFill>
              <a:ln w="19050">
                <a:solidFill>
                  <a:schemeClr val="lt1"/>
                </a:solidFill>
              </a:ln>
              <a:effectLst>
                <a:innerShdw blurRad="114300">
                  <a:schemeClr val="accent2"/>
                </a:innerShdw>
              </a:effectLst>
            </c:spPr>
            <c:extLst>
              <c:ext xmlns:c16="http://schemas.microsoft.com/office/drawing/2014/chart" uri="{C3380CC4-5D6E-409C-BE32-E72D297353CC}">
                <c16:uniqueId val="{00000003-F07A-457A-867A-330169E4E58A}"/>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07A-457A-867A-330169E4E58A}"/>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1"/>
                <c:pt idx="0">
                  <c:v>Proposed</c:v>
                </c:pt>
              </c:strCache>
            </c:strRef>
          </c:cat>
          <c:val>
            <c:numRef>
              <c:f>Sheet1!$B$2:$B$3</c:f>
              <c:numCache>
                <c:formatCode>General</c:formatCode>
                <c:ptCount val="2"/>
                <c:pt idx="0">
                  <c:v>62.8</c:v>
                </c:pt>
                <c:pt idx="1">
                  <c:v>37.200000000000003</c:v>
                </c:pt>
              </c:numCache>
            </c:numRef>
          </c:val>
          <c:extLst>
            <c:ext xmlns:c16="http://schemas.microsoft.com/office/drawing/2014/chart" uri="{C3380CC4-5D6E-409C-BE32-E72D297353CC}">
              <c16:uniqueId val="{00000004-F07A-457A-867A-330169E4E58A}"/>
            </c:ext>
          </c:extLst>
        </c:ser>
        <c:dLbls>
          <c:showLegendKey val="0"/>
          <c:showVal val="0"/>
          <c:showCatName val="0"/>
          <c:showSerName val="0"/>
          <c:showPercent val="0"/>
          <c:showBubbleSize val="0"/>
          <c:showLeaderLines val="1"/>
        </c:dLbls>
        <c:firstSliceAng val="0"/>
      </c:pieChart>
      <c:spPr>
        <a:noFill/>
        <a:ln>
          <a:noFill/>
        </a:ln>
        <a:effectLst/>
      </c:spPr>
    </c:plotArea>
    <c:legend>
      <c:legendPos val="t"/>
      <c:legendEntry>
        <c:idx val="1"/>
        <c:delete val="1"/>
      </c:legendEntry>
      <c:layout>
        <c:manualLayout>
          <c:xMode val="edge"/>
          <c:yMode val="edge"/>
          <c:x val="0.61013082747305525"/>
          <c:y val="0.41528741911528905"/>
          <c:w val="0.38625258200372414"/>
          <c:h val="8.707143073794529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011E87-AEBB-847D-3B25-17503ADBE3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a:extLst>
              <a:ext uri="{FF2B5EF4-FFF2-40B4-BE49-F238E27FC236}">
                <a16:creationId xmlns:a16="http://schemas.microsoft.com/office/drawing/2014/main" id="{43DD50E6-5D83-BDDE-6374-3FF72C165E7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39304F-4355-464E-A371-203DF906722C}" type="datetimeFigureOut">
              <a:rPr lang="en-AE" smtClean="0"/>
              <a:t>29/11/2022</a:t>
            </a:fld>
            <a:endParaRPr lang="en-AE"/>
          </a:p>
        </p:txBody>
      </p:sp>
      <p:sp>
        <p:nvSpPr>
          <p:cNvPr id="4" name="Footer Placeholder 3">
            <a:extLst>
              <a:ext uri="{FF2B5EF4-FFF2-40B4-BE49-F238E27FC236}">
                <a16:creationId xmlns:a16="http://schemas.microsoft.com/office/drawing/2014/main" id="{7B189D83-3652-CB7E-E0B6-0C0193B47E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5" name="Slide Number Placeholder 4">
            <a:extLst>
              <a:ext uri="{FF2B5EF4-FFF2-40B4-BE49-F238E27FC236}">
                <a16:creationId xmlns:a16="http://schemas.microsoft.com/office/drawing/2014/main" id="{1F882667-3E31-3EA7-9EC3-E0BD2B35A6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8D5CE8-F239-41BF-BDE1-2D2EB1202AA2}" type="slidenum">
              <a:rPr lang="en-AE" smtClean="0"/>
              <a:t>‹#›</a:t>
            </a:fld>
            <a:endParaRPr lang="en-AE"/>
          </a:p>
        </p:txBody>
      </p:sp>
    </p:spTree>
    <p:extLst>
      <p:ext uri="{BB962C8B-B14F-4D97-AF65-F5344CB8AC3E}">
        <p14:creationId xmlns:p14="http://schemas.microsoft.com/office/powerpoint/2010/main" val="42853515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417A8-4D4F-5940-8C26-CE53C7F83768}" type="datetimeFigureOut">
              <a:rPr lang="en-AE" smtClean="0"/>
              <a:t>29/11/2022</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DB7E87-E621-A447-BE60-EEF6A1F2CB5E}" type="slidenum">
              <a:rPr lang="en-AE" smtClean="0"/>
              <a:t>‹#›</a:t>
            </a:fld>
            <a:endParaRPr lang="en-AE"/>
          </a:p>
        </p:txBody>
      </p:sp>
    </p:spTree>
    <p:extLst>
      <p:ext uri="{BB962C8B-B14F-4D97-AF65-F5344CB8AC3E}">
        <p14:creationId xmlns:p14="http://schemas.microsoft.com/office/powerpoint/2010/main" val="21223097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1200"/>
              </a:spcAft>
            </a:pPr>
            <a:endParaRPr lang="en-AE"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DDB7E87-E621-A447-BE60-EEF6A1F2CB5E}" type="slidenum">
              <a:rPr lang="en-AE" smtClean="0"/>
              <a:t>4</a:t>
            </a:fld>
            <a:endParaRPr lang="en-AE"/>
          </a:p>
        </p:txBody>
      </p:sp>
    </p:spTree>
    <p:extLst>
      <p:ext uri="{BB962C8B-B14F-4D97-AF65-F5344CB8AC3E}">
        <p14:creationId xmlns:p14="http://schemas.microsoft.com/office/powerpoint/2010/main" val="1012256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F1= (0.812-0.76)*100=5.2%</a:t>
            </a:r>
          </a:p>
          <a:p>
            <a:r>
              <a:rPr lang="en-US" dirty="0" err="1"/>
              <a:t>AuROC</a:t>
            </a:r>
            <a:r>
              <a:rPr lang="en-US" dirty="0"/>
              <a:t> is the cost difference of accuracy between the ROC curve for the baseline and proposed: Basically, area under the curve.</a:t>
            </a:r>
          </a:p>
          <a:p>
            <a:r>
              <a:rPr lang="en-US" dirty="0"/>
              <a:t>AUROC=(0.949-0.925)*100=1.9%</a:t>
            </a:r>
            <a:endParaRPr lang="en-AE" dirty="0"/>
          </a:p>
        </p:txBody>
      </p:sp>
      <p:sp>
        <p:nvSpPr>
          <p:cNvPr id="4" name="Slide Number Placeholder 3"/>
          <p:cNvSpPr>
            <a:spLocks noGrp="1"/>
          </p:cNvSpPr>
          <p:nvPr>
            <p:ph type="sldNum" sz="quarter" idx="5"/>
          </p:nvPr>
        </p:nvSpPr>
        <p:spPr/>
        <p:txBody>
          <a:bodyPr/>
          <a:lstStyle/>
          <a:p>
            <a:fld id="{0DDB7E87-E621-A447-BE60-EEF6A1F2CB5E}" type="slidenum">
              <a:rPr lang="en-AE" smtClean="0"/>
              <a:t>14</a:t>
            </a:fld>
            <a:endParaRPr lang="en-AE"/>
          </a:p>
        </p:txBody>
      </p:sp>
    </p:spTree>
    <p:extLst>
      <p:ext uri="{BB962C8B-B14F-4D97-AF65-F5344CB8AC3E}">
        <p14:creationId xmlns:p14="http://schemas.microsoft.com/office/powerpoint/2010/main" val="4076406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all loss suitable for this task. We had tried for 5-6-7 loss, not much improvement.</a:t>
            </a:r>
          </a:p>
          <a:p>
            <a:r>
              <a:rPr lang="en-US" dirty="0"/>
              <a:t>Also. There is no point in simply using all loss function without knowing their purposes. </a:t>
            </a:r>
          </a:p>
          <a:p>
            <a:r>
              <a:rPr lang="en-US" dirty="0"/>
              <a:t>Proposed 4-loss uses computation cost of 86/137*100=62.8%, </a:t>
            </a:r>
          </a:p>
          <a:p>
            <a:r>
              <a:rPr lang="en-US" dirty="0"/>
              <a:t>Saving 37.2% of computation cost from the baseline</a:t>
            </a:r>
            <a:endParaRPr lang="en-AE" dirty="0"/>
          </a:p>
        </p:txBody>
      </p:sp>
      <p:sp>
        <p:nvSpPr>
          <p:cNvPr id="4" name="Slide Number Placeholder 3"/>
          <p:cNvSpPr>
            <a:spLocks noGrp="1"/>
          </p:cNvSpPr>
          <p:nvPr>
            <p:ph type="sldNum" sz="quarter" idx="5"/>
          </p:nvPr>
        </p:nvSpPr>
        <p:spPr/>
        <p:txBody>
          <a:bodyPr/>
          <a:lstStyle/>
          <a:p>
            <a:fld id="{0DDB7E87-E621-A447-BE60-EEF6A1F2CB5E}" type="slidenum">
              <a:rPr lang="en-AE" smtClean="0"/>
              <a:t>15</a:t>
            </a:fld>
            <a:endParaRPr lang="en-AE"/>
          </a:p>
        </p:txBody>
      </p:sp>
    </p:spTree>
    <p:extLst>
      <p:ext uri="{BB962C8B-B14F-4D97-AF65-F5344CB8AC3E}">
        <p14:creationId xmlns:p14="http://schemas.microsoft.com/office/powerpoint/2010/main" val="850393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15869" rtl="0" eaLnBrk="1" fontAlgn="auto" latinLnBrk="0" hangingPunct="1">
              <a:lnSpc>
                <a:spcPct val="100000"/>
              </a:lnSpc>
              <a:spcBef>
                <a:spcPts val="0"/>
              </a:spcBef>
              <a:spcAft>
                <a:spcPts val="0"/>
              </a:spcAft>
              <a:buClrTx/>
              <a:buSzTx/>
              <a:buFontTx/>
              <a:buNone/>
              <a:tabLst/>
              <a:defRPr/>
            </a:pPr>
            <a:fld id="{E67AA25B-A303-0241-9E08-01213653BA01}"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15869" rtl="0" eaLnBrk="1" fontAlgn="auto" latinLnBrk="0" hangingPunct="1">
                <a:lnSpc>
                  <a:spcPct val="100000"/>
                </a:lnSpc>
                <a:spcBef>
                  <a:spcPts val="0"/>
                </a:spcBef>
                <a:spcAft>
                  <a:spcPts val="0"/>
                </a:spcAft>
                <a:buClrTx/>
                <a:buSzTx/>
                <a:buFontTx/>
                <a:buNone/>
                <a:tabLst/>
                <a:defRPr/>
              </a:pPr>
              <a:t>16</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031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0DDB7E87-E621-A447-BE60-EEF6A1F2CB5E}" type="slidenum">
              <a:rPr lang="en-AE" smtClean="0"/>
              <a:t>5</a:t>
            </a:fld>
            <a:endParaRPr lang="en-AE"/>
          </a:p>
        </p:txBody>
      </p:sp>
    </p:spTree>
    <p:extLst>
      <p:ext uri="{BB962C8B-B14F-4D97-AF65-F5344CB8AC3E}">
        <p14:creationId xmlns:p14="http://schemas.microsoft.com/office/powerpoint/2010/main" val="2627273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82829"/>
              </a:solidFill>
              <a:effectLst/>
              <a:latin typeface="-apple-system"/>
            </a:endParaRPr>
          </a:p>
        </p:txBody>
      </p:sp>
      <p:sp>
        <p:nvSpPr>
          <p:cNvPr id="4" name="Slide Number Placeholder 3"/>
          <p:cNvSpPr>
            <a:spLocks noGrp="1"/>
          </p:cNvSpPr>
          <p:nvPr>
            <p:ph type="sldNum" sz="quarter" idx="5"/>
          </p:nvPr>
        </p:nvSpPr>
        <p:spPr/>
        <p:txBody>
          <a:bodyPr/>
          <a:lstStyle/>
          <a:p>
            <a:fld id="{0DDB7E87-E621-A447-BE60-EEF6A1F2CB5E}" type="slidenum">
              <a:rPr lang="en-AE" smtClean="0"/>
              <a:t>6</a:t>
            </a:fld>
            <a:endParaRPr lang="en-AE"/>
          </a:p>
        </p:txBody>
      </p:sp>
    </p:spTree>
    <p:extLst>
      <p:ext uri="{BB962C8B-B14F-4D97-AF65-F5344CB8AC3E}">
        <p14:creationId xmlns:p14="http://schemas.microsoft.com/office/powerpoint/2010/main" val="4185880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0DDB7E87-E621-A447-BE60-EEF6A1F2CB5E}" type="slidenum">
              <a:rPr lang="en-AE" smtClean="0"/>
              <a:t>7</a:t>
            </a:fld>
            <a:endParaRPr lang="en-AE"/>
          </a:p>
        </p:txBody>
      </p:sp>
    </p:spTree>
    <p:extLst>
      <p:ext uri="{BB962C8B-B14F-4D97-AF65-F5344CB8AC3E}">
        <p14:creationId xmlns:p14="http://schemas.microsoft.com/office/powerpoint/2010/main" val="667240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buFont typeface="Arial" panose="020B0604020202020204" pitchFamily="34" charset="0"/>
              <a:buNone/>
            </a:pPr>
            <a:endParaRPr lang="en-US" b="0" i="0" dirty="0">
              <a:solidFill>
                <a:srgbClr val="282829"/>
              </a:solidFill>
              <a:effectLst/>
              <a:latin typeface="-apple-system"/>
            </a:endParaRPr>
          </a:p>
        </p:txBody>
      </p:sp>
      <p:sp>
        <p:nvSpPr>
          <p:cNvPr id="4" name="Slide Number Placeholder 3"/>
          <p:cNvSpPr>
            <a:spLocks noGrp="1"/>
          </p:cNvSpPr>
          <p:nvPr>
            <p:ph type="sldNum" sz="quarter" idx="5"/>
          </p:nvPr>
        </p:nvSpPr>
        <p:spPr/>
        <p:txBody>
          <a:bodyPr/>
          <a:lstStyle/>
          <a:p>
            <a:fld id="{0DDB7E87-E621-A447-BE60-EEF6A1F2CB5E}" type="slidenum">
              <a:rPr lang="en-AE" smtClean="0"/>
              <a:t>8</a:t>
            </a:fld>
            <a:endParaRPr lang="en-AE"/>
          </a:p>
        </p:txBody>
      </p:sp>
    </p:spTree>
    <p:extLst>
      <p:ext uri="{BB962C8B-B14F-4D97-AF65-F5344CB8AC3E}">
        <p14:creationId xmlns:p14="http://schemas.microsoft.com/office/powerpoint/2010/main" val="1918382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buFont typeface="Arial" panose="020B0604020202020204" pitchFamily="34" charset="0"/>
              <a:buNone/>
            </a:pPr>
            <a:endParaRPr lang="en-US" b="0" i="0" dirty="0">
              <a:solidFill>
                <a:srgbClr val="282829"/>
              </a:solidFill>
              <a:effectLst/>
              <a:latin typeface="-apple-system"/>
            </a:endParaRPr>
          </a:p>
        </p:txBody>
      </p:sp>
      <p:sp>
        <p:nvSpPr>
          <p:cNvPr id="4" name="Slide Number Placeholder 3"/>
          <p:cNvSpPr>
            <a:spLocks noGrp="1"/>
          </p:cNvSpPr>
          <p:nvPr>
            <p:ph type="sldNum" sz="quarter" idx="5"/>
          </p:nvPr>
        </p:nvSpPr>
        <p:spPr/>
        <p:txBody>
          <a:bodyPr/>
          <a:lstStyle/>
          <a:p>
            <a:fld id="{0DDB7E87-E621-A447-BE60-EEF6A1F2CB5E}" type="slidenum">
              <a:rPr lang="en-AE" smtClean="0"/>
              <a:t>9</a:t>
            </a:fld>
            <a:endParaRPr lang="en-AE"/>
          </a:p>
        </p:txBody>
      </p:sp>
    </p:spTree>
    <p:extLst>
      <p:ext uri="{BB962C8B-B14F-4D97-AF65-F5344CB8AC3E}">
        <p14:creationId xmlns:p14="http://schemas.microsoft.com/office/powerpoint/2010/main" val="658507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buFont typeface="Arial" panose="020B0604020202020204" pitchFamily="34" charset="0"/>
              <a:buNone/>
            </a:pPr>
            <a:endParaRPr lang="en-US" b="0" i="0" dirty="0">
              <a:solidFill>
                <a:srgbClr val="282829"/>
              </a:solidFill>
              <a:effectLst/>
              <a:latin typeface="-apple-system"/>
            </a:endParaRPr>
          </a:p>
        </p:txBody>
      </p:sp>
      <p:sp>
        <p:nvSpPr>
          <p:cNvPr id="4" name="Slide Number Placeholder 3"/>
          <p:cNvSpPr>
            <a:spLocks noGrp="1"/>
          </p:cNvSpPr>
          <p:nvPr>
            <p:ph type="sldNum" sz="quarter" idx="5"/>
          </p:nvPr>
        </p:nvSpPr>
        <p:spPr/>
        <p:txBody>
          <a:bodyPr/>
          <a:lstStyle/>
          <a:p>
            <a:fld id="{0DDB7E87-E621-A447-BE60-EEF6A1F2CB5E}" type="slidenum">
              <a:rPr lang="en-AE" smtClean="0"/>
              <a:t>10</a:t>
            </a:fld>
            <a:endParaRPr lang="en-AE"/>
          </a:p>
        </p:txBody>
      </p:sp>
    </p:spTree>
    <p:extLst>
      <p:ext uri="{BB962C8B-B14F-4D97-AF65-F5344CB8AC3E}">
        <p14:creationId xmlns:p14="http://schemas.microsoft.com/office/powerpoint/2010/main" val="1970290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buFont typeface="Arial" panose="020B0604020202020204" pitchFamily="34" charset="0"/>
              <a:buNone/>
            </a:pPr>
            <a:endParaRPr lang="en-US" b="0" i="0" dirty="0">
              <a:solidFill>
                <a:srgbClr val="282829"/>
              </a:solidFill>
              <a:effectLst/>
              <a:latin typeface="-apple-system"/>
            </a:endParaRPr>
          </a:p>
        </p:txBody>
      </p:sp>
      <p:sp>
        <p:nvSpPr>
          <p:cNvPr id="4" name="Slide Number Placeholder 3"/>
          <p:cNvSpPr>
            <a:spLocks noGrp="1"/>
          </p:cNvSpPr>
          <p:nvPr>
            <p:ph type="sldNum" sz="quarter" idx="5"/>
          </p:nvPr>
        </p:nvSpPr>
        <p:spPr/>
        <p:txBody>
          <a:bodyPr/>
          <a:lstStyle/>
          <a:p>
            <a:fld id="{0DDB7E87-E621-A447-BE60-EEF6A1F2CB5E}" type="slidenum">
              <a:rPr lang="en-AE" smtClean="0"/>
              <a:t>11</a:t>
            </a:fld>
            <a:endParaRPr lang="en-AE"/>
          </a:p>
        </p:txBody>
      </p:sp>
    </p:spTree>
    <p:extLst>
      <p:ext uri="{BB962C8B-B14F-4D97-AF65-F5344CB8AC3E}">
        <p14:creationId xmlns:p14="http://schemas.microsoft.com/office/powerpoint/2010/main" val="3187654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54478"/>
            <a:endParaRPr lang="en-US" sz="1200" dirty="0">
              <a:solidFill>
                <a:prstClr val="black"/>
              </a:solidFill>
              <a:highlight>
                <a:srgbClr val="FFFF00"/>
              </a:highlight>
              <a:latin typeface="Calibri"/>
            </a:endParaRPr>
          </a:p>
        </p:txBody>
      </p:sp>
      <p:sp>
        <p:nvSpPr>
          <p:cNvPr id="4" name="Slide Number Placeholder 3"/>
          <p:cNvSpPr>
            <a:spLocks noGrp="1"/>
          </p:cNvSpPr>
          <p:nvPr>
            <p:ph type="sldNum" sz="quarter" idx="5"/>
          </p:nvPr>
        </p:nvSpPr>
        <p:spPr/>
        <p:txBody>
          <a:bodyPr/>
          <a:lstStyle/>
          <a:p>
            <a:fld id="{0DDB7E87-E621-A447-BE60-EEF6A1F2CB5E}" type="slidenum">
              <a:rPr lang="en-AE" smtClean="0"/>
              <a:t>12</a:t>
            </a:fld>
            <a:endParaRPr lang="en-AE"/>
          </a:p>
        </p:txBody>
      </p:sp>
    </p:spTree>
    <p:extLst>
      <p:ext uri="{BB962C8B-B14F-4D97-AF65-F5344CB8AC3E}">
        <p14:creationId xmlns:p14="http://schemas.microsoft.com/office/powerpoint/2010/main" val="1044955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53.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53.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10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53.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9.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Master" Target="../slideMasters/slideMaster5.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9.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Master" Target="../slideMasters/slideMaster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8.jpe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Master" Target="../slideMasters/slideMaster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53.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53.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53.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29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6.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29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7.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8.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30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8.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30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8.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30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9.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6.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9.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0.png"/><Relationship Id="rId18" Type="http://schemas.openxmlformats.org/officeDocument/2006/relationships/image" Target="../media/image4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80.png"/><Relationship Id="rId16" Type="http://schemas.openxmlformats.org/officeDocument/2006/relationships/image" Target="../media/image93.png"/><Relationship Id="rId1" Type="http://schemas.openxmlformats.org/officeDocument/2006/relationships/slideMaster" Target="../slideMasters/slideMaster9.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2.png"/><Relationship Id="rId10" Type="http://schemas.openxmlformats.org/officeDocument/2006/relationships/image" Target="../media/image88.png"/><Relationship Id="rId19" Type="http://schemas.openxmlformats.org/officeDocument/2006/relationships/image" Target="../media/image94.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1.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0.png"/><Relationship Id="rId18" Type="http://schemas.openxmlformats.org/officeDocument/2006/relationships/image" Target="../media/image4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80.png"/><Relationship Id="rId16" Type="http://schemas.openxmlformats.org/officeDocument/2006/relationships/image" Target="../media/image93.png"/><Relationship Id="rId1" Type="http://schemas.openxmlformats.org/officeDocument/2006/relationships/slideMaster" Target="../slideMasters/slideMaster9.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2.png"/><Relationship Id="rId10" Type="http://schemas.openxmlformats.org/officeDocument/2006/relationships/image" Target="../media/image88.png"/><Relationship Id="rId19" Type="http://schemas.openxmlformats.org/officeDocument/2006/relationships/image" Target="../media/image94.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1.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9.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9.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6.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9.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0.png"/><Relationship Id="rId18" Type="http://schemas.openxmlformats.org/officeDocument/2006/relationships/image" Target="../media/image4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80.png"/><Relationship Id="rId16" Type="http://schemas.openxmlformats.org/officeDocument/2006/relationships/image" Target="../media/image93.png"/><Relationship Id="rId1" Type="http://schemas.openxmlformats.org/officeDocument/2006/relationships/slideMaster" Target="../slideMasters/slideMaster9.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2.png"/><Relationship Id="rId10" Type="http://schemas.openxmlformats.org/officeDocument/2006/relationships/image" Target="../media/image88.png"/><Relationship Id="rId19" Type="http://schemas.openxmlformats.org/officeDocument/2006/relationships/image" Target="../media/image94.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1.png"/></Relationships>
</file>

<file path=ppt/slideLayouts/_rels/slideLayout358.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0.png"/><Relationship Id="rId18" Type="http://schemas.openxmlformats.org/officeDocument/2006/relationships/image" Target="../media/image4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80.png"/><Relationship Id="rId16" Type="http://schemas.openxmlformats.org/officeDocument/2006/relationships/image" Target="../media/image93.png"/><Relationship Id="rId1" Type="http://schemas.openxmlformats.org/officeDocument/2006/relationships/slideMaster" Target="../slideMasters/slideMaster9.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2.png"/><Relationship Id="rId10" Type="http://schemas.openxmlformats.org/officeDocument/2006/relationships/image" Target="../media/image88.png"/><Relationship Id="rId19" Type="http://schemas.openxmlformats.org/officeDocument/2006/relationships/image" Target="../media/image94.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1.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0.png"/><Relationship Id="rId18" Type="http://schemas.openxmlformats.org/officeDocument/2006/relationships/image" Target="../media/image4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80.png"/><Relationship Id="rId16" Type="http://schemas.openxmlformats.org/officeDocument/2006/relationships/image" Target="../media/image93.png"/><Relationship Id="rId1" Type="http://schemas.openxmlformats.org/officeDocument/2006/relationships/slideMaster" Target="../slideMasters/slideMaster9.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2.png"/><Relationship Id="rId10" Type="http://schemas.openxmlformats.org/officeDocument/2006/relationships/image" Target="../media/image88.png"/><Relationship Id="rId19" Type="http://schemas.openxmlformats.org/officeDocument/2006/relationships/image" Target="../media/image94.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1.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9.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9.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6.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10.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0.png"/><Relationship Id="rId18" Type="http://schemas.openxmlformats.org/officeDocument/2006/relationships/image" Target="../media/image4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80.png"/><Relationship Id="rId16" Type="http://schemas.openxmlformats.org/officeDocument/2006/relationships/image" Target="../media/image93.png"/><Relationship Id="rId1" Type="http://schemas.openxmlformats.org/officeDocument/2006/relationships/slideMaster" Target="../slideMasters/slideMaster10.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2.png"/><Relationship Id="rId10" Type="http://schemas.openxmlformats.org/officeDocument/2006/relationships/image" Target="../media/image88.png"/><Relationship Id="rId19" Type="http://schemas.openxmlformats.org/officeDocument/2006/relationships/image" Target="../media/image94.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1.pn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0.png"/><Relationship Id="rId18" Type="http://schemas.openxmlformats.org/officeDocument/2006/relationships/image" Target="../media/image4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80.png"/><Relationship Id="rId16" Type="http://schemas.openxmlformats.org/officeDocument/2006/relationships/image" Target="../media/image93.png"/><Relationship Id="rId1" Type="http://schemas.openxmlformats.org/officeDocument/2006/relationships/slideMaster" Target="../slideMasters/slideMaster10.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2.png"/><Relationship Id="rId10" Type="http://schemas.openxmlformats.org/officeDocument/2006/relationships/image" Target="../media/image88.png"/><Relationship Id="rId19" Type="http://schemas.openxmlformats.org/officeDocument/2006/relationships/image" Target="../media/image94.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9.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10.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1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Master" Target="../slideMasters/slideMaster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6.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7.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8.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8.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49.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jpe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_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2BF17DB-5F18-C443-BD0E-13AB4BA421A4}"/>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AI and Digital Research Center (AIDRC)</a:t>
            </a:r>
          </a:p>
        </p:txBody>
      </p:sp>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110529559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White Body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92"/>
          <p:cNvSpPr>
            <a:spLocks noGrp="1"/>
          </p:cNvSpPr>
          <p:nvPr>
            <p:ph type="pic" sz="quarter" idx="17"/>
          </p:nvPr>
        </p:nvSpPr>
        <p:spPr>
          <a:xfrm>
            <a:off x="476576" y="1228379"/>
            <a:ext cx="3428389" cy="1712568"/>
          </a:xfrm>
          <a:prstGeom prst="rect">
            <a:avLst/>
          </a:prstGeom>
        </p:spPr>
        <p:txBody>
          <a:bodyPr lIns="0" tIns="0" rIns="0" bIns="0"/>
          <a:lstStyle>
            <a:lvl1pPr>
              <a:buNone/>
              <a:defRPr sz="1067"/>
            </a:lvl1pPr>
          </a:lstStyle>
          <a:p>
            <a:endParaRPr lang="en-US"/>
          </a:p>
        </p:txBody>
      </p:sp>
      <p:sp>
        <p:nvSpPr>
          <p:cNvPr id="8" name="Text Placeholder 94"/>
          <p:cNvSpPr>
            <a:spLocks noGrp="1"/>
          </p:cNvSpPr>
          <p:nvPr>
            <p:ph type="body" sz="quarter" idx="18"/>
          </p:nvPr>
        </p:nvSpPr>
        <p:spPr>
          <a:xfrm>
            <a:off x="476578" y="3067147"/>
            <a:ext cx="3428389" cy="411999"/>
          </a:xfrm>
          <a:prstGeom prst="rect">
            <a:avLst/>
          </a:prstGeom>
        </p:spPr>
        <p:txBody>
          <a:bodyPr lIns="0" tIns="0" rIns="0" bIns="0" anchor="t" anchorCtr="0"/>
          <a:lstStyle>
            <a:lvl1pPr marL="0" indent="0" algn="l">
              <a:lnSpc>
                <a:spcPct val="100000"/>
              </a:lnSpc>
              <a:buNone/>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p:cNvSpPr txBox="1"/>
          <p:nvPr userDrawn="1"/>
        </p:nvSpPr>
        <p:spPr>
          <a:xfrm>
            <a:off x="11166243" y="6381508"/>
            <a:ext cx="525613" cy="240002"/>
          </a:xfrm>
          <a:prstGeom prst="rect">
            <a:avLst/>
          </a:prstGeom>
        </p:spPr>
        <p:txBody>
          <a:bodyPr vert="horz" wrap="square" lIns="0" tIns="0" rIns="0" bIns="0" rtlCol="0">
            <a:spAutoFit/>
          </a:bodyPr>
          <a:lstStyle/>
          <a:p>
            <a:pPr marL="7620" algn="r">
              <a:lnSpc>
                <a:spcPts val="2153"/>
              </a:lnSpc>
            </a:pPr>
            <a:fld id="{4FC69F23-2E07-414A-8684-A0744552B4DF}" type="slidenum">
              <a:rPr lang="en-GB" sz="973" spc="7">
                <a:solidFill>
                  <a:srgbClr val="6300FF"/>
                </a:solidFill>
                <a:latin typeface="Arial"/>
                <a:cs typeface="Arial"/>
              </a:rPr>
              <a:pPr marL="7620" algn="r">
                <a:lnSpc>
                  <a:spcPts val="2153"/>
                </a:lnSpc>
              </a:pPr>
              <a:t>‹#›</a:t>
            </a:fld>
            <a:endParaRPr sz="973">
              <a:solidFill>
                <a:srgbClr val="6300FF"/>
              </a:solidFill>
              <a:latin typeface="Arial"/>
              <a:cs typeface="Arial"/>
            </a:endParaRPr>
          </a:p>
        </p:txBody>
      </p:sp>
      <p:sp>
        <p:nvSpPr>
          <p:cNvPr id="15" name="Text Placeholder 94"/>
          <p:cNvSpPr>
            <a:spLocks noGrp="1"/>
          </p:cNvSpPr>
          <p:nvPr>
            <p:ph type="body" sz="quarter" idx="24" hasCustomPrompt="1"/>
          </p:nvPr>
        </p:nvSpPr>
        <p:spPr>
          <a:xfrm>
            <a:off x="2255757" y="6498250"/>
            <a:ext cx="3074699" cy="105839"/>
          </a:xfrm>
          <a:prstGeom prst="rect">
            <a:avLst/>
          </a:prstGeom>
        </p:spPr>
        <p:txBody>
          <a:bodyPr lIns="0" tIns="0" rIns="0" bIns="0" anchor="t" anchorCtr="0"/>
          <a:lstStyle>
            <a:lvl1pPr marL="0" indent="0" algn="l">
              <a:lnSpc>
                <a:spcPct val="100000"/>
              </a:lnSpc>
              <a:buNone/>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6" name="Picture Placeholder 92"/>
          <p:cNvSpPr>
            <a:spLocks noGrp="1"/>
          </p:cNvSpPr>
          <p:nvPr>
            <p:ph type="pic" sz="quarter" idx="25"/>
          </p:nvPr>
        </p:nvSpPr>
        <p:spPr>
          <a:xfrm>
            <a:off x="4370022" y="1228379"/>
            <a:ext cx="3428389" cy="1712568"/>
          </a:xfrm>
          <a:prstGeom prst="rect">
            <a:avLst/>
          </a:prstGeom>
        </p:spPr>
        <p:txBody>
          <a:bodyPr lIns="0" tIns="0" rIns="0" bIns="0"/>
          <a:lstStyle>
            <a:lvl1pPr>
              <a:buNone/>
              <a:defRPr sz="1067"/>
            </a:lvl1pPr>
          </a:lstStyle>
          <a:p>
            <a:endParaRPr lang="en-US"/>
          </a:p>
        </p:txBody>
      </p:sp>
      <p:sp>
        <p:nvSpPr>
          <p:cNvPr id="17" name="Picture Placeholder 92"/>
          <p:cNvSpPr>
            <a:spLocks noGrp="1"/>
          </p:cNvSpPr>
          <p:nvPr>
            <p:ph type="pic" sz="quarter" idx="26"/>
          </p:nvPr>
        </p:nvSpPr>
        <p:spPr>
          <a:xfrm>
            <a:off x="8263467" y="1228379"/>
            <a:ext cx="3428389" cy="1712568"/>
          </a:xfrm>
          <a:prstGeom prst="rect">
            <a:avLst/>
          </a:prstGeom>
        </p:spPr>
        <p:txBody>
          <a:bodyPr lIns="0" tIns="0" rIns="0" bIns="0"/>
          <a:lstStyle>
            <a:lvl1pPr>
              <a:buNone/>
              <a:defRPr sz="1067"/>
            </a:lvl1pPr>
          </a:lstStyle>
          <a:p>
            <a:endParaRPr lang="en-US"/>
          </a:p>
        </p:txBody>
      </p:sp>
      <p:sp>
        <p:nvSpPr>
          <p:cNvPr id="13" name="Picture Placeholder 92"/>
          <p:cNvSpPr>
            <a:spLocks noGrp="1"/>
          </p:cNvSpPr>
          <p:nvPr>
            <p:ph type="pic" sz="quarter" idx="27"/>
          </p:nvPr>
        </p:nvSpPr>
        <p:spPr>
          <a:xfrm>
            <a:off x="476576" y="3859439"/>
            <a:ext cx="3428389" cy="1712568"/>
          </a:xfrm>
          <a:prstGeom prst="rect">
            <a:avLst/>
          </a:prstGeom>
        </p:spPr>
        <p:txBody>
          <a:bodyPr lIns="0" tIns="0" rIns="0" bIns="0"/>
          <a:lstStyle>
            <a:lvl1pPr>
              <a:buNone/>
              <a:defRPr sz="1067"/>
            </a:lvl1pPr>
          </a:lstStyle>
          <a:p>
            <a:endParaRPr lang="en-US"/>
          </a:p>
        </p:txBody>
      </p:sp>
      <p:sp>
        <p:nvSpPr>
          <p:cNvPr id="14" name="Picture Placeholder 92"/>
          <p:cNvSpPr>
            <a:spLocks noGrp="1"/>
          </p:cNvSpPr>
          <p:nvPr>
            <p:ph type="pic" sz="quarter" idx="28"/>
          </p:nvPr>
        </p:nvSpPr>
        <p:spPr>
          <a:xfrm>
            <a:off x="4370022" y="3859439"/>
            <a:ext cx="3428389" cy="1712568"/>
          </a:xfrm>
          <a:prstGeom prst="rect">
            <a:avLst/>
          </a:prstGeom>
        </p:spPr>
        <p:txBody>
          <a:bodyPr lIns="0" tIns="0" rIns="0" bIns="0"/>
          <a:lstStyle>
            <a:lvl1pPr>
              <a:buNone/>
              <a:defRPr sz="1067"/>
            </a:lvl1pPr>
          </a:lstStyle>
          <a:p>
            <a:endParaRPr lang="en-US"/>
          </a:p>
        </p:txBody>
      </p:sp>
      <p:sp>
        <p:nvSpPr>
          <p:cNvPr id="18" name="Picture Placeholder 92"/>
          <p:cNvSpPr>
            <a:spLocks noGrp="1"/>
          </p:cNvSpPr>
          <p:nvPr>
            <p:ph type="pic" sz="quarter" idx="29"/>
          </p:nvPr>
        </p:nvSpPr>
        <p:spPr>
          <a:xfrm>
            <a:off x="8263467" y="3859439"/>
            <a:ext cx="3428389" cy="1712568"/>
          </a:xfrm>
          <a:prstGeom prst="rect">
            <a:avLst/>
          </a:prstGeom>
        </p:spPr>
        <p:txBody>
          <a:bodyPr lIns="0" tIns="0" rIns="0" bIns="0"/>
          <a:lstStyle>
            <a:lvl1pPr>
              <a:buNone/>
              <a:defRPr sz="1067"/>
            </a:lvl1pPr>
          </a:lstStyle>
          <a:p>
            <a:endParaRPr lang="en-US"/>
          </a:p>
        </p:txBody>
      </p:sp>
      <p:sp>
        <p:nvSpPr>
          <p:cNvPr id="23" name="Text Placeholder 94"/>
          <p:cNvSpPr>
            <a:spLocks noGrp="1"/>
          </p:cNvSpPr>
          <p:nvPr>
            <p:ph type="body" sz="quarter" idx="30"/>
          </p:nvPr>
        </p:nvSpPr>
        <p:spPr>
          <a:xfrm>
            <a:off x="4362778" y="3067147"/>
            <a:ext cx="3428389" cy="411999"/>
          </a:xfrm>
          <a:prstGeom prst="rect">
            <a:avLst/>
          </a:prstGeom>
        </p:spPr>
        <p:txBody>
          <a:bodyPr lIns="0" tIns="0" rIns="0" bIns="0" anchor="t" anchorCtr="0"/>
          <a:lstStyle>
            <a:lvl1pPr marL="0" indent="0" algn="l">
              <a:lnSpc>
                <a:spcPct val="100000"/>
              </a:lnSpc>
              <a:buNone/>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p:cNvSpPr>
            <a:spLocks noGrp="1"/>
          </p:cNvSpPr>
          <p:nvPr>
            <p:ph type="body" sz="quarter" idx="31"/>
          </p:nvPr>
        </p:nvSpPr>
        <p:spPr>
          <a:xfrm>
            <a:off x="8263467" y="3067147"/>
            <a:ext cx="3428389" cy="411999"/>
          </a:xfrm>
          <a:prstGeom prst="rect">
            <a:avLst/>
          </a:prstGeom>
        </p:spPr>
        <p:txBody>
          <a:bodyPr lIns="0" tIns="0" rIns="0" bIns="0" anchor="t" anchorCtr="0"/>
          <a:lstStyle>
            <a:lvl1pPr marL="0" indent="0" algn="l">
              <a:lnSpc>
                <a:spcPct val="100000"/>
              </a:lnSpc>
              <a:buNone/>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p:cNvSpPr>
            <a:spLocks noGrp="1"/>
          </p:cNvSpPr>
          <p:nvPr>
            <p:ph type="body" sz="quarter" idx="32"/>
          </p:nvPr>
        </p:nvSpPr>
        <p:spPr>
          <a:xfrm>
            <a:off x="476578" y="5683581"/>
            <a:ext cx="3428389" cy="411999"/>
          </a:xfrm>
          <a:prstGeom prst="rect">
            <a:avLst/>
          </a:prstGeom>
        </p:spPr>
        <p:txBody>
          <a:bodyPr lIns="0" tIns="0" rIns="0" bIns="0" anchor="t" anchorCtr="0"/>
          <a:lstStyle>
            <a:lvl1pPr marL="0" indent="0" algn="l">
              <a:lnSpc>
                <a:spcPct val="100000"/>
              </a:lnSpc>
              <a:buNone/>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p:cNvSpPr>
            <a:spLocks noGrp="1"/>
          </p:cNvSpPr>
          <p:nvPr>
            <p:ph type="body" sz="quarter" idx="33"/>
          </p:nvPr>
        </p:nvSpPr>
        <p:spPr>
          <a:xfrm>
            <a:off x="4362778" y="5683581"/>
            <a:ext cx="3428389" cy="411999"/>
          </a:xfrm>
          <a:prstGeom prst="rect">
            <a:avLst/>
          </a:prstGeom>
        </p:spPr>
        <p:txBody>
          <a:bodyPr lIns="0" tIns="0" rIns="0" bIns="0" anchor="t" anchorCtr="0"/>
          <a:lstStyle>
            <a:lvl1pPr marL="0" indent="0" algn="l">
              <a:lnSpc>
                <a:spcPct val="100000"/>
              </a:lnSpc>
              <a:buNone/>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p:cNvSpPr>
            <a:spLocks noGrp="1"/>
          </p:cNvSpPr>
          <p:nvPr>
            <p:ph type="body" sz="quarter" idx="34"/>
          </p:nvPr>
        </p:nvSpPr>
        <p:spPr>
          <a:xfrm>
            <a:off x="8263467" y="5683581"/>
            <a:ext cx="3428389" cy="411999"/>
          </a:xfrm>
          <a:prstGeom prst="rect">
            <a:avLst/>
          </a:prstGeom>
        </p:spPr>
        <p:txBody>
          <a:bodyPr lIns="0" tIns="0" rIns="0" bIns="0" anchor="t" anchorCtr="0"/>
          <a:lstStyle>
            <a:lvl1pPr marL="0" indent="0" algn="l">
              <a:lnSpc>
                <a:spcPct val="100000"/>
              </a:lnSpc>
              <a:buNone/>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26537841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9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7"/>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FFB76486-4175-8B43-A3F2-55656619C062}"/>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Autonomous Robotics Research Center</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marR="0" lvl="0" indent="0" algn="r" defTabSz="554465" rtl="0" eaLnBrk="1" fontAlgn="auto" latinLnBrk="0" hangingPunct="1">
              <a:lnSpc>
                <a:spcPts val="2155"/>
              </a:lnSpc>
              <a:spcBef>
                <a:spcPts val="0"/>
              </a:spcBef>
              <a:spcAft>
                <a:spcPts val="0"/>
              </a:spcAft>
              <a:buClrTx/>
              <a:buSzTx/>
              <a:buFontTx/>
              <a:buNone/>
              <a:tabLst/>
              <a:defRPr/>
            </a:pPr>
            <a:fld id="{4FC69F23-2E07-414A-8684-A0744552B4DF}" type="slidenum">
              <a:rPr kumimoji="0" lang="en-GB" sz="971" b="0" i="0" u="none" strike="noStrike" kern="1200" cap="none" spc="7" normalizeH="0" baseline="0" noProof="0">
                <a:ln>
                  <a:noFill/>
                </a:ln>
                <a:solidFill>
                  <a:srgbClr val="6300FF"/>
                </a:solidFill>
                <a:effectLst/>
                <a:uLnTx/>
                <a:uFillTx/>
                <a:latin typeface="Arial"/>
                <a:ea typeface="+mn-ea"/>
                <a:cs typeface="Arial"/>
              </a:rPr>
              <a:pPr marL="7701" marR="0" lvl="0" indent="0" algn="r" defTabSz="554465" rtl="0" eaLnBrk="1" fontAlgn="auto" latinLnBrk="0" hangingPunct="1">
                <a:lnSpc>
                  <a:spcPts val="2155"/>
                </a:lnSpc>
                <a:spcBef>
                  <a:spcPts val="0"/>
                </a:spcBef>
                <a:spcAft>
                  <a:spcPts val="0"/>
                </a:spcAft>
                <a:buClrTx/>
                <a:buSzTx/>
                <a:buFontTx/>
                <a:buNone/>
                <a:tabLst/>
                <a:defRPr/>
              </a:pPr>
              <a:t>‹#›</a:t>
            </a:fld>
            <a:endParaRPr kumimoji="0" sz="971" b="0" i="0" u="none" strike="noStrike" kern="1200" cap="none" spc="0" normalizeH="0" baseline="0" noProof="0">
              <a:ln>
                <a:noFill/>
              </a:ln>
              <a:solidFill>
                <a:srgbClr val="6300FF"/>
              </a:solidFill>
              <a:effectLst/>
              <a:uLnTx/>
              <a:uFillTx/>
              <a:latin typeface="Arial"/>
              <a:ea typeface="+mn-ea"/>
              <a:cs typeface="Arial"/>
            </a:endParaRPr>
          </a:p>
        </p:txBody>
      </p:sp>
    </p:spTree>
    <p:extLst>
      <p:ext uri="{BB962C8B-B14F-4D97-AF65-F5344CB8AC3E}">
        <p14:creationId xmlns:p14="http://schemas.microsoft.com/office/powerpoint/2010/main" val="137360336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0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396504"/>
            <a:ext cx="1375565" cy="1191929"/>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8" y="1396504"/>
            <a:ext cx="5111641" cy="1191929"/>
          </a:xfrm>
          <a:prstGeom prst="rect">
            <a:avLst/>
          </a:prstGeom>
        </p:spPr>
        <p:txBody>
          <a:bodyPr lIns="0" tIns="0" rIns="0" bIns="0" anchor="t" anchorCtr="0"/>
          <a:lstStyle>
            <a:lvl1pPr marL="0" indent="0" algn="l">
              <a:lnSpc>
                <a:spcPct val="100000"/>
              </a:lnSpc>
              <a:buNone/>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marR="0" lvl="0" indent="0" algn="r" defTabSz="554465" rtl="0" eaLnBrk="1" fontAlgn="auto" latinLnBrk="0" hangingPunct="1">
              <a:lnSpc>
                <a:spcPts val="2155"/>
              </a:lnSpc>
              <a:spcBef>
                <a:spcPts val="0"/>
              </a:spcBef>
              <a:spcAft>
                <a:spcPts val="0"/>
              </a:spcAft>
              <a:buClrTx/>
              <a:buSzTx/>
              <a:buFontTx/>
              <a:buNone/>
              <a:tabLst/>
              <a:defRPr/>
            </a:pPr>
            <a:fld id="{4FC69F23-2E07-414A-8684-A0744552B4DF}" type="slidenum">
              <a:rPr kumimoji="0" lang="en-GB" sz="971" b="0" i="0" u="none" strike="noStrike" kern="1200" cap="none" spc="7" normalizeH="0" baseline="0" noProof="0">
                <a:ln>
                  <a:noFill/>
                </a:ln>
                <a:solidFill>
                  <a:srgbClr val="6300FF"/>
                </a:solidFill>
                <a:effectLst/>
                <a:uLnTx/>
                <a:uFillTx/>
                <a:latin typeface="Arial"/>
                <a:ea typeface="+mn-ea"/>
                <a:cs typeface="Arial"/>
              </a:rPr>
              <a:pPr marL="7701" marR="0" lvl="0" indent="0" algn="r" defTabSz="554465" rtl="0" eaLnBrk="1" fontAlgn="auto" latinLnBrk="0" hangingPunct="1">
                <a:lnSpc>
                  <a:spcPts val="2155"/>
                </a:lnSpc>
                <a:spcBef>
                  <a:spcPts val="0"/>
                </a:spcBef>
                <a:spcAft>
                  <a:spcPts val="0"/>
                </a:spcAft>
                <a:buClrTx/>
                <a:buSzTx/>
                <a:buFontTx/>
                <a:buNone/>
                <a:tabLst/>
                <a:defRPr/>
              </a:pPr>
              <a:t>‹#›</a:t>
            </a:fld>
            <a:endParaRPr kumimoji="0" sz="971" b="0" i="0" u="none" strike="noStrike" kern="1200" cap="none" spc="0" normalizeH="0" baseline="0" noProof="0">
              <a:ln>
                <a:noFill/>
              </a:ln>
              <a:solidFill>
                <a:srgbClr val="6300FF"/>
              </a:solidFill>
              <a:effectLst/>
              <a:uLnTx/>
              <a:uFillTx/>
              <a:latin typeface="Arial"/>
              <a:ea typeface="+mn-ea"/>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1"/>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8757552" y="1396504"/>
            <a:ext cx="1375565" cy="1191929"/>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10316292" y="1396504"/>
            <a:ext cx="1375565" cy="1191929"/>
          </a:xfrm>
          <a:prstGeom prst="rect">
            <a:avLst/>
          </a:prstGeom>
        </p:spPr>
        <p:txBody>
          <a:bodyPr lIns="0" tIns="0" rIns="0" bIns="0"/>
          <a:lstStyle>
            <a:lvl1pPr>
              <a:buNone/>
              <a:defRPr sz="1067"/>
            </a:lvl1pPr>
          </a:lstStyle>
          <a:p>
            <a:endParaRPr lang="en-US"/>
          </a:p>
        </p:txBody>
      </p:sp>
      <p:sp>
        <p:nvSpPr>
          <p:cNvPr id="19" name="Text Placeholder 83">
            <a:extLst>
              <a:ext uri="{FF2B5EF4-FFF2-40B4-BE49-F238E27FC236}">
                <a16:creationId xmlns:a16="http://schemas.microsoft.com/office/drawing/2014/main" id="{DF33D91C-D88B-1F46-9964-BA8FA5A7C14E}"/>
              </a:ext>
            </a:extLst>
          </p:cNvPr>
          <p:cNvSpPr>
            <a:spLocks noGrp="1"/>
          </p:cNvSpPr>
          <p:nvPr>
            <p:ph type="body" sz="quarter" idx="28"/>
          </p:nvPr>
        </p:nvSpPr>
        <p:spPr>
          <a:xfrm>
            <a:off x="476576" y="3582352"/>
            <a:ext cx="2062285" cy="2272485"/>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0" name="Text Placeholder 84">
            <a:extLst>
              <a:ext uri="{FF2B5EF4-FFF2-40B4-BE49-F238E27FC236}">
                <a16:creationId xmlns:a16="http://schemas.microsoft.com/office/drawing/2014/main" id="{884E4AC7-B53C-1641-BE01-C7DD8ABDDA06}"/>
              </a:ext>
            </a:extLst>
          </p:cNvPr>
          <p:cNvSpPr>
            <a:spLocks noGrp="1"/>
          </p:cNvSpPr>
          <p:nvPr>
            <p:ph type="body" sz="quarter" idx="29"/>
          </p:nvPr>
        </p:nvSpPr>
        <p:spPr>
          <a:xfrm>
            <a:off x="3035319" y="3582354"/>
            <a:ext cx="2552900" cy="492108"/>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1" name="Text Placeholder 85">
            <a:extLst>
              <a:ext uri="{FF2B5EF4-FFF2-40B4-BE49-F238E27FC236}">
                <a16:creationId xmlns:a16="http://schemas.microsoft.com/office/drawing/2014/main" id="{7A1F6A69-479C-D94B-AF47-2F58E20804C2}"/>
              </a:ext>
            </a:extLst>
          </p:cNvPr>
          <p:cNvSpPr>
            <a:spLocks noGrp="1"/>
          </p:cNvSpPr>
          <p:nvPr>
            <p:ph type="body" sz="quarter" idx="30"/>
          </p:nvPr>
        </p:nvSpPr>
        <p:spPr>
          <a:xfrm>
            <a:off x="3035319" y="4522029"/>
            <a:ext cx="2552900"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2" name="Text Placeholder 86">
            <a:extLst>
              <a:ext uri="{FF2B5EF4-FFF2-40B4-BE49-F238E27FC236}">
                <a16:creationId xmlns:a16="http://schemas.microsoft.com/office/drawing/2014/main" id="{46F9BF66-C06C-8545-96DA-C982A5350053}"/>
              </a:ext>
            </a:extLst>
          </p:cNvPr>
          <p:cNvSpPr>
            <a:spLocks noGrp="1"/>
          </p:cNvSpPr>
          <p:nvPr>
            <p:ph type="body" sz="quarter" idx="31"/>
          </p:nvPr>
        </p:nvSpPr>
        <p:spPr>
          <a:xfrm>
            <a:off x="3029477" y="5364900"/>
            <a:ext cx="2558743"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Tree>
    <p:extLst>
      <p:ext uri="{BB962C8B-B14F-4D97-AF65-F5344CB8AC3E}">
        <p14:creationId xmlns:p14="http://schemas.microsoft.com/office/powerpoint/2010/main" val="9500986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FFB76486-4175-8B43-A3F2-55656619C062}"/>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Autonomous Robotics Research Center</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24944519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Dark Cover Imag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20F0-09CD-6A44-8C47-3C46B64F660A}"/>
              </a:ext>
            </a:extLst>
          </p:cNvPr>
          <p:cNvSpPr>
            <a:spLocks noGrp="1"/>
          </p:cNvSpPr>
          <p:nvPr>
            <p:ph type="title"/>
          </p:nvPr>
        </p:nvSpPr>
        <p:spPr/>
        <p:txBody>
          <a:bodyPr>
            <a:noAutofit/>
          </a:bodyPr>
          <a:lstStyle/>
          <a:p>
            <a:r>
              <a:rPr lang="en-US"/>
              <a:t>Click to edit Master title style</a:t>
            </a:r>
          </a:p>
        </p:txBody>
      </p:sp>
      <p:sp>
        <p:nvSpPr>
          <p:cNvPr id="3" name="Text Placeholder 7">
            <a:extLst>
              <a:ext uri="{FF2B5EF4-FFF2-40B4-BE49-F238E27FC236}">
                <a16:creationId xmlns:a16="http://schemas.microsoft.com/office/drawing/2014/main" id="{91E0A024-1950-6746-BD31-2B247FA75E8E}"/>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Tree>
    <p:extLst>
      <p:ext uri="{BB962C8B-B14F-4D97-AF65-F5344CB8AC3E}">
        <p14:creationId xmlns:p14="http://schemas.microsoft.com/office/powerpoint/2010/main" val="428256739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ackground Body 3">
    <p:bg>
      <p:bgPr>
        <a:solidFill>
          <a:srgbClr val="253746"/>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64744B-929B-3149-BA5D-924B7A28CB99}"/>
              </a:ext>
            </a:extLst>
          </p:cNvPr>
          <p:cNvSpPr>
            <a:spLocks noGrp="1"/>
          </p:cNvSpPr>
          <p:nvPr>
            <p:ph type="title"/>
          </p:nvPr>
        </p:nvSpPr>
        <p:spPr/>
        <p:txBody>
          <a:bodyPr/>
          <a:lstStyle>
            <a:lvl1pPr>
              <a:defRPr>
                <a:solidFill>
                  <a:schemeClr val="bg1"/>
                </a:solidFill>
              </a:defRPr>
            </a:lvl1pPr>
          </a:lstStyle>
          <a:p>
            <a:r>
              <a:rPr lang="pl-PL"/>
              <a:t>Kliknij, aby edytować styl</a:t>
            </a:r>
            <a:endParaRPr lang="x-none"/>
          </a:p>
        </p:txBody>
      </p:sp>
      <p:sp>
        <p:nvSpPr>
          <p:cNvPr id="6" name="object 37">
            <a:extLst>
              <a:ext uri="{FF2B5EF4-FFF2-40B4-BE49-F238E27FC236}">
                <a16:creationId xmlns:a16="http://schemas.microsoft.com/office/drawing/2014/main" id="{92290A35-DDE3-F64C-91D3-50D8D7DCA10B}"/>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8EE2DC"/>
                </a:solidFill>
                <a:latin typeface="Arial"/>
                <a:cs typeface="Arial"/>
              </a:rPr>
              <a:pPr marL="7701" algn="r">
                <a:lnSpc>
                  <a:spcPts val="2155"/>
                </a:lnSpc>
              </a:pPr>
              <a:t>‹#›</a:t>
            </a:fld>
            <a:endParaRPr sz="971">
              <a:solidFill>
                <a:srgbClr val="8EE2DC"/>
              </a:solidFill>
              <a:latin typeface="Arial"/>
              <a:cs typeface="Arial"/>
            </a:endParaRPr>
          </a:p>
        </p:txBody>
      </p:sp>
      <p:pic>
        <p:nvPicPr>
          <p:cNvPr id="10" name="Picture 47">
            <a:extLst>
              <a:ext uri="{FF2B5EF4-FFF2-40B4-BE49-F238E27FC236}">
                <a16:creationId xmlns:a16="http://schemas.microsoft.com/office/drawing/2014/main" id="{BD593A2A-B81A-F447-8B38-B48D6A4A79A7}"/>
              </a:ext>
            </a:extLst>
          </p:cNvPr>
          <p:cNvPicPr>
            <a:picLocks noChangeAspect="1"/>
          </p:cNvPicPr>
          <p:nvPr userDrawn="1"/>
        </p:nvPicPr>
        <p:blipFill>
          <a:blip r:embed="rId2"/>
          <a:stretch>
            <a:fillRect/>
          </a:stretch>
        </p:blipFill>
        <p:spPr>
          <a:xfrm>
            <a:off x="2924507" y="2270243"/>
            <a:ext cx="94309" cy="188619"/>
          </a:xfrm>
          <a:prstGeom prst="rect">
            <a:avLst/>
          </a:prstGeom>
        </p:spPr>
      </p:pic>
      <p:pic>
        <p:nvPicPr>
          <p:cNvPr id="13" name="Picture 17">
            <a:extLst>
              <a:ext uri="{FF2B5EF4-FFF2-40B4-BE49-F238E27FC236}">
                <a16:creationId xmlns:a16="http://schemas.microsoft.com/office/drawing/2014/main" id="{E4A2523F-D07B-B143-ADC0-C198ABB6019B}"/>
              </a:ext>
            </a:extLst>
          </p:cNvPr>
          <p:cNvPicPr>
            <a:picLocks noChangeAspect="1"/>
          </p:cNvPicPr>
          <p:nvPr userDrawn="1"/>
        </p:nvPicPr>
        <p:blipFill>
          <a:blip r:embed="rId2"/>
          <a:stretch>
            <a:fillRect/>
          </a:stretch>
        </p:blipFill>
        <p:spPr>
          <a:xfrm>
            <a:off x="5719492" y="2270243"/>
            <a:ext cx="94309" cy="188619"/>
          </a:xfrm>
          <a:prstGeom prst="rect">
            <a:avLst/>
          </a:prstGeom>
        </p:spPr>
      </p:pic>
      <p:pic>
        <p:nvPicPr>
          <p:cNvPr id="14" name="Picture 20">
            <a:extLst>
              <a:ext uri="{FF2B5EF4-FFF2-40B4-BE49-F238E27FC236}">
                <a16:creationId xmlns:a16="http://schemas.microsoft.com/office/drawing/2014/main" id="{548BA976-1429-CD42-B4BC-F0C7BE8A84C3}"/>
              </a:ext>
            </a:extLst>
          </p:cNvPr>
          <p:cNvPicPr>
            <a:picLocks noChangeAspect="1"/>
          </p:cNvPicPr>
          <p:nvPr userDrawn="1"/>
        </p:nvPicPr>
        <p:blipFill>
          <a:blip r:embed="rId2"/>
          <a:stretch>
            <a:fillRect/>
          </a:stretch>
        </p:blipFill>
        <p:spPr>
          <a:xfrm>
            <a:off x="8516086" y="2270243"/>
            <a:ext cx="94309" cy="188619"/>
          </a:xfrm>
          <a:prstGeom prst="rect">
            <a:avLst/>
          </a:prstGeom>
        </p:spPr>
      </p:pic>
      <p:sp>
        <p:nvSpPr>
          <p:cNvPr id="18" name="object 37">
            <a:extLst>
              <a:ext uri="{FF2B5EF4-FFF2-40B4-BE49-F238E27FC236}">
                <a16:creationId xmlns:a16="http://schemas.microsoft.com/office/drawing/2014/main" id="{1E07DDFD-853A-CA49-B84E-ADFD26C3332D}"/>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8EE3DC"/>
                </a:solidFill>
                <a:latin typeface="Arial"/>
                <a:cs typeface="Arial"/>
              </a:rPr>
              <a:t>TII </a:t>
            </a:r>
            <a:r>
              <a:rPr lang="en-GB" sz="971" spc="7">
                <a:solidFill>
                  <a:srgbClr val="8EE3DC"/>
                </a:solidFill>
                <a:latin typeface="Arial"/>
                <a:cs typeface="Arial"/>
              </a:rPr>
              <a:t>– Technology Innovation Institute</a:t>
            </a:r>
            <a:endParaRPr sz="971">
              <a:solidFill>
                <a:srgbClr val="8EE3DC"/>
              </a:solidFill>
              <a:latin typeface="Arial"/>
              <a:cs typeface="Arial"/>
            </a:endParaRPr>
          </a:p>
        </p:txBody>
      </p:sp>
      <p:sp>
        <p:nvSpPr>
          <p:cNvPr id="19" name="Text Placeholder 94">
            <a:extLst>
              <a:ext uri="{FF2B5EF4-FFF2-40B4-BE49-F238E27FC236}">
                <a16:creationId xmlns:a16="http://schemas.microsoft.com/office/drawing/2014/main" id="{8E97A1B6-0D9C-A040-A82A-02DA82D6D4BE}"/>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chemeClr val="bg1"/>
                </a:solidFill>
              </a:defRPr>
            </a:lvl1pPr>
            <a:lvl2pPr>
              <a:buNone/>
              <a:defRPr b="1"/>
            </a:lvl2pPr>
            <a:lvl3pPr>
              <a:buNone/>
              <a:defRPr b="1"/>
            </a:lvl3pPr>
            <a:lvl4pPr>
              <a:buNone/>
              <a:defRPr b="1"/>
            </a:lvl4pPr>
            <a:lvl5pPr>
              <a:buNone/>
              <a:defRPr b="1"/>
            </a:lvl5pPr>
          </a:lstStyle>
          <a:p>
            <a:pPr lvl="0"/>
            <a:r>
              <a:rPr lang="en-US"/>
              <a:t>XXX XXX Research Center</a:t>
            </a:r>
          </a:p>
          <a:p>
            <a:pPr lvl="0"/>
            <a:endParaRPr lang="en-US"/>
          </a:p>
        </p:txBody>
      </p:sp>
      <p:sp>
        <p:nvSpPr>
          <p:cNvPr id="21" name="Text Placeholder 94">
            <a:extLst>
              <a:ext uri="{FF2B5EF4-FFF2-40B4-BE49-F238E27FC236}">
                <a16:creationId xmlns:a16="http://schemas.microsoft.com/office/drawing/2014/main" id="{5AFECAF5-4F44-F342-9710-54DC1EEDC481}"/>
              </a:ext>
            </a:extLst>
          </p:cNvPr>
          <p:cNvSpPr>
            <a:spLocks noGrp="1"/>
          </p:cNvSpPr>
          <p:nvPr>
            <p:ph type="body" sz="quarter" idx="21"/>
          </p:nvPr>
        </p:nvSpPr>
        <p:spPr>
          <a:xfrm>
            <a:off x="486733"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2" name="Text Placeholder 94">
            <a:extLst>
              <a:ext uri="{FF2B5EF4-FFF2-40B4-BE49-F238E27FC236}">
                <a16:creationId xmlns:a16="http://schemas.microsoft.com/office/drawing/2014/main" id="{5E1833AE-A76C-5948-8705-79E659255ECB}"/>
              </a:ext>
            </a:extLst>
          </p:cNvPr>
          <p:cNvSpPr>
            <a:spLocks noGrp="1"/>
          </p:cNvSpPr>
          <p:nvPr>
            <p:ph type="body" sz="quarter" idx="26"/>
          </p:nvPr>
        </p:nvSpPr>
        <p:spPr>
          <a:xfrm>
            <a:off x="330153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F5365ACF-1ED3-D842-B1FC-D16772954889}"/>
              </a:ext>
            </a:extLst>
          </p:cNvPr>
          <p:cNvSpPr>
            <a:spLocks noGrp="1"/>
          </p:cNvSpPr>
          <p:nvPr>
            <p:ph type="body" sz="quarter" idx="27"/>
          </p:nvPr>
        </p:nvSpPr>
        <p:spPr>
          <a:xfrm>
            <a:off x="609296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40B9E35A-F624-674C-94AE-107D90EC34C7}"/>
              </a:ext>
            </a:extLst>
          </p:cNvPr>
          <p:cNvSpPr>
            <a:spLocks noGrp="1"/>
          </p:cNvSpPr>
          <p:nvPr>
            <p:ph type="body" sz="quarter" idx="28"/>
          </p:nvPr>
        </p:nvSpPr>
        <p:spPr>
          <a:xfrm>
            <a:off x="8896879"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74332005-40C5-484B-8F15-19EED93721B6}"/>
              </a:ext>
            </a:extLst>
          </p:cNvPr>
          <p:cNvSpPr>
            <a:spLocks noGrp="1"/>
          </p:cNvSpPr>
          <p:nvPr>
            <p:ph type="pic" sz="quarter" idx="17"/>
          </p:nvPr>
        </p:nvSpPr>
        <p:spPr>
          <a:xfrm>
            <a:off x="486731" y="1661612"/>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6" name="Picture Placeholder 92">
            <a:extLst>
              <a:ext uri="{FF2B5EF4-FFF2-40B4-BE49-F238E27FC236}">
                <a16:creationId xmlns:a16="http://schemas.microsoft.com/office/drawing/2014/main" id="{65900C9E-8AFE-FB43-97AE-C924822F679A}"/>
              </a:ext>
            </a:extLst>
          </p:cNvPr>
          <p:cNvSpPr>
            <a:spLocks noGrp="1"/>
          </p:cNvSpPr>
          <p:nvPr>
            <p:ph type="pic" sz="quarter" idx="29"/>
          </p:nvPr>
        </p:nvSpPr>
        <p:spPr>
          <a:xfrm>
            <a:off x="3301535" y="1661612"/>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7" name="Picture Placeholder 92">
            <a:extLst>
              <a:ext uri="{FF2B5EF4-FFF2-40B4-BE49-F238E27FC236}">
                <a16:creationId xmlns:a16="http://schemas.microsoft.com/office/drawing/2014/main" id="{5911F713-BC5B-314A-9C96-086E49D28F94}"/>
              </a:ext>
            </a:extLst>
          </p:cNvPr>
          <p:cNvSpPr>
            <a:spLocks noGrp="1"/>
          </p:cNvSpPr>
          <p:nvPr>
            <p:ph type="pic" sz="quarter" idx="30"/>
          </p:nvPr>
        </p:nvSpPr>
        <p:spPr>
          <a:xfrm>
            <a:off x="6092965" y="1661612"/>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8" name="Picture Placeholder 92">
            <a:extLst>
              <a:ext uri="{FF2B5EF4-FFF2-40B4-BE49-F238E27FC236}">
                <a16:creationId xmlns:a16="http://schemas.microsoft.com/office/drawing/2014/main" id="{1D36AEDA-21D7-924C-87AA-91368B265F92}"/>
              </a:ext>
            </a:extLst>
          </p:cNvPr>
          <p:cNvSpPr>
            <a:spLocks noGrp="1"/>
          </p:cNvSpPr>
          <p:nvPr>
            <p:ph type="pic" sz="quarter" idx="31"/>
          </p:nvPr>
        </p:nvSpPr>
        <p:spPr>
          <a:xfrm>
            <a:off x="8896879" y="1661612"/>
            <a:ext cx="2166940" cy="1400555"/>
          </a:xfrm>
          <a:prstGeom prst="rect">
            <a:avLst/>
          </a:prstGeom>
        </p:spPr>
        <p:txBody>
          <a:bodyPr lIns="0" tIns="0" rIns="0" bIns="0"/>
          <a:lstStyle>
            <a:lvl1pPr>
              <a:buNone/>
              <a:defRPr sz="1067">
                <a:solidFill>
                  <a:srgbClr val="8EE3DC"/>
                </a:solidFill>
              </a:defRPr>
            </a:lvl1pPr>
          </a:lstStyle>
          <a:p>
            <a:endParaRPr lang="en-US"/>
          </a:p>
        </p:txBody>
      </p:sp>
    </p:spTree>
    <p:extLst>
      <p:ext uri="{BB962C8B-B14F-4D97-AF65-F5344CB8AC3E}">
        <p14:creationId xmlns:p14="http://schemas.microsoft.com/office/powerpoint/2010/main" val="301576650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Color_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67B59-51EA-AA42-B009-CCC5AF40371A}"/>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C59353D9-6255-2941-911E-606B1C7DC1D5}"/>
              </a:ext>
            </a:extLst>
          </p:cNvPr>
          <p:cNvSpPr>
            <a:spLocks noGrp="1"/>
          </p:cNvSpPr>
          <p:nvPr>
            <p:ph type="body" sz="quarter" idx="10" hasCustomPrompt="1"/>
          </p:nvPr>
        </p:nvSpPr>
        <p:spPr>
          <a:xfrm>
            <a:off x="478365" y="6070604"/>
            <a:ext cx="8462435" cy="591329"/>
          </a:xfrm>
          <a:prstGeom prst="rect">
            <a:avLst/>
          </a:prstGeom>
        </p:spPr>
        <p:txBody>
          <a:bodyPr lIns="0" tIns="0" rIns="0" bIns="0" anchor="b" anchorCtr="0"/>
          <a:lstStyle>
            <a:lvl1pPr marL="0">
              <a:buFont typeface="Arial" panose="020B0604020202020204" pitchFamily="34" charset="0"/>
              <a:buNone/>
              <a:defRPr sz="1867" b="0">
                <a:solidFill>
                  <a:srgbClr val="44D6AC"/>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grpSp>
        <p:nvGrpSpPr>
          <p:cNvPr id="4" name="Group 3">
            <a:extLst>
              <a:ext uri="{FF2B5EF4-FFF2-40B4-BE49-F238E27FC236}">
                <a16:creationId xmlns:a16="http://schemas.microsoft.com/office/drawing/2014/main" id="{E7A72DBF-F460-764E-A994-68F09EA234A2}"/>
              </a:ext>
            </a:extLst>
          </p:cNvPr>
          <p:cNvGrpSpPr/>
          <p:nvPr userDrawn="1"/>
        </p:nvGrpSpPr>
        <p:grpSpPr>
          <a:xfrm>
            <a:off x="508391" y="508001"/>
            <a:ext cx="1756976" cy="969977"/>
            <a:chOff x="837666" y="837723"/>
            <a:chExt cx="2897383" cy="1599565"/>
          </a:xfrm>
        </p:grpSpPr>
        <p:grpSp>
          <p:nvGrpSpPr>
            <p:cNvPr id="5" name="object 3">
              <a:extLst>
                <a:ext uri="{FF2B5EF4-FFF2-40B4-BE49-F238E27FC236}">
                  <a16:creationId xmlns:a16="http://schemas.microsoft.com/office/drawing/2014/main" id="{05F81083-2C51-384B-9C21-E71C24FA4FA0}"/>
                </a:ext>
              </a:extLst>
            </p:cNvPr>
            <p:cNvGrpSpPr/>
            <p:nvPr/>
          </p:nvGrpSpPr>
          <p:grpSpPr>
            <a:xfrm>
              <a:off x="2212954" y="1261511"/>
              <a:ext cx="1522095" cy="476884"/>
              <a:chOff x="2212954" y="1261511"/>
              <a:chExt cx="1522095" cy="476884"/>
            </a:xfrm>
          </p:grpSpPr>
          <p:pic>
            <p:nvPicPr>
              <p:cNvPr id="18" name="object 4">
                <a:extLst>
                  <a:ext uri="{FF2B5EF4-FFF2-40B4-BE49-F238E27FC236}">
                    <a16:creationId xmlns:a16="http://schemas.microsoft.com/office/drawing/2014/main" id="{C8523CFB-3B9E-F047-927C-493DDDD772CD}"/>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19" name="object 5">
                <a:extLst>
                  <a:ext uri="{FF2B5EF4-FFF2-40B4-BE49-F238E27FC236}">
                    <a16:creationId xmlns:a16="http://schemas.microsoft.com/office/drawing/2014/main" id="{C9B719AC-FE5E-7240-84D4-3DCD7D40AE16}"/>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0" name="object 6">
                <a:extLst>
                  <a:ext uri="{FF2B5EF4-FFF2-40B4-BE49-F238E27FC236}">
                    <a16:creationId xmlns:a16="http://schemas.microsoft.com/office/drawing/2014/main" id="{FACB522B-0D8F-6748-84CA-AAE906D26424}"/>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1" name="object 7">
                <a:extLst>
                  <a:ext uri="{FF2B5EF4-FFF2-40B4-BE49-F238E27FC236}">
                    <a16:creationId xmlns:a16="http://schemas.microsoft.com/office/drawing/2014/main" id="{7CE6110F-6DFC-434D-AAFD-25C84EC275EE}"/>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2" name="object 8">
                <a:extLst>
                  <a:ext uri="{FF2B5EF4-FFF2-40B4-BE49-F238E27FC236}">
                    <a16:creationId xmlns:a16="http://schemas.microsoft.com/office/drawing/2014/main" id="{1820A889-C98A-5545-BEA2-04D5948A93AD}"/>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3" name="object 9">
                <a:extLst>
                  <a:ext uri="{FF2B5EF4-FFF2-40B4-BE49-F238E27FC236}">
                    <a16:creationId xmlns:a16="http://schemas.microsoft.com/office/drawing/2014/main" id="{0B4E3F0D-8908-134A-893B-5BF007D81F6F}"/>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4" name="object 10">
                <a:extLst>
                  <a:ext uri="{FF2B5EF4-FFF2-40B4-BE49-F238E27FC236}">
                    <a16:creationId xmlns:a16="http://schemas.microsoft.com/office/drawing/2014/main" id="{76DF49D6-4C24-4644-AFA0-387D2559711F}"/>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5" name="object 11">
                <a:extLst>
                  <a:ext uri="{FF2B5EF4-FFF2-40B4-BE49-F238E27FC236}">
                    <a16:creationId xmlns:a16="http://schemas.microsoft.com/office/drawing/2014/main" id="{6AEFEA1A-043A-7E4E-A92E-8801279B742F}"/>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6" name="object 12">
                <a:extLst>
                  <a:ext uri="{FF2B5EF4-FFF2-40B4-BE49-F238E27FC236}">
                    <a16:creationId xmlns:a16="http://schemas.microsoft.com/office/drawing/2014/main" id="{2CA9A0C8-1089-7646-8880-9884AF4114FD}"/>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7" name="object 13">
                <a:extLst>
                  <a:ext uri="{FF2B5EF4-FFF2-40B4-BE49-F238E27FC236}">
                    <a16:creationId xmlns:a16="http://schemas.microsoft.com/office/drawing/2014/main" id="{D310E593-5D4B-8E4D-88D5-7AFD3D40C776}"/>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8" name="object 14">
                <a:extLst>
                  <a:ext uri="{FF2B5EF4-FFF2-40B4-BE49-F238E27FC236}">
                    <a16:creationId xmlns:a16="http://schemas.microsoft.com/office/drawing/2014/main" id="{2965993E-F989-7440-8C21-D37DD6B72288}"/>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29" name="object 15">
                <a:extLst>
                  <a:ext uri="{FF2B5EF4-FFF2-40B4-BE49-F238E27FC236}">
                    <a16:creationId xmlns:a16="http://schemas.microsoft.com/office/drawing/2014/main" id="{51D00620-5D98-4F47-96A3-6ED8D633A129}"/>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0" name="object 16">
                <a:extLst>
                  <a:ext uri="{FF2B5EF4-FFF2-40B4-BE49-F238E27FC236}">
                    <a16:creationId xmlns:a16="http://schemas.microsoft.com/office/drawing/2014/main" id="{1166FDE3-941B-7D4F-88AB-F3FEBF693A22}"/>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1" name="object 17">
                <a:extLst>
                  <a:ext uri="{FF2B5EF4-FFF2-40B4-BE49-F238E27FC236}">
                    <a16:creationId xmlns:a16="http://schemas.microsoft.com/office/drawing/2014/main" id="{6B599E92-52AA-4D4E-8DBF-FE3E6F37E6F4}"/>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2" name="object 18">
                <a:extLst>
                  <a:ext uri="{FF2B5EF4-FFF2-40B4-BE49-F238E27FC236}">
                    <a16:creationId xmlns:a16="http://schemas.microsoft.com/office/drawing/2014/main" id="{22A857BF-C95E-E045-B7BB-5FFFE2B7D88D}"/>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33" name="object 19">
                <a:extLst>
                  <a:ext uri="{FF2B5EF4-FFF2-40B4-BE49-F238E27FC236}">
                    <a16:creationId xmlns:a16="http://schemas.microsoft.com/office/drawing/2014/main" id="{FE0FB095-63CD-CB41-A7AA-5E6BE2B09517}"/>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4" name="object 20">
                <a:extLst>
                  <a:ext uri="{FF2B5EF4-FFF2-40B4-BE49-F238E27FC236}">
                    <a16:creationId xmlns:a16="http://schemas.microsoft.com/office/drawing/2014/main" id="{D95A6B1E-8CD7-EB4F-A500-C6A2E93DE1F4}"/>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6" name="object 21">
              <a:extLst>
                <a:ext uri="{FF2B5EF4-FFF2-40B4-BE49-F238E27FC236}">
                  <a16:creationId xmlns:a16="http://schemas.microsoft.com/office/drawing/2014/main" id="{E2D4D718-D8B3-5F4E-A9CD-821882905A43}"/>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7" name="object 22">
              <a:extLst>
                <a:ext uri="{FF2B5EF4-FFF2-40B4-BE49-F238E27FC236}">
                  <a16:creationId xmlns:a16="http://schemas.microsoft.com/office/drawing/2014/main" id="{00DA27D3-9E6E-FF4C-B454-2E54D79119EC}"/>
                </a:ext>
              </a:extLst>
            </p:cNvPr>
            <p:cNvGrpSpPr/>
            <p:nvPr/>
          </p:nvGrpSpPr>
          <p:grpSpPr>
            <a:xfrm>
              <a:off x="2343359" y="1805714"/>
              <a:ext cx="974725" cy="202565"/>
              <a:chOff x="2343359" y="1805714"/>
              <a:chExt cx="974725" cy="202565"/>
            </a:xfrm>
          </p:grpSpPr>
          <p:pic>
            <p:nvPicPr>
              <p:cNvPr id="11" name="object 23">
                <a:extLst>
                  <a:ext uri="{FF2B5EF4-FFF2-40B4-BE49-F238E27FC236}">
                    <a16:creationId xmlns:a16="http://schemas.microsoft.com/office/drawing/2014/main" id="{78FE8D87-9D01-E944-84ED-C9E688741EC5}"/>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2" name="object 24">
                <a:extLst>
                  <a:ext uri="{FF2B5EF4-FFF2-40B4-BE49-F238E27FC236}">
                    <a16:creationId xmlns:a16="http://schemas.microsoft.com/office/drawing/2014/main" id="{725FDB4A-9602-F542-B36C-3DC5CD6AD3B6}"/>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3" name="object 25">
                <a:extLst>
                  <a:ext uri="{FF2B5EF4-FFF2-40B4-BE49-F238E27FC236}">
                    <a16:creationId xmlns:a16="http://schemas.microsoft.com/office/drawing/2014/main" id="{DC58ED0F-4EC3-4049-909A-923B80407E7D}"/>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14" name="object 26">
                <a:extLst>
                  <a:ext uri="{FF2B5EF4-FFF2-40B4-BE49-F238E27FC236}">
                    <a16:creationId xmlns:a16="http://schemas.microsoft.com/office/drawing/2014/main" id="{1D15BF17-5B9B-BC47-8B55-88794124B7DC}"/>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5" name="object 27">
                <a:extLst>
                  <a:ext uri="{FF2B5EF4-FFF2-40B4-BE49-F238E27FC236}">
                    <a16:creationId xmlns:a16="http://schemas.microsoft.com/office/drawing/2014/main" id="{25EB3773-7C02-FA45-B4DE-9D49F63BA184}"/>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6" name="object 28">
                <a:extLst>
                  <a:ext uri="{FF2B5EF4-FFF2-40B4-BE49-F238E27FC236}">
                    <a16:creationId xmlns:a16="http://schemas.microsoft.com/office/drawing/2014/main" id="{EAF8540B-B02B-8A43-8490-E65F191EB2EE}"/>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7" name="object 29">
                <a:extLst>
                  <a:ext uri="{FF2B5EF4-FFF2-40B4-BE49-F238E27FC236}">
                    <a16:creationId xmlns:a16="http://schemas.microsoft.com/office/drawing/2014/main" id="{9F6A6C6C-3CAB-AF4E-857F-78BE0DFAA6DB}"/>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8" name="object 30">
              <a:extLst>
                <a:ext uri="{FF2B5EF4-FFF2-40B4-BE49-F238E27FC236}">
                  <a16:creationId xmlns:a16="http://schemas.microsoft.com/office/drawing/2014/main" id="{5E523C22-698F-4345-9999-FF2168CC5E1D}"/>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object 31">
              <a:extLst>
                <a:ext uri="{FF2B5EF4-FFF2-40B4-BE49-F238E27FC236}">
                  <a16:creationId xmlns:a16="http://schemas.microsoft.com/office/drawing/2014/main" id="{86D21E05-A5BB-7040-93E9-87D043466881}"/>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object 32">
              <a:extLst>
                <a:ext uri="{FF2B5EF4-FFF2-40B4-BE49-F238E27FC236}">
                  <a16:creationId xmlns:a16="http://schemas.microsoft.com/office/drawing/2014/main" id="{6D3E3A1D-96A1-2146-86C5-BBD4749EF8BD}"/>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5" name="object 37">
            <a:extLst>
              <a:ext uri="{FF2B5EF4-FFF2-40B4-BE49-F238E27FC236}">
                <a16:creationId xmlns:a16="http://schemas.microsoft.com/office/drawing/2014/main" id="{16C6966E-6B93-6946-BC7E-D111D76EA326}"/>
              </a:ext>
            </a:extLst>
          </p:cNvPr>
          <p:cNvSpPr txBox="1"/>
          <p:nvPr userDrawn="1"/>
        </p:nvSpPr>
        <p:spPr>
          <a:xfrm>
            <a:off x="11187840" y="6391623"/>
            <a:ext cx="525613" cy="282129"/>
          </a:xfrm>
          <a:prstGeom prst="rect">
            <a:avLst/>
          </a:prstGeom>
        </p:spPr>
        <p:txBody>
          <a:bodyPr vert="horz" wrap="square" lIns="0" tIns="0" rIns="0" bIns="0" rtlCol="0">
            <a:spAutoFit/>
          </a:bodyPr>
          <a:lstStyle/>
          <a:p>
            <a:pPr marL="7701" marR="0" lvl="0" indent="0" algn="r" defTabSz="554451" rtl="0" eaLnBrk="1" fontAlgn="auto" latinLnBrk="0" hangingPunct="1">
              <a:lnSpc>
                <a:spcPts val="2155"/>
              </a:lnSpc>
              <a:spcBef>
                <a:spcPts val="0"/>
              </a:spcBef>
              <a:spcAft>
                <a:spcPts val="0"/>
              </a:spcAft>
              <a:buClrTx/>
              <a:buSzTx/>
              <a:buFontTx/>
              <a:buNone/>
              <a:tabLst/>
              <a:defRPr/>
            </a:pPr>
            <a:r>
              <a:rPr kumimoji="0" sz="1880" b="0" i="0" u="none" strike="noStrike" kern="1200" cap="none" spc="7" normalizeH="0" baseline="0" noProof="0">
                <a:ln>
                  <a:noFill/>
                </a:ln>
                <a:solidFill>
                  <a:srgbClr val="FFFFFF"/>
                </a:solidFill>
                <a:effectLst/>
                <a:uLnTx/>
                <a:uFillTx/>
                <a:latin typeface="Arial"/>
                <a:ea typeface="+mn-ea"/>
                <a:cs typeface="Arial"/>
              </a:rPr>
              <a:t>tii.ae</a:t>
            </a:r>
            <a:endParaRPr kumimoji="0" sz="1880" b="0" i="0" u="none" strike="noStrike" kern="1200" cap="none" spc="0" normalizeH="0" baseline="0" noProof="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77047560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hite Divid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2BF17DB-5F18-C443-BD0E-13AB4BA421A4}"/>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204512376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olor_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67B59-51EA-AA42-B009-CCC5AF40371A}"/>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C59353D9-6255-2941-911E-606B1C7DC1D5}"/>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44D6AC"/>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grpSp>
        <p:nvGrpSpPr>
          <p:cNvPr id="4" name="Group 3">
            <a:extLst>
              <a:ext uri="{FF2B5EF4-FFF2-40B4-BE49-F238E27FC236}">
                <a16:creationId xmlns:a16="http://schemas.microsoft.com/office/drawing/2014/main" id="{E7A72DBF-F460-764E-A994-68F09EA234A2}"/>
              </a:ext>
            </a:extLst>
          </p:cNvPr>
          <p:cNvGrpSpPr/>
          <p:nvPr userDrawn="1"/>
        </p:nvGrpSpPr>
        <p:grpSpPr>
          <a:xfrm>
            <a:off x="508391" y="507998"/>
            <a:ext cx="1756976" cy="969977"/>
            <a:chOff x="837666" y="837723"/>
            <a:chExt cx="2897383" cy="1599565"/>
          </a:xfrm>
        </p:grpSpPr>
        <p:grpSp>
          <p:nvGrpSpPr>
            <p:cNvPr id="5" name="object 3">
              <a:extLst>
                <a:ext uri="{FF2B5EF4-FFF2-40B4-BE49-F238E27FC236}">
                  <a16:creationId xmlns:a16="http://schemas.microsoft.com/office/drawing/2014/main" id="{05F81083-2C51-384B-9C21-E71C24FA4FA0}"/>
                </a:ext>
              </a:extLst>
            </p:cNvPr>
            <p:cNvGrpSpPr/>
            <p:nvPr/>
          </p:nvGrpSpPr>
          <p:grpSpPr>
            <a:xfrm>
              <a:off x="2212954" y="1261511"/>
              <a:ext cx="1522095" cy="476884"/>
              <a:chOff x="2212954" y="1261511"/>
              <a:chExt cx="1522095" cy="476884"/>
            </a:xfrm>
          </p:grpSpPr>
          <p:pic>
            <p:nvPicPr>
              <p:cNvPr id="18" name="object 4">
                <a:extLst>
                  <a:ext uri="{FF2B5EF4-FFF2-40B4-BE49-F238E27FC236}">
                    <a16:creationId xmlns:a16="http://schemas.microsoft.com/office/drawing/2014/main" id="{C8523CFB-3B9E-F047-927C-493DDDD772CD}"/>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19" name="object 5">
                <a:extLst>
                  <a:ext uri="{FF2B5EF4-FFF2-40B4-BE49-F238E27FC236}">
                    <a16:creationId xmlns:a16="http://schemas.microsoft.com/office/drawing/2014/main" id="{C9B719AC-FE5E-7240-84D4-3DCD7D40AE16}"/>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0" name="object 6">
                <a:extLst>
                  <a:ext uri="{FF2B5EF4-FFF2-40B4-BE49-F238E27FC236}">
                    <a16:creationId xmlns:a16="http://schemas.microsoft.com/office/drawing/2014/main" id="{FACB522B-0D8F-6748-84CA-AAE906D26424}"/>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1" name="object 7">
                <a:extLst>
                  <a:ext uri="{FF2B5EF4-FFF2-40B4-BE49-F238E27FC236}">
                    <a16:creationId xmlns:a16="http://schemas.microsoft.com/office/drawing/2014/main" id="{7CE6110F-6DFC-434D-AAFD-25C84EC275EE}"/>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2" name="object 8">
                <a:extLst>
                  <a:ext uri="{FF2B5EF4-FFF2-40B4-BE49-F238E27FC236}">
                    <a16:creationId xmlns:a16="http://schemas.microsoft.com/office/drawing/2014/main" id="{1820A889-C98A-5545-BEA2-04D5948A93AD}"/>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3" name="object 9">
                <a:extLst>
                  <a:ext uri="{FF2B5EF4-FFF2-40B4-BE49-F238E27FC236}">
                    <a16:creationId xmlns:a16="http://schemas.microsoft.com/office/drawing/2014/main" id="{0B4E3F0D-8908-134A-893B-5BF007D81F6F}"/>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4" name="object 10">
                <a:extLst>
                  <a:ext uri="{FF2B5EF4-FFF2-40B4-BE49-F238E27FC236}">
                    <a16:creationId xmlns:a16="http://schemas.microsoft.com/office/drawing/2014/main" id="{76DF49D6-4C24-4644-AFA0-387D2559711F}"/>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5" name="object 11">
                <a:extLst>
                  <a:ext uri="{FF2B5EF4-FFF2-40B4-BE49-F238E27FC236}">
                    <a16:creationId xmlns:a16="http://schemas.microsoft.com/office/drawing/2014/main" id="{6AEFEA1A-043A-7E4E-A92E-8801279B742F}"/>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6" name="object 12">
                <a:extLst>
                  <a:ext uri="{FF2B5EF4-FFF2-40B4-BE49-F238E27FC236}">
                    <a16:creationId xmlns:a16="http://schemas.microsoft.com/office/drawing/2014/main" id="{2CA9A0C8-1089-7646-8880-9884AF4114FD}"/>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7" name="object 13">
                <a:extLst>
                  <a:ext uri="{FF2B5EF4-FFF2-40B4-BE49-F238E27FC236}">
                    <a16:creationId xmlns:a16="http://schemas.microsoft.com/office/drawing/2014/main" id="{D310E593-5D4B-8E4D-88D5-7AFD3D40C776}"/>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8" name="object 14">
                <a:extLst>
                  <a:ext uri="{FF2B5EF4-FFF2-40B4-BE49-F238E27FC236}">
                    <a16:creationId xmlns:a16="http://schemas.microsoft.com/office/drawing/2014/main" id="{2965993E-F989-7440-8C21-D37DD6B72288}"/>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29" name="object 15">
                <a:extLst>
                  <a:ext uri="{FF2B5EF4-FFF2-40B4-BE49-F238E27FC236}">
                    <a16:creationId xmlns:a16="http://schemas.microsoft.com/office/drawing/2014/main" id="{51D00620-5D98-4F47-96A3-6ED8D633A129}"/>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0" name="object 16">
                <a:extLst>
                  <a:ext uri="{FF2B5EF4-FFF2-40B4-BE49-F238E27FC236}">
                    <a16:creationId xmlns:a16="http://schemas.microsoft.com/office/drawing/2014/main" id="{1166FDE3-941B-7D4F-88AB-F3FEBF693A22}"/>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1" name="object 17">
                <a:extLst>
                  <a:ext uri="{FF2B5EF4-FFF2-40B4-BE49-F238E27FC236}">
                    <a16:creationId xmlns:a16="http://schemas.microsoft.com/office/drawing/2014/main" id="{6B599E92-52AA-4D4E-8DBF-FE3E6F37E6F4}"/>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2" name="object 18">
                <a:extLst>
                  <a:ext uri="{FF2B5EF4-FFF2-40B4-BE49-F238E27FC236}">
                    <a16:creationId xmlns:a16="http://schemas.microsoft.com/office/drawing/2014/main" id="{22A857BF-C95E-E045-B7BB-5FFFE2B7D88D}"/>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33" name="object 19">
                <a:extLst>
                  <a:ext uri="{FF2B5EF4-FFF2-40B4-BE49-F238E27FC236}">
                    <a16:creationId xmlns:a16="http://schemas.microsoft.com/office/drawing/2014/main" id="{FE0FB095-63CD-CB41-A7AA-5E6BE2B09517}"/>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4" name="object 20">
                <a:extLst>
                  <a:ext uri="{FF2B5EF4-FFF2-40B4-BE49-F238E27FC236}">
                    <a16:creationId xmlns:a16="http://schemas.microsoft.com/office/drawing/2014/main" id="{D95A6B1E-8CD7-EB4F-A500-C6A2E93DE1F4}"/>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6" name="object 21">
              <a:extLst>
                <a:ext uri="{FF2B5EF4-FFF2-40B4-BE49-F238E27FC236}">
                  <a16:creationId xmlns:a16="http://schemas.microsoft.com/office/drawing/2014/main" id="{E2D4D718-D8B3-5F4E-A9CD-821882905A43}"/>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7" name="object 22">
              <a:extLst>
                <a:ext uri="{FF2B5EF4-FFF2-40B4-BE49-F238E27FC236}">
                  <a16:creationId xmlns:a16="http://schemas.microsoft.com/office/drawing/2014/main" id="{00DA27D3-9E6E-FF4C-B454-2E54D79119EC}"/>
                </a:ext>
              </a:extLst>
            </p:cNvPr>
            <p:cNvGrpSpPr/>
            <p:nvPr/>
          </p:nvGrpSpPr>
          <p:grpSpPr>
            <a:xfrm>
              <a:off x="2343359" y="1805714"/>
              <a:ext cx="974725" cy="202565"/>
              <a:chOff x="2343359" y="1805714"/>
              <a:chExt cx="974725" cy="202565"/>
            </a:xfrm>
          </p:grpSpPr>
          <p:pic>
            <p:nvPicPr>
              <p:cNvPr id="11" name="object 23">
                <a:extLst>
                  <a:ext uri="{FF2B5EF4-FFF2-40B4-BE49-F238E27FC236}">
                    <a16:creationId xmlns:a16="http://schemas.microsoft.com/office/drawing/2014/main" id="{78FE8D87-9D01-E944-84ED-C9E688741EC5}"/>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2" name="object 24">
                <a:extLst>
                  <a:ext uri="{FF2B5EF4-FFF2-40B4-BE49-F238E27FC236}">
                    <a16:creationId xmlns:a16="http://schemas.microsoft.com/office/drawing/2014/main" id="{725FDB4A-9602-F542-B36C-3DC5CD6AD3B6}"/>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3" name="object 25">
                <a:extLst>
                  <a:ext uri="{FF2B5EF4-FFF2-40B4-BE49-F238E27FC236}">
                    <a16:creationId xmlns:a16="http://schemas.microsoft.com/office/drawing/2014/main" id="{DC58ED0F-4EC3-4049-909A-923B80407E7D}"/>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14" name="object 26">
                <a:extLst>
                  <a:ext uri="{FF2B5EF4-FFF2-40B4-BE49-F238E27FC236}">
                    <a16:creationId xmlns:a16="http://schemas.microsoft.com/office/drawing/2014/main" id="{1D15BF17-5B9B-BC47-8B55-88794124B7DC}"/>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5" name="object 27">
                <a:extLst>
                  <a:ext uri="{FF2B5EF4-FFF2-40B4-BE49-F238E27FC236}">
                    <a16:creationId xmlns:a16="http://schemas.microsoft.com/office/drawing/2014/main" id="{25EB3773-7C02-FA45-B4DE-9D49F63BA184}"/>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6" name="object 28">
                <a:extLst>
                  <a:ext uri="{FF2B5EF4-FFF2-40B4-BE49-F238E27FC236}">
                    <a16:creationId xmlns:a16="http://schemas.microsoft.com/office/drawing/2014/main" id="{EAF8540B-B02B-8A43-8490-E65F191EB2EE}"/>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7" name="object 29">
                <a:extLst>
                  <a:ext uri="{FF2B5EF4-FFF2-40B4-BE49-F238E27FC236}">
                    <a16:creationId xmlns:a16="http://schemas.microsoft.com/office/drawing/2014/main" id="{9F6A6C6C-3CAB-AF4E-857F-78BE0DFAA6DB}"/>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8" name="object 30">
              <a:extLst>
                <a:ext uri="{FF2B5EF4-FFF2-40B4-BE49-F238E27FC236}">
                  <a16:creationId xmlns:a16="http://schemas.microsoft.com/office/drawing/2014/main" id="{5E523C22-698F-4345-9999-FF2168CC5E1D}"/>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object 31">
              <a:extLst>
                <a:ext uri="{FF2B5EF4-FFF2-40B4-BE49-F238E27FC236}">
                  <a16:creationId xmlns:a16="http://schemas.microsoft.com/office/drawing/2014/main" id="{86D21E05-A5BB-7040-93E9-87D043466881}"/>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object 32">
              <a:extLst>
                <a:ext uri="{FF2B5EF4-FFF2-40B4-BE49-F238E27FC236}">
                  <a16:creationId xmlns:a16="http://schemas.microsoft.com/office/drawing/2014/main" id="{6D3E3A1D-96A1-2146-86C5-BBD4749EF8BD}"/>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5" name="object 37">
            <a:extLst>
              <a:ext uri="{FF2B5EF4-FFF2-40B4-BE49-F238E27FC236}">
                <a16:creationId xmlns:a16="http://schemas.microsoft.com/office/drawing/2014/main" id="{16C6966E-6B93-6946-BC7E-D111D76EA326}"/>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marR="0" lvl="0" indent="0" algn="r" defTabSz="554478" rtl="0" eaLnBrk="1" fontAlgn="auto" latinLnBrk="0" hangingPunct="1">
              <a:lnSpc>
                <a:spcPts val="2155"/>
              </a:lnSpc>
              <a:spcBef>
                <a:spcPts val="0"/>
              </a:spcBef>
              <a:spcAft>
                <a:spcPts val="0"/>
              </a:spcAft>
              <a:buClrTx/>
              <a:buSzTx/>
              <a:buFontTx/>
              <a:buNone/>
              <a:tabLst/>
              <a:defRPr/>
            </a:pPr>
            <a:r>
              <a:rPr kumimoji="0" sz="1880" b="0" i="0" u="none" strike="noStrike" kern="1200" cap="none" spc="7" normalizeH="0" baseline="0" noProof="0">
                <a:ln>
                  <a:noFill/>
                </a:ln>
                <a:solidFill>
                  <a:srgbClr val="FFFFFF"/>
                </a:solidFill>
                <a:effectLst/>
                <a:uLnTx/>
                <a:uFillTx/>
                <a:latin typeface="Arial"/>
                <a:ea typeface="+mn-ea"/>
                <a:cs typeface="Arial"/>
              </a:rPr>
              <a:t>tii.ae</a:t>
            </a:r>
            <a:endParaRPr kumimoji="0" sz="1880" b="0" i="0" u="none" strike="noStrike" kern="1200" cap="none" spc="0" normalizeH="0" baseline="0" noProof="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209174443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Color_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67B59-51EA-AA42-B009-CCC5AF40371A}"/>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C59353D9-6255-2941-911E-606B1C7DC1D5}"/>
              </a:ext>
            </a:extLst>
          </p:cNvPr>
          <p:cNvSpPr>
            <a:spLocks noGrp="1"/>
          </p:cNvSpPr>
          <p:nvPr>
            <p:ph type="body" sz="quarter" idx="10" hasCustomPrompt="1"/>
          </p:nvPr>
        </p:nvSpPr>
        <p:spPr>
          <a:xfrm>
            <a:off x="478365" y="6070602"/>
            <a:ext cx="8462435" cy="591329"/>
          </a:xfrm>
          <a:prstGeom prst="rect">
            <a:avLst/>
          </a:prstGeom>
        </p:spPr>
        <p:txBody>
          <a:bodyPr lIns="0" tIns="0" rIns="0" bIns="0" anchor="b" anchorCtr="0"/>
          <a:lstStyle>
            <a:lvl1pPr marL="0">
              <a:buFont typeface="Arial" panose="020B0604020202020204" pitchFamily="34" charset="0"/>
              <a:buNone/>
              <a:defRPr sz="1867" b="0">
                <a:solidFill>
                  <a:srgbClr val="44D6AC"/>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grpSp>
        <p:nvGrpSpPr>
          <p:cNvPr id="4" name="Group 3">
            <a:extLst>
              <a:ext uri="{FF2B5EF4-FFF2-40B4-BE49-F238E27FC236}">
                <a16:creationId xmlns:a16="http://schemas.microsoft.com/office/drawing/2014/main" id="{E7A72DBF-F460-764E-A994-68F09EA234A2}"/>
              </a:ext>
            </a:extLst>
          </p:cNvPr>
          <p:cNvGrpSpPr/>
          <p:nvPr userDrawn="1"/>
        </p:nvGrpSpPr>
        <p:grpSpPr>
          <a:xfrm>
            <a:off x="508391" y="508000"/>
            <a:ext cx="1756976" cy="969977"/>
            <a:chOff x="837666" y="837723"/>
            <a:chExt cx="2897383" cy="1599565"/>
          </a:xfrm>
        </p:grpSpPr>
        <p:grpSp>
          <p:nvGrpSpPr>
            <p:cNvPr id="5" name="object 3">
              <a:extLst>
                <a:ext uri="{FF2B5EF4-FFF2-40B4-BE49-F238E27FC236}">
                  <a16:creationId xmlns:a16="http://schemas.microsoft.com/office/drawing/2014/main" id="{05F81083-2C51-384B-9C21-E71C24FA4FA0}"/>
                </a:ext>
              </a:extLst>
            </p:cNvPr>
            <p:cNvGrpSpPr/>
            <p:nvPr/>
          </p:nvGrpSpPr>
          <p:grpSpPr>
            <a:xfrm>
              <a:off x="2212954" y="1261511"/>
              <a:ext cx="1522095" cy="476884"/>
              <a:chOff x="2212954" y="1261511"/>
              <a:chExt cx="1522095" cy="476884"/>
            </a:xfrm>
          </p:grpSpPr>
          <p:pic>
            <p:nvPicPr>
              <p:cNvPr id="18" name="object 4">
                <a:extLst>
                  <a:ext uri="{FF2B5EF4-FFF2-40B4-BE49-F238E27FC236}">
                    <a16:creationId xmlns:a16="http://schemas.microsoft.com/office/drawing/2014/main" id="{C8523CFB-3B9E-F047-927C-493DDDD772CD}"/>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19" name="object 5">
                <a:extLst>
                  <a:ext uri="{FF2B5EF4-FFF2-40B4-BE49-F238E27FC236}">
                    <a16:creationId xmlns:a16="http://schemas.microsoft.com/office/drawing/2014/main" id="{C9B719AC-FE5E-7240-84D4-3DCD7D40AE16}"/>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0" name="object 6">
                <a:extLst>
                  <a:ext uri="{FF2B5EF4-FFF2-40B4-BE49-F238E27FC236}">
                    <a16:creationId xmlns:a16="http://schemas.microsoft.com/office/drawing/2014/main" id="{FACB522B-0D8F-6748-84CA-AAE906D26424}"/>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1" name="object 7">
                <a:extLst>
                  <a:ext uri="{FF2B5EF4-FFF2-40B4-BE49-F238E27FC236}">
                    <a16:creationId xmlns:a16="http://schemas.microsoft.com/office/drawing/2014/main" id="{7CE6110F-6DFC-434D-AAFD-25C84EC275EE}"/>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2" name="object 8">
                <a:extLst>
                  <a:ext uri="{FF2B5EF4-FFF2-40B4-BE49-F238E27FC236}">
                    <a16:creationId xmlns:a16="http://schemas.microsoft.com/office/drawing/2014/main" id="{1820A889-C98A-5545-BEA2-04D5948A93AD}"/>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3" name="object 9">
                <a:extLst>
                  <a:ext uri="{FF2B5EF4-FFF2-40B4-BE49-F238E27FC236}">
                    <a16:creationId xmlns:a16="http://schemas.microsoft.com/office/drawing/2014/main" id="{0B4E3F0D-8908-134A-893B-5BF007D81F6F}"/>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4" name="object 10">
                <a:extLst>
                  <a:ext uri="{FF2B5EF4-FFF2-40B4-BE49-F238E27FC236}">
                    <a16:creationId xmlns:a16="http://schemas.microsoft.com/office/drawing/2014/main" id="{76DF49D6-4C24-4644-AFA0-387D2559711F}"/>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5" name="object 11">
                <a:extLst>
                  <a:ext uri="{FF2B5EF4-FFF2-40B4-BE49-F238E27FC236}">
                    <a16:creationId xmlns:a16="http://schemas.microsoft.com/office/drawing/2014/main" id="{6AEFEA1A-043A-7E4E-A92E-8801279B742F}"/>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6" name="object 12">
                <a:extLst>
                  <a:ext uri="{FF2B5EF4-FFF2-40B4-BE49-F238E27FC236}">
                    <a16:creationId xmlns:a16="http://schemas.microsoft.com/office/drawing/2014/main" id="{2CA9A0C8-1089-7646-8880-9884AF4114FD}"/>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7" name="object 13">
                <a:extLst>
                  <a:ext uri="{FF2B5EF4-FFF2-40B4-BE49-F238E27FC236}">
                    <a16:creationId xmlns:a16="http://schemas.microsoft.com/office/drawing/2014/main" id="{D310E593-5D4B-8E4D-88D5-7AFD3D40C776}"/>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8" name="object 14">
                <a:extLst>
                  <a:ext uri="{FF2B5EF4-FFF2-40B4-BE49-F238E27FC236}">
                    <a16:creationId xmlns:a16="http://schemas.microsoft.com/office/drawing/2014/main" id="{2965993E-F989-7440-8C21-D37DD6B72288}"/>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29" name="object 15">
                <a:extLst>
                  <a:ext uri="{FF2B5EF4-FFF2-40B4-BE49-F238E27FC236}">
                    <a16:creationId xmlns:a16="http://schemas.microsoft.com/office/drawing/2014/main" id="{51D00620-5D98-4F47-96A3-6ED8D633A129}"/>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0" name="object 16">
                <a:extLst>
                  <a:ext uri="{FF2B5EF4-FFF2-40B4-BE49-F238E27FC236}">
                    <a16:creationId xmlns:a16="http://schemas.microsoft.com/office/drawing/2014/main" id="{1166FDE3-941B-7D4F-88AB-F3FEBF693A22}"/>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1" name="object 17">
                <a:extLst>
                  <a:ext uri="{FF2B5EF4-FFF2-40B4-BE49-F238E27FC236}">
                    <a16:creationId xmlns:a16="http://schemas.microsoft.com/office/drawing/2014/main" id="{6B599E92-52AA-4D4E-8DBF-FE3E6F37E6F4}"/>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2" name="object 18">
                <a:extLst>
                  <a:ext uri="{FF2B5EF4-FFF2-40B4-BE49-F238E27FC236}">
                    <a16:creationId xmlns:a16="http://schemas.microsoft.com/office/drawing/2014/main" id="{22A857BF-C95E-E045-B7BB-5FFFE2B7D88D}"/>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33" name="object 19">
                <a:extLst>
                  <a:ext uri="{FF2B5EF4-FFF2-40B4-BE49-F238E27FC236}">
                    <a16:creationId xmlns:a16="http://schemas.microsoft.com/office/drawing/2014/main" id="{FE0FB095-63CD-CB41-A7AA-5E6BE2B09517}"/>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4" name="object 20">
                <a:extLst>
                  <a:ext uri="{FF2B5EF4-FFF2-40B4-BE49-F238E27FC236}">
                    <a16:creationId xmlns:a16="http://schemas.microsoft.com/office/drawing/2014/main" id="{D95A6B1E-8CD7-EB4F-A500-C6A2E93DE1F4}"/>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6" name="object 21">
              <a:extLst>
                <a:ext uri="{FF2B5EF4-FFF2-40B4-BE49-F238E27FC236}">
                  <a16:creationId xmlns:a16="http://schemas.microsoft.com/office/drawing/2014/main" id="{E2D4D718-D8B3-5F4E-A9CD-821882905A43}"/>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7" name="object 22">
              <a:extLst>
                <a:ext uri="{FF2B5EF4-FFF2-40B4-BE49-F238E27FC236}">
                  <a16:creationId xmlns:a16="http://schemas.microsoft.com/office/drawing/2014/main" id="{00DA27D3-9E6E-FF4C-B454-2E54D79119EC}"/>
                </a:ext>
              </a:extLst>
            </p:cNvPr>
            <p:cNvGrpSpPr/>
            <p:nvPr/>
          </p:nvGrpSpPr>
          <p:grpSpPr>
            <a:xfrm>
              <a:off x="2343359" y="1805714"/>
              <a:ext cx="974725" cy="202565"/>
              <a:chOff x="2343359" y="1805714"/>
              <a:chExt cx="974725" cy="202565"/>
            </a:xfrm>
          </p:grpSpPr>
          <p:pic>
            <p:nvPicPr>
              <p:cNvPr id="11" name="object 23">
                <a:extLst>
                  <a:ext uri="{FF2B5EF4-FFF2-40B4-BE49-F238E27FC236}">
                    <a16:creationId xmlns:a16="http://schemas.microsoft.com/office/drawing/2014/main" id="{78FE8D87-9D01-E944-84ED-C9E688741EC5}"/>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2" name="object 24">
                <a:extLst>
                  <a:ext uri="{FF2B5EF4-FFF2-40B4-BE49-F238E27FC236}">
                    <a16:creationId xmlns:a16="http://schemas.microsoft.com/office/drawing/2014/main" id="{725FDB4A-9602-F542-B36C-3DC5CD6AD3B6}"/>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3" name="object 25">
                <a:extLst>
                  <a:ext uri="{FF2B5EF4-FFF2-40B4-BE49-F238E27FC236}">
                    <a16:creationId xmlns:a16="http://schemas.microsoft.com/office/drawing/2014/main" id="{DC58ED0F-4EC3-4049-909A-923B80407E7D}"/>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14" name="object 26">
                <a:extLst>
                  <a:ext uri="{FF2B5EF4-FFF2-40B4-BE49-F238E27FC236}">
                    <a16:creationId xmlns:a16="http://schemas.microsoft.com/office/drawing/2014/main" id="{1D15BF17-5B9B-BC47-8B55-88794124B7DC}"/>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5" name="object 27">
                <a:extLst>
                  <a:ext uri="{FF2B5EF4-FFF2-40B4-BE49-F238E27FC236}">
                    <a16:creationId xmlns:a16="http://schemas.microsoft.com/office/drawing/2014/main" id="{25EB3773-7C02-FA45-B4DE-9D49F63BA184}"/>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6" name="object 28">
                <a:extLst>
                  <a:ext uri="{FF2B5EF4-FFF2-40B4-BE49-F238E27FC236}">
                    <a16:creationId xmlns:a16="http://schemas.microsoft.com/office/drawing/2014/main" id="{EAF8540B-B02B-8A43-8490-E65F191EB2EE}"/>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7" name="object 29">
                <a:extLst>
                  <a:ext uri="{FF2B5EF4-FFF2-40B4-BE49-F238E27FC236}">
                    <a16:creationId xmlns:a16="http://schemas.microsoft.com/office/drawing/2014/main" id="{9F6A6C6C-3CAB-AF4E-857F-78BE0DFAA6DB}"/>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8" name="object 30">
              <a:extLst>
                <a:ext uri="{FF2B5EF4-FFF2-40B4-BE49-F238E27FC236}">
                  <a16:creationId xmlns:a16="http://schemas.microsoft.com/office/drawing/2014/main" id="{5E523C22-698F-4345-9999-FF2168CC5E1D}"/>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object 31">
              <a:extLst>
                <a:ext uri="{FF2B5EF4-FFF2-40B4-BE49-F238E27FC236}">
                  <a16:creationId xmlns:a16="http://schemas.microsoft.com/office/drawing/2014/main" id="{86D21E05-A5BB-7040-93E9-87D043466881}"/>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object 32">
              <a:extLst>
                <a:ext uri="{FF2B5EF4-FFF2-40B4-BE49-F238E27FC236}">
                  <a16:creationId xmlns:a16="http://schemas.microsoft.com/office/drawing/2014/main" id="{6D3E3A1D-96A1-2146-86C5-BBD4749EF8BD}"/>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5" name="object 37">
            <a:extLst>
              <a:ext uri="{FF2B5EF4-FFF2-40B4-BE49-F238E27FC236}">
                <a16:creationId xmlns:a16="http://schemas.microsoft.com/office/drawing/2014/main" id="{16C6966E-6B93-6946-BC7E-D111D76EA326}"/>
              </a:ext>
            </a:extLst>
          </p:cNvPr>
          <p:cNvSpPr txBox="1"/>
          <p:nvPr userDrawn="1"/>
        </p:nvSpPr>
        <p:spPr>
          <a:xfrm>
            <a:off x="11187840" y="6391623"/>
            <a:ext cx="525613" cy="282129"/>
          </a:xfrm>
          <a:prstGeom prst="rect">
            <a:avLst/>
          </a:prstGeom>
        </p:spPr>
        <p:txBody>
          <a:bodyPr vert="horz" wrap="square" lIns="0" tIns="0" rIns="0" bIns="0" rtlCol="0">
            <a:spAutoFit/>
          </a:bodyPr>
          <a:lstStyle/>
          <a:p>
            <a:pPr marL="7701" marR="0" lvl="0" indent="0" algn="r" defTabSz="554465" rtl="0" eaLnBrk="1" fontAlgn="auto" latinLnBrk="0" hangingPunct="1">
              <a:lnSpc>
                <a:spcPts val="2155"/>
              </a:lnSpc>
              <a:spcBef>
                <a:spcPts val="0"/>
              </a:spcBef>
              <a:spcAft>
                <a:spcPts val="0"/>
              </a:spcAft>
              <a:buClrTx/>
              <a:buSzTx/>
              <a:buFontTx/>
              <a:buNone/>
              <a:tabLst/>
              <a:defRPr/>
            </a:pPr>
            <a:r>
              <a:rPr kumimoji="0" sz="1880" b="0" i="0" u="none" strike="noStrike" kern="1200" cap="none" spc="7" normalizeH="0" baseline="0" noProof="0">
                <a:ln>
                  <a:noFill/>
                </a:ln>
                <a:solidFill>
                  <a:srgbClr val="FFFFFF"/>
                </a:solidFill>
                <a:effectLst/>
                <a:uLnTx/>
                <a:uFillTx/>
                <a:latin typeface="Arial"/>
                <a:ea typeface="+mn-ea"/>
                <a:cs typeface="Arial"/>
              </a:rPr>
              <a:t>tii.ae</a:t>
            </a:r>
            <a:endParaRPr kumimoji="0" sz="1880" b="0" i="0" u="none" strike="noStrike" kern="1200" cap="none" spc="0" normalizeH="0" baseline="0" noProof="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328046038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F4BB5-C78D-4A78-92D4-92B379F75A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E54B0202-987E-4638-AE4A-7AE1587BE82B}"/>
              </a:ext>
            </a:extLst>
          </p:cNvPr>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E47F2E74-E50A-4488-88EF-1823CABFF168}"/>
              </a:ext>
            </a:extLst>
          </p:cNvPr>
          <p:cNvSpPr>
            <a:spLocks noGrp="1"/>
          </p:cNvSpPr>
          <p:nvPr>
            <p:ph type="dt" sz="half" idx="10"/>
          </p:nvPr>
        </p:nvSpPr>
        <p:spPr/>
        <p:txBody>
          <a:bodyPr/>
          <a:lstStyle/>
          <a:p>
            <a:fld id="{AB6B7F25-315A-4F07-ABB8-58B5239D9683}" type="datetimeFigureOut">
              <a:rPr lang="en-AE" smtClean="0"/>
              <a:t>29/11/2022</a:t>
            </a:fld>
            <a:endParaRPr lang="en-AE"/>
          </a:p>
        </p:txBody>
      </p:sp>
      <p:sp>
        <p:nvSpPr>
          <p:cNvPr id="5" name="Footer Placeholder 4">
            <a:extLst>
              <a:ext uri="{FF2B5EF4-FFF2-40B4-BE49-F238E27FC236}">
                <a16:creationId xmlns:a16="http://schemas.microsoft.com/office/drawing/2014/main" id="{B1707E8F-E48C-4E6A-8B42-749AFCDAD1DF}"/>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6744F27-BEAD-4EDB-9606-74213F22E61F}"/>
              </a:ext>
            </a:extLst>
          </p:cNvPr>
          <p:cNvSpPr>
            <a:spLocks noGrp="1"/>
          </p:cNvSpPr>
          <p:nvPr>
            <p:ph type="sldNum" sz="quarter" idx="12"/>
          </p:nvPr>
        </p:nvSpPr>
        <p:spPr/>
        <p:txBody>
          <a:bodyPr/>
          <a:lstStyle/>
          <a:p>
            <a:fld id="{1A47FBFE-04BD-4404-B5CB-B6F988591F5D}" type="slidenum">
              <a:rPr lang="en-AE" smtClean="0"/>
              <a:t>‹#›</a:t>
            </a:fld>
            <a:endParaRPr lang="en-AE"/>
          </a:p>
        </p:txBody>
      </p:sp>
    </p:spTree>
    <p:extLst>
      <p:ext uri="{BB962C8B-B14F-4D97-AF65-F5344CB8AC3E}">
        <p14:creationId xmlns:p14="http://schemas.microsoft.com/office/powerpoint/2010/main" val="2151612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White Body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Our Partners</a:t>
            </a:r>
          </a:p>
        </p:txBody>
      </p:sp>
      <p:sp>
        <p:nvSpPr>
          <p:cNvPr id="6" name="Picture Placeholder 92"/>
          <p:cNvSpPr>
            <a:spLocks noGrp="1"/>
          </p:cNvSpPr>
          <p:nvPr>
            <p:ph type="pic" sz="quarter" idx="17"/>
          </p:nvPr>
        </p:nvSpPr>
        <p:spPr>
          <a:xfrm>
            <a:off x="476576" y="1228379"/>
            <a:ext cx="2079597" cy="1492244"/>
          </a:xfrm>
          <a:prstGeom prst="rect">
            <a:avLst/>
          </a:prstGeom>
        </p:spPr>
        <p:txBody>
          <a:bodyPr lIns="0" tIns="0" rIns="0" bIns="0"/>
          <a:lstStyle>
            <a:lvl1pPr>
              <a:buNone/>
              <a:defRPr sz="1067"/>
            </a:lvl1pPr>
          </a:lstStyle>
          <a:p>
            <a:endParaRPr lang="en-US"/>
          </a:p>
        </p:txBody>
      </p:sp>
      <p:sp>
        <p:nvSpPr>
          <p:cNvPr id="7" name="object 37"/>
          <p:cNvSpPr txBox="1"/>
          <p:nvPr userDrawn="1"/>
        </p:nvSpPr>
        <p:spPr>
          <a:xfrm>
            <a:off x="11166243" y="6381508"/>
            <a:ext cx="525613" cy="240002"/>
          </a:xfrm>
          <a:prstGeom prst="rect">
            <a:avLst/>
          </a:prstGeom>
        </p:spPr>
        <p:txBody>
          <a:bodyPr vert="horz" wrap="square" lIns="0" tIns="0" rIns="0" bIns="0" rtlCol="0">
            <a:spAutoFit/>
          </a:bodyPr>
          <a:lstStyle/>
          <a:p>
            <a:pPr marL="7620" algn="r">
              <a:lnSpc>
                <a:spcPts val="2153"/>
              </a:lnSpc>
            </a:pPr>
            <a:fld id="{4FC69F23-2E07-414A-8684-A0744552B4DF}" type="slidenum">
              <a:rPr lang="en-GB" sz="973" spc="7">
                <a:solidFill>
                  <a:srgbClr val="6300FF"/>
                </a:solidFill>
                <a:latin typeface="Arial"/>
                <a:cs typeface="Arial"/>
              </a:rPr>
              <a:pPr marL="7620" algn="r">
                <a:lnSpc>
                  <a:spcPts val="2153"/>
                </a:lnSpc>
              </a:pPr>
              <a:t>‹#›</a:t>
            </a:fld>
            <a:endParaRPr sz="973">
              <a:solidFill>
                <a:srgbClr val="6300FF"/>
              </a:solidFill>
              <a:latin typeface="Arial"/>
              <a:cs typeface="Arial"/>
            </a:endParaRPr>
          </a:p>
        </p:txBody>
      </p:sp>
      <p:sp>
        <p:nvSpPr>
          <p:cNvPr id="15" name="Text Placeholder 94"/>
          <p:cNvSpPr>
            <a:spLocks noGrp="1"/>
          </p:cNvSpPr>
          <p:nvPr>
            <p:ph type="body" sz="quarter" idx="24" hasCustomPrompt="1"/>
          </p:nvPr>
        </p:nvSpPr>
        <p:spPr>
          <a:xfrm>
            <a:off x="2255757" y="6498250"/>
            <a:ext cx="3074699" cy="105839"/>
          </a:xfrm>
          <a:prstGeom prst="rect">
            <a:avLst/>
          </a:prstGeom>
        </p:spPr>
        <p:txBody>
          <a:bodyPr lIns="0" tIns="0" rIns="0" bIns="0" anchor="t" anchorCtr="0"/>
          <a:lstStyle>
            <a:lvl1pPr marL="0" indent="0" algn="l">
              <a:lnSpc>
                <a:spcPct val="100000"/>
              </a:lnSpc>
              <a:buNone/>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6" name="Picture Placeholder 92"/>
          <p:cNvSpPr>
            <a:spLocks noGrp="1"/>
          </p:cNvSpPr>
          <p:nvPr>
            <p:ph type="pic" sz="quarter" idx="25"/>
          </p:nvPr>
        </p:nvSpPr>
        <p:spPr>
          <a:xfrm>
            <a:off x="2760497" y="1228379"/>
            <a:ext cx="2079597" cy="1492244"/>
          </a:xfrm>
          <a:prstGeom prst="rect">
            <a:avLst/>
          </a:prstGeom>
        </p:spPr>
        <p:txBody>
          <a:bodyPr lIns="0" tIns="0" rIns="0" bIns="0"/>
          <a:lstStyle>
            <a:lvl1pPr>
              <a:buNone/>
              <a:defRPr sz="1067"/>
            </a:lvl1pPr>
          </a:lstStyle>
          <a:p>
            <a:endParaRPr lang="en-US"/>
          </a:p>
        </p:txBody>
      </p:sp>
      <p:sp>
        <p:nvSpPr>
          <p:cNvPr id="17" name="Picture Placeholder 92"/>
          <p:cNvSpPr>
            <a:spLocks noGrp="1"/>
          </p:cNvSpPr>
          <p:nvPr>
            <p:ph type="pic" sz="quarter" idx="26"/>
          </p:nvPr>
        </p:nvSpPr>
        <p:spPr>
          <a:xfrm>
            <a:off x="5044419" y="1228379"/>
            <a:ext cx="2079597" cy="1492244"/>
          </a:xfrm>
          <a:prstGeom prst="rect">
            <a:avLst/>
          </a:prstGeom>
        </p:spPr>
        <p:txBody>
          <a:bodyPr lIns="0" tIns="0" rIns="0" bIns="0"/>
          <a:lstStyle>
            <a:lvl1pPr>
              <a:buNone/>
              <a:defRPr sz="1067"/>
            </a:lvl1pPr>
          </a:lstStyle>
          <a:p>
            <a:endParaRPr lang="en-US"/>
          </a:p>
        </p:txBody>
      </p:sp>
      <p:sp>
        <p:nvSpPr>
          <p:cNvPr id="14" name="Picture Placeholder 92"/>
          <p:cNvSpPr>
            <a:spLocks noGrp="1"/>
          </p:cNvSpPr>
          <p:nvPr>
            <p:ph type="pic" sz="quarter" idx="28"/>
          </p:nvPr>
        </p:nvSpPr>
        <p:spPr>
          <a:xfrm>
            <a:off x="9612259" y="1227017"/>
            <a:ext cx="2079597" cy="1492244"/>
          </a:xfrm>
          <a:prstGeom prst="rect">
            <a:avLst/>
          </a:prstGeom>
        </p:spPr>
        <p:txBody>
          <a:bodyPr lIns="0" tIns="0" rIns="0" bIns="0"/>
          <a:lstStyle>
            <a:lvl1pPr>
              <a:buNone/>
              <a:defRPr sz="1067"/>
            </a:lvl1pPr>
          </a:lstStyle>
          <a:p>
            <a:endParaRPr lang="en-US"/>
          </a:p>
        </p:txBody>
      </p:sp>
      <p:sp>
        <p:nvSpPr>
          <p:cNvPr id="18" name="Picture Placeholder 92"/>
          <p:cNvSpPr>
            <a:spLocks noGrp="1"/>
          </p:cNvSpPr>
          <p:nvPr>
            <p:ph type="pic" sz="quarter" idx="29"/>
          </p:nvPr>
        </p:nvSpPr>
        <p:spPr>
          <a:xfrm>
            <a:off x="7328340" y="1227018"/>
            <a:ext cx="2079597" cy="1492244"/>
          </a:xfrm>
          <a:prstGeom prst="rect">
            <a:avLst/>
          </a:prstGeom>
        </p:spPr>
        <p:txBody>
          <a:bodyPr lIns="0" tIns="0" rIns="0" bIns="0"/>
          <a:lstStyle>
            <a:lvl1pPr>
              <a:buNone/>
              <a:defRPr sz="1067"/>
            </a:lvl1pPr>
          </a:lstStyle>
          <a:p>
            <a:endParaRPr lang="en-US"/>
          </a:p>
        </p:txBody>
      </p:sp>
      <p:sp>
        <p:nvSpPr>
          <p:cNvPr id="19" name="Picture Placeholder 92"/>
          <p:cNvSpPr>
            <a:spLocks noGrp="1"/>
          </p:cNvSpPr>
          <p:nvPr>
            <p:ph type="pic" sz="quarter" idx="30"/>
          </p:nvPr>
        </p:nvSpPr>
        <p:spPr>
          <a:xfrm>
            <a:off x="476576" y="2966869"/>
            <a:ext cx="2079597" cy="1492244"/>
          </a:xfrm>
          <a:prstGeom prst="rect">
            <a:avLst/>
          </a:prstGeom>
        </p:spPr>
        <p:txBody>
          <a:bodyPr lIns="0" tIns="0" rIns="0" bIns="0"/>
          <a:lstStyle>
            <a:lvl1pPr>
              <a:buNone/>
              <a:defRPr sz="1067"/>
            </a:lvl1pPr>
          </a:lstStyle>
          <a:p>
            <a:endParaRPr lang="en-US"/>
          </a:p>
        </p:txBody>
      </p:sp>
      <p:sp>
        <p:nvSpPr>
          <p:cNvPr id="20" name="Picture Placeholder 92"/>
          <p:cNvSpPr>
            <a:spLocks noGrp="1"/>
          </p:cNvSpPr>
          <p:nvPr>
            <p:ph type="pic" sz="quarter" idx="31"/>
          </p:nvPr>
        </p:nvSpPr>
        <p:spPr>
          <a:xfrm>
            <a:off x="2760497" y="2966869"/>
            <a:ext cx="2079597" cy="1492244"/>
          </a:xfrm>
          <a:prstGeom prst="rect">
            <a:avLst/>
          </a:prstGeom>
        </p:spPr>
        <p:txBody>
          <a:bodyPr lIns="0" tIns="0" rIns="0" bIns="0"/>
          <a:lstStyle>
            <a:lvl1pPr>
              <a:buNone/>
              <a:defRPr sz="1067"/>
            </a:lvl1pPr>
          </a:lstStyle>
          <a:p>
            <a:endParaRPr lang="en-US"/>
          </a:p>
        </p:txBody>
      </p:sp>
      <p:sp>
        <p:nvSpPr>
          <p:cNvPr id="21" name="Picture Placeholder 92"/>
          <p:cNvSpPr>
            <a:spLocks noGrp="1"/>
          </p:cNvSpPr>
          <p:nvPr>
            <p:ph type="pic" sz="quarter" idx="32"/>
          </p:nvPr>
        </p:nvSpPr>
        <p:spPr>
          <a:xfrm>
            <a:off x="5044419" y="2966869"/>
            <a:ext cx="2079597" cy="1492244"/>
          </a:xfrm>
          <a:prstGeom prst="rect">
            <a:avLst/>
          </a:prstGeom>
        </p:spPr>
        <p:txBody>
          <a:bodyPr lIns="0" tIns="0" rIns="0" bIns="0"/>
          <a:lstStyle>
            <a:lvl1pPr>
              <a:buNone/>
              <a:defRPr sz="1067"/>
            </a:lvl1pPr>
          </a:lstStyle>
          <a:p>
            <a:endParaRPr lang="en-US"/>
          </a:p>
        </p:txBody>
      </p:sp>
      <p:sp>
        <p:nvSpPr>
          <p:cNvPr id="22" name="Picture Placeholder 92"/>
          <p:cNvSpPr>
            <a:spLocks noGrp="1"/>
          </p:cNvSpPr>
          <p:nvPr>
            <p:ph type="pic" sz="quarter" idx="33"/>
          </p:nvPr>
        </p:nvSpPr>
        <p:spPr>
          <a:xfrm>
            <a:off x="9612259" y="2965506"/>
            <a:ext cx="2079597" cy="1492244"/>
          </a:xfrm>
          <a:prstGeom prst="rect">
            <a:avLst/>
          </a:prstGeom>
        </p:spPr>
        <p:txBody>
          <a:bodyPr lIns="0" tIns="0" rIns="0" bIns="0"/>
          <a:lstStyle>
            <a:lvl1pPr>
              <a:buNone/>
              <a:defRPr sz="1067"/>
            </a:lvl1pPr>
          </a:lstStyle>
          <a:p>
            <a:endParaRPr lang="en-US"/>
          </a:p>
        </p:txBody>
      </p:sp>
      <p:sp>
        <p:nvSpPr>
          <p:cNvPr id="28" name="Picture Placeholder 92"/>
          <p:cNvSpPr>
            <a:spLocks noGrp="1"/>
          </p:cNvSpPr>
          <p:nvPr>
            <p:ph type="pic" sz="quarter" idx="34"/>
          </p:nvPr>
        </p:nvSpPr>
        <p:spPr>
          <a:xfrm>
            <a:off x="7328340" y="2965507"/>
            <a:ext cx="2079597" cy="1492244"/>
          </a:xfrm>
          <a:prstGeom prst="rect">
            <a:avLst/>
          </a:prstGeom>
        </p:spPr>
        <p:txBody>
          <a:bodyPr lIns="0" tIns="0" rIns="0" bIns="0"/>
          <a:lstStyle>
            <a:lvl1pPr>
              <a:buNone/>
              <a:defRPr sz="1067"/>
            </a:lvl1pPr>
          </a:lstStyle>
          <a:p>
            <a:endParaRPr lang="en-US"/>
          </a:p>
        </p:txBody>
      </p:sp>
      <p:sp>
        <p:nvSpPr>
          <p:cNvPr id="29" name="Picture Placeholder 92"/>
          <p:cNvSpPr>
            <a:spLocks noGrp="1"/>
          </p:cNvSpPr>
          <p:nvPr>
            <p:ph type="pic" sz="quarter" idx="35"/>
          </p:nvPr>
        </p:nvSpPr>
        <p:spPr>
          <a:xfrm>
            <a:off x="476576" y="4694069"/>
            <a:ext cx="2079597" cy="1492244"/>
          </a:xfrm>
          <a:prstGeom prst="rect">
            <a:avLst/>
          </a:prstGeom>
        </p:spPr>
        <p:txBody>
          <a:bodyPr lIns="0" tIns="0" rIns="0" bIns="0"/>
          <a:lstStyle>
            <a:lvl1pPr>
              <a:buNone/>
              <a:defRPr sz="1067"/>
            </a:lvl1pPr>
          </a:lstStyle>
          <a:p>
            <a:endParaRPr lang="en-US"/>
          </a:p>
        </p:txBody>
      </p:sp>
      <p:sp>
        <p:nvSpPr>
          <p:cNvPr id="30" name="Picture Placeholder 92"/>
          <p:cNvSpPr>
            <a:spLocks noGrp="1"/>
          </p:cNvSpPr>
          <p:nvPr>
            <p:ph type="pic" sz="quarter" idx="36"/>
          </p:nvPr>
        </p:nvSpPr>
        <p:spPr>
          <a:xfrm>
            <a:off x="2760497" y="4694069"/>
            <a:ext cx="2079597" cy="1492244"/>
          </a:xfrm>
          <a:prstGeom prst="rect">
            <a:avLst/>
          </a:prstGeom>
        </p:spPr>
        <p:txBody>
          <a:bodyPr lIns="0" tIns="0" rIns="0" bIns="0"/>
          <a:lstStyle>
            <a:lvl1pPr>
              <a:buNone/>
              <a:defRPr sz="1067"/>
            </a:lvl1pPr>
          </a:lstStyle>
          <a:p>
            <a:endParaRPr lang="en-US"/>
          </a:p>
        </p:txBody>
      </p:sp>
      <p:sp>
        <p:nvSpPr>
          <p:cNvPr id="31" name="Picture Placeholder 92"/>
          <p:cNvSpPr>
            <a:spLocks noGrp="1"/>
          </p:cNvSpPr>
          <p:nvPr>
            <p:ph type="pic" sz="quarter" idx="37"/>
          </p:nvPr>
        </p:nvSpPr>
        <p:spPr>
          <a:xfrm>
            <a:off x="5044419" y="4694069"/>
            <a:ext cx="2079597" cy="1492244"/>
          </a:xfrm>
          <a:prstGeom prst="rect">
            <a:avLst/>
          </a:prstGeom>
        </p:spPr>
        <p:txBody>
          <a:bodyPr lIns="0" tIns="0" rIns="0" bIns="0"/>
          <a:lstStyle>
            <a:lvl1pPr>
              <a:buNone/>
              <a:defRPr sz="1067"/>
            </a:lvl1pPr>
          </a:lstStyle>
          <a:p>
            <a:endParaRPr lang="en-US"/>
          </a:p>
        </p:txBody>
      </p:sp>
      <p:sp>
        <p:nvSpPr>
          <p:cNvPr id="32" name="Picture Placeholder 92"/>
          <p:cNvSpPr>
            <a:spLocks noGrp="1"/>
          </p:cNvSpPr>
          <p:nvPr>
            <p:ph type="pic" sz="quarter" idx="38"/>
          </p:nvPr>
        </p:nvSpPr>
        <p:spPr>
          <a:xfrm>
            <a:off x="9612259" y="4692706"/>
            <a:ext cx="2079597" cy="1492244"/>
          </a:xfrm>
          <a:prstGeom prst="rect">
            <a:avLst/>
          </a:prstGeom>
        </p:spPr>
        <p:txBody>
          <a:bodyPr lIns="0" tIns="0" rIns="0" bIns="0"/>
          <a:lstStyle>
            <a:lvl1pPr>
              <a:buNone/>
              <a:defRPr sz="1067"/>
            </a:lvl1pPr>
          </a:lstStyle>
          <a:p>
            <a:endParaRPr lang="en-US"/>
          </a:p>
        </p:txBody>
      </p:sp>
      <p:sp>
        <p:nvSpPr>
          <p:cNvPr id="33" name="Picture Placeholder 92"/>
          <p:cNvSpPr>
            <a:spLocks noGrp="1"/>
          </p:cNvSpPr>
          <p:nvPr>
            <p:ph type="pic" sz="quarter" idx="39"/>
          </p:nvPr>
        </p:nvSpPr>
        <p:spPr>
          <a:xfrm>
            <a:off x="7328340" y="4692707"/>
            <a:ext cx="2079597" cy="1492244"/>
          </a:xfrm>
          <a:prstGeom prst="rect">
            <a:avLst/>
          </a:prstGeom>
        </p:spPr>
        <p:txBody>
          <a:bodyPr lIns="0" tIns="0" rIns="0" bIns="0"/>
          <a:lstStyle>
            <a:lvl1pPr>
              <a:buNone/>
              <a:defRPr sz="1067"/>
            </a:lvl1pPr>
          </a:lstStyle>
          <a:p>
            <a:endParaRPr lang="en-US"/>
          </a:p>
        </p:txBody>
      </p:sp>
    </p:spTree>
    <p:extLst>
      <p:ext uri="{BB962C8B-B14F-4D97-AF65-F5344CB8AC3E}">
        <p14:creationId xmlns:p14="http://schemas.microsoft.com/office/powerpoint/2010/main" val="223572839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5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4" y="6388342"/>
            <a:ext cx="2053268" cy="234936"/>
          </a:xfrm>
          <a:prstGeom prst="rect">
            <a:avLst/>
          </a:prstGeom>
        </p:spPr>
        <p:txBody>
          <a:bodyPr vert="horz" wrap="square" lIns="0" tIns="0" rIns="0" bIns="0" rtlCol="0">
            <a:spAutoFit/>
          </a:bodyPr>
          <a:lstStyle/>
          <a:p>
            <a:pPr marL="7701">
              <a:lnSpc>
                <a:spcPts val="2155"/>
              </a:lnSpc>
            </a:pPr>
            <a:r>
              <a:rPr lang="en-GB" sz="800" b="1" spc="7">
                <a:solidFill>
                  <a:srgbClr val="6300FF"/>
                </a:solidFill>
                <a:latin typeface="Arial"/>
                <a:cs typeface="Arial"/>
              </a:rPr>
              <a:t>TII </a:t>
            </a:r>
            <a:r>
              <a:rPr lang="en-GB" sz="800" spc="7">
                <a:solidFill>
                  <a:srgbClr val="6300FF"/>
                </a:solidFill>
                <a:latin typeface="Arial"/>
                <a:cs typeface="Arial"/>
              </a:rPr>
              <a:t>– Technology Innovation Institute</a:t>
            </a:r>
            <a:endParaRPr sz="800">
              <a:solidFill>
                <a:srgbClr val="6300FF"/>
              </a:solidFill>
              <a:latin typeface="Arial"/>
              <a:cs typeface="Arial"/>
            </a:endParaRPr>
          </a:p>
        </p:txBody>
      </p:sp>
      <p:sp>
        <p:nvSpPr>
          <p:cNvPr id="4" name="Text Placeholder 94">
            <a:extLst>
              <a:ext uri="{FF2B5EF4-FFF2-40B4-BE49-F238E27FC236}">
                <a16:creationId xmlns:a16="http://schemas.microsoft.com/office/drawing/2014/main" id="{029028F2-52F8-D261-9AD0-9ECA6A72F17E}"/>
              </a:ext>
            </a:extLst>
          </p:cNvPr>
          <p:cNvSpPr>
            <a:spLocks noGrp="1"/>
          </p:cNvSpPr>
          <p:nvPr>
            <p:ph type="body" sz="quarter" idx="19" hasCustomPrompt="1"/>
          </p:nvPr>
        </p:nvSpPr>
        <p:spPr>
          <a:xfrm>
            <a:off x="2273051" y="6506260"/>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800"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Tree>
    <p:extLst>
      <p:ext uri="{BB962C8B-B14F-4D97-AF65-F5344CB8AC3E}">
        <p14:creationId xmlns:p14="http://schemas.microsoft.com/office/powerpoint/2010/main" val="16251904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7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6"/>
            <a:ext cx="4492499" cy="4262129"/>
          </a:xfrm>
          <a:prstGeom prst="rect">
            <a:avLst/>
          </a:prstGeom>
        </p:spPr>
        <p:txBody>
          <a:bodyPr lIns="0" tIns="0" rIns="0" bIns="0"/>
          <a:lstStyle>
            <a:lvl1pPr>
              <a:buNone/>
              <a:defRPr sz="1024"/>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7"/>
            <a:ext cx="6428200" cy="4262127"/>
          </a:xfrm>
          <a:prstGeom prst="rect">
            <a:avLst/>
          </a:prstGeom>
        </p:spPr>
        <p:txBody>
          <a:bodyPr lIns="0" tIns="0" rIns="0" bIns="0" anchor="t" anchorCtr="0"/>
          <a:lstStyle>
            <a:lvl1pPr marL="0" indent="0" algn="l">
              <a:lnSpc>
                <a:spcPct val="100000"/>
              </a:lnSpc>
              <a:buNone/>
              <a:tabLst/>
              <a:defRPr sz="1536"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29165"/>
          </a:xfrm>
          <a:prstGeom prst="rect">
            <a:avLst/>
          </a:prstGeom>
        </p:spPr>
        <p:txBody>
          <a:bodyPr vert="horz" wrap="square" lIns="0" tIns="0" rIns="0" bIns="0" rtlCol="0">
            <a:spAutoFit/>
          </a:bodyPr>
          <a:lstStyle/>
          <a:p>
            <a:pPr marL="7392" marR="0" lvl="0" indent="0" algn="r" defTabSz="532244" rtl="0" eaLnBrk="1" fontAlgn="auto" latinLnBrk="0" hangingPunct="1">
              <a:lnSpc>
                <a:spcPts val="2068"/>
              </a:lnSpc>
              <a:spcBef>
                <a:spcPts val="0"/>
              </a:spcBef>
              <a:spcAft>
                <a:spcPts val="0"/>
              </a:spcAft>
              <a:buClrTx/>
              <a:buSzTx/>
              <a:buFontTx/>
              <a:buNone/>
              <a:tabLst/>
              <a:defRPr/>
            </a:pPr>
            <a:fld id="{4FC69F23-2E07-414A-8684-A0744552B4DF}" type="slidenum">
              <a:rPr kumimoji="0" lang="en-GB" sz="932" b="0" i="0" u="none" strike="noStrike" kern="1200" cap="none" spc="7" normalizeH="0" baseline="0" noProof="0">
                <a:ln>
                  <a:noFill/>
                </a:ln>
                <a:solidFill>
                  <a:srgbClr val="6300FF"/>
                </a:solidFill>
                <a:effectLst/>
                <a:uLnTx/>
                <a:uFillTx/>
                <a:latin typeface="Arial"/>
                <a:ea typeface="+mn-ea"/>
                <a:cs typeface="Arial"/>
              </a:rPr>
              <a:pPr marL="7392" marR="0" lvl="0" indent="0" algn="r" defTabSz="532244" rtl="0" eaLnBrk="1" fontAlgn="auto" latinLnBrk="0" hangingPunct="1">
                <a:lnSpc>
                  <a:spcPts val="2068"/>
                </a:lnSpc>
                <a:spcBef>
                  <a:spcPts val="0"/>
                </a:spcBef>
                <a:spcAft>
                  <a:spcPts val="0"/>
                </a:spcAft>
                <a:buClrTx/>
                <a:buSzTx/>
                <a:buFontTx/>
                <a:buNone/>
                <a:tabLst/>
                <a:defRPr/>
              </a:pPr>
              <a:t>‹#›</a:t>
            </a:fld>
            <a:endParaRPr kumimoji="0" sz="932" b="0" i="0" u="none" strike="noStrike" kern="1200" cap="none" spc="0" normalizeH="0" baseline="0" noProof="0">
              <a:ln>
                <a:noFill/>
              </a:ln>
              <a:solidFill>
                <a:srgbClr val="6300FF"/>
              </a:solidFill>
              <a:effectLst/>
              <a:uLnTx/>
              <a:uFillTx/>
              <a:latin typeface="Arial"/>
              <a:ea typeface="+mn-ea"/>
              <a:cs typeface="Arial"/>
            </a:endParaRPr>
          </a:p>
        </p:txBody>
      </p:sp>
      <p:sp>
        <p:nvSpPr>
          <p:cNvPr id="9" name="Text Placeholder 102">
            <a:extLst>
              <a:ext uri="{FF2B5EF4-FFF2-40B4-BE49-F238E27FC236}">
                <a16:creationId xmlns:a16="http://schemas.microsoft.com/office/drawing/2014/main" id="{8E709F75-1EFD-4071-A5BD-1A41DF983099}"/>
              </a:ext>
            </a:extLst>
          </p:cNvPr>
          <p:cNvSpPr txBox="1">
            <a:spLocks/>
          </p:cNvSpPr>
          <p:nvPr userDrawn="1"/>
        </p:nvSpPr>
        <p:spPr>
          <a:xfrm>
            <a:off x="2283465" y="6506714"/>
            <a:ext cx="3074699" cy="105839"/>
          </a:xfrm>
          <a:prstGeom prst="rect">
            <a:avLst/>
          </a:prstGeom>
        </p:spPr>
        <p:txBody>
          <a:bodyPr lIns="0" tIns="0" rIns="0" bIns="0" anchor="t" anchorCtr="0"/>
          <a:lstStyle>
            <a:lvl1pPr marL="0" indent="0" algn="l" defTabSz="914400" rtl="0" eaLnBrk="1" latinLnBrk="0" hangingPunct="1">
              <a:lnSpc>
                <a:spcPct val="100000"/>
              </a:lnSpc>
              <a:spcBef>
                <a:spcPts val="1000"/>
              </a:spcBef>
              <a:buFont typeface="Arial" panose="020B0604020202020204" pitchFamily="34" charset="0"/>
              <a:buNone/>
              <a:tabLst/>
              <a:defRPr sz="600" b="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170252">
              <a:defRPr/>
            </a:pPr>
            <a:r>
              <a:rPr lang="en-US" sz="768">
                <a:solidFill>
                  <a:srgbClr val="000000">
                    <a:lumMod val="50000"/>
                    <a:lumOff val="50000"/>
                  </a:srgbClr>
                </a:solidFill>
                <a:latin typeface="Arial" panose="020B0604020202020204"/>
              </a:rPr>
              <a:t>Digital Science Research Center  - Telecom Unit</a:t>
            </a:r>
          </a:p>
        </p:txBody>
      </p:sp>
    </p:spTree>
    <p:extLst>
      <p:ext uri="{BB962C8B-B14F-4D97-AF65-F5344CB8AC3E}">
        <p14:creationId xmlns:p14="http://schemas.microsoft.com/office/powerpoint/2010/main" val="29485415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4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7" y="451913"/>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529581"/>
            <a:ext cx="11160268" cy="4692316"/>
          </a:xfrm>
          <a:prstGeom prst="rect">
            <a:avLst/>
          </a:prstGeom>
        </p:spPr>
        <p:txBody>
          <a:bodyPr lIns="0" tIns="0" rIns="0" bIns="0"/>
          <a:lstStyle>
            <a:lvl1pPr marL="0" marR="0" indent="0" algn="l" defTabSz="914377"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77"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7"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2" y="6347883"/>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2" name="Rectangle 1">
            <a:extLst>
              <a:ext uri="{FF2B5EF4-FFF2-40B4-BE49-F238E27FC236}">
                <a16:creationId xmlns:a16="http://schemas.microsoft.com/office/drawing/2014/main" id="{CD201238-2E83-8849-A646-59842283C9DA}"/>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Tree>
    <p:extLst>
      <p:ext uri="{BB962C8B-B14F-4D97-AF65-F5344CB8AC3E}">
        <p14:creationId xmlns:p14="http://schemas.microsoft.com/office/powerpoint/2010/main" val="246504577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Dark Empt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845F95E0-EF4B-8245-A28D-7E2875EA1411}"/>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4" name="Title 9">
            <a:extLst>
              <a:ext uri="{FF2B5EF4-FFF2-40B4-BE49-F238E27FC236}">
                <a16:creationId xmlns:a16="http://schemas.microsoft.com/office/drawing/2014/main" id="{22CCD303-9C92-634F-ADB8-442781E6D051}"/>
              </a:ext>
            </a:extLst>
          </p:cNvPr>
          <p:cNvSpPr>
            <a:spLocks noGrp="1"/>
          </p:cNvSpPr>
          <p:nvPr>
            <p:ph type="title"/>
          </p:nvPr>
        </p:nvSpPr>
        <p:spPr>
          <a:xfrm>
            <a:off x="478367" y="3208200"/>
            <a:ext cx="7492800" cy="441600"/>
          </a:xfrm>
        </p:spPr>
        <p:txBody>
          <a:bodyPr>
            <a:noAutofit/>
          </a:bodyPr>
          <a:lstStyle/>
          <a:p>
            <a:r>
              <a:rPr lang="en-US"/>
              <a:t>Click to edit Master title style</a:t>
            </a:r>
          </a:p>
        </p:txBody>
      </p:sp>
      <p:grpSp>
        <p:nvGrpSpPr>
          <p:cNvPr id="5" name="Group 4">
            <a:extLst>
              <a:ext uri="{FF2B5EF4-FFF2-40B4-BE49-F238E27FC236}">
                <a16:creationId xmlns:a16="http://schemas.microsoft.com/office/drawing/2014/main" id="{9F4E3157-F666-7641-9181-E200C459AC32}"/>
              </a:ext>
            </a:extLst>
          </p:cNvPr>
          <p:cNvGrpSpPr/>
          <p:nvPr userDrawn="1"/>
        </p:nvGrpSpPr>
        <p:grpSpPr>
          <a:xfrm>
            <a:off x="508391" y="507998"/>
            <a:ext cx="1756976" cy="969977"/>
            <a:chOff x="837666" y="837723"/>
            <a:chExt cx="2897383" cy="1599565"/>
          </a:xfrm>
        </p:grpSpPr>
        <p:grpSp>
          <p:nvGrpSpPr>
            <p:cNvPr id="6" name="object 3">
              <a:extLst>
                <a:ext uri="{FF2B5EF4-FFF2-40B4-BE49-F238E27FC236}">
                  <a16:creationId xmlns:a16="http://schemas.microsoft.com/office/drawing/2014/main" id="{0005B691-1729-804D-83D7-0ECA521F9DF4}"/>
                </a:ext>
              </a:extLst>
            </p:cNvPr>
            <p:cNvGrpSpPr/>
            <p:nvPr/>
          </p:nvGrpSpPr>
          <p:grpSpPr>
            <a:xfrm>
              <a:off x="2212954" y="1261511"/>
              <a:ext cx="1522095" cy="476884"/>
              <a:chOff x="2212954" y="1261511"/>
              <a:chExt cx="1522095" cy="476884"/>
            </a:xfrm>
          </p:grpSpPr>
          <p:pic>
            <p:nvPicPr>
              <p:cNvPr id="19" name="object 4">
                <a:extLst>
                  <a:ext uri="{FF2B5EF4-FFF2-40B4-BE49-F238E27FC236}">
                    <a16:creationId xmlns:a16="http://schemas.microsoft.com/office/drawing/2014/main" id="{64470A54-AB5A-F946-9C4C-779D12D403A7}"/>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0" name="object 5">
                <a:extLst>
                  <a:ext uri="{FF2B5EF4-FFF2-40B4-BE49-F238E27FC236}">
                    <a16:creationId xmlns:a16="http://schemas.microsoft.com/office/drawing/2014/main" id="{2DE78F14-D164-3D44-8E9A-53AF4927254E}"/>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1" name="object 6">
                <a:extLst>
                  <a:ext uri="{FF2B5EF4-FFF2-40B4-BE49-F238E27FC236}">
                    <a16:creationId xmlns:a16="http://schemas.microsoft.com/office/drawing/2014/main" id="{7DB97F40-F0A6-5C48-95E9-1F6B00A39B0F}"/>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2" name="object 7">
                <a:extLst>
                  <a:ext uri="{FF2B5EF4-FFF2-40B4-BE49-F238E27FC236}">
                    <a16:creationId xmlns:a16="http://schemas.microsoft.com/office/drawing/2014/main" id="{808403F2-E985-8F4D-8C24-FBB0E623326F}"/>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3" name="object 8">
                <a:extLst>
                  <a:ext uri="{FF2B5EF4-FFF2-40B4-BE49-F238E27FC236}">
                    <a16:creationId xmlns:a16="http://schemas.microsoft.com/office/drawing/2014/main" id="{D63E6F67-6BA3-F84E-BF3A-F43CE8F017B7}"/>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4" name="object 9">
                <a:extLst>
                  <a:ext uri="{FF2B5EF4-FFF2-40B4-BE49-F238E27FC236}">
                    <a16:creationId xmlns:a16="http://schemas.microsoft.com/office/drawing/2014/main" id="{2A982E76-8382-B248-8C06-3E3C432B813B}"/>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5" name="object 10">
                <a:extLst>
                  <a:ext uri="{FF2B5EF4-FFF2-40B4-BE49-F238E27FC236}">
                    <a16:creationId xmlns:a16="http://schemas.microsoft.com/office/drawing/2014/main" id="{B50E7153-8921-D44F-A546-504B31632405}"/>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6" name="object 11">
                <a:extLst>
                  <a:ext uri="{FF2B5EF4-FFF2-40B4-BE49-F238E27FC236}">
                    <a16:creationId xmlns:a16="http://schemas.microsoft.com/office/drawing/2014/main" id="{476A02AD-4F80-DD43-95F7-21942CB50CF0}"/>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7" name="object 12">
                <a:extLst>
                  <a:ext uri="{FF2B5EF4-FFF2-40B4-BE49-F238E27FC236}">
                    <a16:creationId xmlns:a16="http://schemas.microsoft.com/office/drawing/2014/main" id="{FCED56C2-01FC-CB49-B4EE-C57C0C758B20}"/>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8" name="object 13">
                <a:extLst>
                  <a:ext uri="{FF2B5EF4-FFF2-40B4-BE49-F238E27FC236}">
                    <a16:creationId xmlns:a16="http://schemas.microsoft.com/office/drawing/2014/main" id="{E1A28908-413D-FC47-83B6-91727CB902AD}"/>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29" name="object 14">
                <a:extLst>
                  <a:ext uri="{FF2B5EF4-FFF2-40B4-BE49-F238E27FC236}">
                    <a16:creationId xmlns:a16="http://schemas.microsoft.com/office/drawing/2014/main" id="{4A210C35-2AA6-5E4D-ADCF-A45DBFF7F56B}"/>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0" name="object 15">
                <a:extLst>
                  <a:ext uri="{FF2B5EF4-FFF2-40B4-BE49-F238E27FC236}">
                    <a16:creationId xmlns:a16="http://schemas.microsoft.com/office/drawing/2014/main" id="{C8C14B99-F871-674E-8C3A-99E5194A0B7A}"/>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1" name="object 16">
                <a:extLst>
                  <a:ext uri="{FF2B5EF4-FFF2-40B4-BE49-F238E27FC236}">
                    <a16:creationId xmlns:a16="http://schemas.microsoft.com/office/drawing/2014/main" id="{C6117870-7B19-9A4F-B415-95CF7425CD86}"/>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2" name="object 17">
                <a:extLst>
                  <a:ext uri="{FF2B5EF4-FFF2-40B4-BE49-F238E27FC236}">
                    <a16:creationId xmlns:a16="http://schemas.microsoft.com/office/drawing/2014/main" id="{3A79915D-9CF5-CE49-9FED-EEBA67B1BF85}"/>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3" name="object 18">
                <a:extLst>
                  <a:ext uri="{FF2B5EF4-FFF2-40B4-BE49-F238E27FC236}">
                    <a16:creationId xmlns:a16="http://schemas.microsoft.com/office/drawing/2014/main" id="{B560562D-35C3-7E40-AD46-1E4FD26FC0C9}"/>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4" name="object 19">
                <a:extLst>
                  <a:ext uri="{FF2B5EF4-FFF2-40B4-BE49-F238E27FC236}">
                    <a16:creationId xmlns:a16="http://schemas.microsoft.com/office/drawing/2014/main" id="{DCDDD8F6-2763-4945-ACB5-C04F19489536}"/>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5" name="object 20">
                <a:extLst>
                  <a:ext uri="{FF2B5EF4-FFF2-40B4-BE49-F238E27FC236}">
                    <a16:creationId xmlns:a16="http://schemas.microsoft.com/office/drawing/2014/main" id="{83E790A6-4E0F-6F47-80E0-432080455E4C}"/>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7" name="object 21">
              <a:extLst>
                <a:ext uri="{FF2B5EF4-FFF2-40B4-BE49-F238E27FC236}">
                  <a16:creationId xmlns:a16="http://schemas.microsoft.com/office/drawing/2014/main" id="{7EAEDD75-A691-1046-A7AA-B94BB9A45AB1}"/>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8" name="object 22">
              <a:extLst>
                <a:ext uri="{FF2B5EF4-FFF2-40B4-BE49-F238E27FC236}">
                  <a16:creationId xmlns:a16="http://schemas.microsoft.com/office/drawing/2014/main" id="{98865461-F3E4-5A46-A895-BA90B1CE2E35}"/>
                </a:ext>
              </a:extLst>
            </p:cNvPr>
            <p:cNvGrpSpPr/>
            <p:nvPr/>
          </p:nvGrpSpPr>
          <p:grpSpPr>
            <a:xfrm>
              <a:off x="2343359" y="1805714"/>
              <a:ext cx="974725" cy="202565"/>
              <a:chOff x="2343359" y="1805714"/>
              <a:chExt cx="974725" cy="202565"/>
            </a:xfrm>
          </p:grpSpPr>
          <p:pic>
            <p:nvPicPr>
              <p:cNvPr id="12" name="object 23">
                <a:extLst>
                  <a:ext uri="{FF2B5EF4-FFF2-40B4-BE49-F238E27FC236}">
                    <a16:creationId xmlns:a16="http://schemas.microsoft.com/office/drawing/2014/main" id="{5A5E006F-1A43-3449-B0B1-1C1D805A5266}"/>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3" name="object 24">
                <a:extLst>
                  <a:ext uri="{FF2B5EF4-FFF2-40B4-BE49-F238E27FC236}">
                    <a16:creationId xmlns:a16="http://schemas.microsoft.com/office/drawing/2014/main" id="{46512D8B-96B6-BB4A-AC22-C0261F42FFBE}"/>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4" name="object 25">
                <a:extLst>
                  <a:ext uri="{FF2B5EF4-FFF2-40B4-BE49-F238E27FC236}">
                    <a16:creationId xmlns:a16="http://schemas.microsoft.com/office/drawing/2014/main" id="{330265B7-49CF-9C48-843E-ED3C7D1F63AB}"/>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5" name="object 26">
                <a:extLst>
                  <a:ext uri="{FF2B5EF4-FFF2-40B4-BE49-F238E27FC236}">
                    <a16:creationId xmlns:a16="http://schemas.microsoft.com/office/drawing/2014/main" id="{8F0E0B9E-D02D-C54A-A86C-C1C2675EE6C9}"/>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6" name="object 27">
                <a:extLst>
                  <a:ext uri="{FF2B5EF4-FFF2-40B4-BE49-F238E27FC236}">
                    <a16:creationId xmlns:a16="http://schemas.microsoft.com/office/drawing/2014/main" id="{343B8D7A-DAF6-714D-A1DB-2BC28CC13905}"/>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7" name="object 28">
                <a:extLst>
                  <a:ext uri="{FF2B5EF4-FFF2-40B4-BE49-F238E27FC236}">
                    <a16:creationId xmlns:a16="http://schemas.microsoft.com/office/drawing/2014/main" id="{CCC3A7C0-D32F-A640-8F83-2314C85682F7}"/>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8" name="object 29">
                <a:extLst>
                  <a:ext uri="{FF2B5EF4-FFF2-40B4-BE49-F238E27FC236}">
                    <a16:creationId xmlns:a16="http://schemas.microsoft.com/office/drawing/2014/main" id="{8791D8A9-913C-894C-99AE-2FEF55A74C5F}"/>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9" name="object 30">
              <a:extLst>
                <a:ext uri="{FF2B5EF4-FFF2-40B4-BE49-F238E27FC236}">
                  <a16:creationId xmlns:a16="http://schemas.microsoft.com/office/drawing/2014/main" id="{51326A88-7DE9-1A4D-82D5-3DD5475E551A}"/>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10" name="object 31">
              <a:extLst>
                <a:ext uri="{FF2B5EF4-FFF2-40B4-BE49-F238E27FC236}">
                  <a16:creationId xmlns:a16="http://schemas.microsoft.com/office/drawing/2014/main" id="{A1816BEC-AFC0-AD43-948B-4563F8D78D80}"/>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1" name="object 32">
              <a:extLst>
                <a:ext uri="{FF2B5EF4-FFF2-40B4-BE49-F238E27FC236}">
                  <a16:creationId xmlns:a16="http://schemas.microsoft.com/office/drawing/2014/main" id="{CD214218-0BAE-9747-8794-814BE5C8B47C}"/>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6" name="object 37">
            <a:extLst>
              <a:ext uri="{FF2B5EF4-FFF2-40B4-BE49-F238E27FC236}">
                <a16:creationId xmlns:a16="http://schemas.microsoft.com/office/drawing/2014/main" id="{AC0CF96A-1815-7F46-9C31-CD235A4F96D9}"/>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51858180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5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8" y="451913"/>
            <a:ext cx="8737535" cy="346249"/>
          </a:xfrm>
          <a:prstGeom prst="rect">
            <a:avLst/>
          </a:prstGeom>
        </p:spPr>
        <p:txBody>
          <a:bodyPr lIns="0" tIns="0" rIns="0" bIns="0"/>
          <a:lstStyle>
            <a:lvl1pPr>
              <a:defRPr lang="en-US" sz="2251"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529582"/>
            <a:ext cx="11160268" cy="1873077"/>
          </a:xfrm>
          <a:prstGeom prst="rect">
            <a:avLst/>
          </a:prstGeom>
        </p:spPr>
        <p:txBody>
          <a:bodyPr lIns="0" tIns="0" rIns="0" bIns="0"/>
          <a:lstStyle>
            <a:lvl1pPr marL="0" marR="0" indent="0" algn="l" defTabSz="822939" rtl="0" eaLnBrk="1" fontAlgn="auto" latinLnBrk="0" hangingPunct="1">
              <a:lnSpc>
                <a:spcPct val="122000"/>
              </a:lnSpc>
              <a:spcBef>
                <a:spcPts val="900"/>
              </a:spcBef>
              <a:spcAft>
                <a:spcPts val="0"/>
              </a:spcAft>
              <a:buClrTx/>
              <a:buSzTx/>
              <a:buFont typeface="Arial" panose="020B0604020202020204" pitchFamily="34" charset="0"/>
              <a:buNone/>
              <a:tabLst/>
              <a:defRPr lang="en-US" sz="1260" b="0" kern="1200" dirty="0" smtClean="0">
                <a:solidFill>
                  <a:schemeClr val="accent1"/>
                </a:solidFill>
                <a:latin typeface="Arial" panose="020B0604020202020204" pitchFamily="34" charset="0"/>
                <a:ea typeface="+mj-ea"/>
                <a:cs typeface="Arial" panose="020B0604020202020204" pitchFamily="34" charset="0"/>
              </a:defRPr>
            </a:lvl1pPr>
            <a:lvl2pPr marL="411470" indent="0">
              <a:buNone/>
              <a:defRPr lang="en-US" sz="2251" b="1" kern="1200" dirty="0" smtClean="0">
                <a:solidFill>
                  <a:schemeClr val="tx2"/>
                </a:solidFill>
                <a:latin typeface="Arial" panose="020B0604020202020204" pitchFamily="34" charset="0"/>
                <a:ea typeface="+mj-ea"/>
                <a:cs typeface="Arial" panose="020B0604020202020204" pitchFamily="34" charset="0"/>
              </a:defRPr>
            </a:lvl2pPr>
            <a:lvl3pPr marL="822939" indent="0">
              <a:buNone/>
              <a:defRPr lang="en-US" sz="2251" b="1" kern="1200" dirty="0" smtClean="0">
                <a:solidFill>
                  <a:schemeClr val="tx2"/>
                </a:solidFill>
                <a:latin typeface="Arial" panose="020B0604020202020204" pitchFamily="34" charset="0"/>
                <a:ea typeface="+mj-ea"/>
                <a:cs typeface="Arial" panose="020B0604020202020204" pitchFamily="34" charset="0"/>
              </a:defRPr>
            </a:lvl3pPr>
            <a:lvl4pPr marL="1234409" indent="0">
              <a:buNone/>
              <a:defRPr lang="en-US" sz="2251" b="1" kern="1200" dirty="0" smtClean="0">
                <a:solidFill>
                  <a:schemeClr val="tx2"/>
                </a:solidFill>
                <a:latin typeface="Arial" panose="020B0604020202020204" pitchFamily="34" charset="0"/>
                <a:ea typeface="+mj-ea"/>
                <a:cs typeface="Arial" panose="020B0604020202020204" pitchFamily="34" charset="0"/>
              </a:defRPr>
            </a:lvl4pPr>
            <a:lvl5pPr marL="1645879" indent="0">
              <a:buNone/>
              <a:defRPr lang="en-GB" sz="2251"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822939" rtl="0" eaLnBrk="1" fontAlgn="auto" latinLnBrk="0" hangingPunct="1">
              <a:lnSpc>
                <a:spcPct val="122000"/>
              </a:lnSpc>
              <a:spcBef>
                <a:spcPts val="9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8" y="864122"/>
            <a:ext cx="8737535" cy="346249"/>
          </a:xfrm>
          <a:prstGeom prst="rect">
            <a:avLst/>
          </a:prstGeom>
        </p:spPr>
        <p:txBody>
          <a:bodyPr lIns="0" tIns="0" rIns="0" bIns="0"/>
          <a:lstStyle>
            <a:lvl1pPr marL="0" indent="0">
              <a:buNone/>
              <a:defRPr lang="en-US" sz="2251" b="1" kern="1200" dirty="0" smtClean="0">
                <a:solidFill>
                  <a:schemeClr val="tx1">
                    <a:lumMod val="75000"/>
                    <a:lumOff val="25000"/>
                  </a:schemeClr>
                </a:solidFill>
                <a:latin typeface="Arial" panose="020B0604020202020204" pitchFamily="34" charset="0"/>
                <a:ea typeface="+mj-ea"/>
                <a:cs typeface="Arial" panose="020B0604020202020204" pitchFamily="34" charset="0"/>
              </a:defRPr>
            </a:lvl1pPr>
            <a:lvl2pPr marL="411470" indent="0">
              <a:buNone/>
              <a:defRPr lang="en-US" sz="2251" b="1" kern="1200" dirty="0" smtClean="0">
                <a:solidFill>
                  <a:schemeClr val="tx2"/>
                </a:solidFill>
                <a:latin typeface="Arial" panose="020B0604020202020204" pitchFamily="34" charset="0"/>
                <a:ea typeface="+mj-ea"/>
                <a:cs typeface="Arial" panose="020B0604020202020204" pitchFamily="34" charset="0"/>
              </a:defRPr>
            </a:lvl2pPr>
            <a:lvl3pPr marL="822939" indent="0">
              <a:buNone/>
              <a:defRPr lang="en-US" sz="2251" b="1" kern="1200" dirty="0" smtClean="0">
                <a:solidFill>
                  <a:schemeClr val="tx2"/>
                </a:solidFill>
                <a:latin typeface="Arial" panose="020B0604020202020204" pitchFamily="34" charset="0"/>
                <a:ea typeface="+mj-ea"/>
                <a:cs typeface="Arial" panose="020B0604020202020204" pitchFamily="34" charset="0"/>
              </a:defRPr>
            </a:lvl3pPr>
            <a:lvl4pPr marL="1234409" indent="0">
              <a:buNone/>
              <a:defRPr lang="en-US" sz="2251" b="1" kern="1200" dirty="0" smtClean="0">
                <a:solidFill>
                  <a:schemeClr val="tx2"/>
                </a:solidFill>
                <a:latin typeface="Arial" panose="020B0604020202020204" pitchFamily="34" charset="0"/>
                <a:ea typeface="+mj-ea"/>
                <a:cs typeface="Arial" panose="020B0604020202020204" pitchFamily="34" charset="0"/>
              </a:defRPr>
            </a:lvl4pPr>
            <a:lvl5pPr marL="1645879" indent="0">
              <a:buNone/>
              <a:defRPr lang="en-GB" sz="2251"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3" y="6352717"/>
            <a:ext cx="398463" cy="138499"/>
          </a:xfrm>
          <a:prstGeom prst="rect">
            <a:avLst/>
          </a:prstGeom>
        </p:spPr>
        <p:txBody>
          <a:bodyPr vert="horz" lIns="0" tIns="0" rIns="0" bIns="0" rtlCol="0" anchor="ctr"/>
          <a:lstStyle>
            <a:lvl1pPr algn="r">
              <a:defRPr sz="900" b="0">
                <a:solidFill>
                  <a:schemeClr val="tx2"/>
                </a:solidFill>
              </a:defRPr>
            </a:lvl1pPr>
          </a:lstStyle>
          <a:p>
            <a:fld id="{C8A43965-4643-F643-A67C-D0741259ACA1}" type="slidenum">
              <a:rPr lang="en-GB" smtClean="0"/>
              <a:pPr/>
              <a:t>‹#›</a:t>
            </a:fld>
            <a:endParaRPr lang="en-GB"/>
          </a:p>
        </p:txBody>
      </p:sp>
      <p:sp>
        <p:nvSpPr>
          <p:cNvPr id="2" name="TextBox 1">
            <a:extLst>
              <a:ext uri="{FF2B5EF4-FFF2-40B4-BE49-F238E27FC236}">
                <a16:creationId xmlns:a16="http://schemas.microsoft.com/office/drawing/2014/main" id="{69C6777D-1DE0-C028-4758-BD1A9A262012}"/>
              </a:ext>
            </a:extLst>
          </p:cNvPr>
          <p:cNvSpPr txBox="1"/>
          <p:nvPr userDrawn="1"/>
        </p:nvSpPr>
        <p:spPr>
          <a:xfrm>
            <a:off x="3084723" y="6422835"/>
            <a:ext cx="0" cy="0"/>
          </a:xfrm>
          <a:prstGeom prst="rect">
            <a:avLst/>
          </a:prstGeom>
          <a:noFill/>
        </p:spPr>
        <p:txBody>
          <a:bodyPr wrap="none" lIns="0" tIns="0" rIns="0" bIns="0" rtlCol="0">
            <a:noAutofit/>
          </a:bodyPr>
          <a:lstStyle/>
          <a:p>
            <a:pPr algn="l">
              <a:lnSpc>
                <a:spcPct val="122000"/>
              </a:lnSpc>
            </a:pPr>
            <a:endParaRPr lang="en-US" sz="126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148418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4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80" y="1048931"/>
            <a:ext cx="5111641" cy="338876"/>
          </a:xfrm>
          <a:prstGeom prst="rect">
            <a:avLst/>
          </a:prstGeom>
        </p:spPr>
        <p:txBody>
          <a:bodyPr lIns="0" tIns="0" rIns="0" bIns="0" anchor="t" anchorCtr="0"/>
          <a:lstStyle>
            <a:lvl1pPr marL="0" indent="0" algn="l">
              <a:lnSpc>
                <a:spcPct val="100000"/>
              </a:lnSpc>
              <a:buNone/>
              <a:tabLst/>
              <a:defRPr sz="1280"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29165"/>
          </a:xfrm>
          <a:prstGeom prst="rect">
            <a:avLst/>
          </a:prstGeom>
        </p:spPr>
        <p:txBody>
          <a:bodyPr vert="horz" wrap="square" lIns="0" tIns="0" rIns="0" bIns="0" rtlCol="0">
            <a:spAutoFit/>
          </a:bodyPr>
          <a:lstStyle/>
          <a:p>
            <a:pPr marL="7392" algn="r">
              <a:lnSpc>
                <a:spcPts val="2068"/>
              </a:lnSpc>
            </a:pPr>
            <a:fld id="{4FC69F23-2E07-414A-8684-A0744552B4DF}" type="slidenum">
              <a:rPr lang="en-GB" sz="932" spc="7">
                <a:solidFill>
                  <a:srgbClr val="6300FF"/>
                </a:solidFill>
                <a:latin typeface="Arial"/>
                <a:cs typeface="Arial"/>
              </a:rPr>
              <a:pPr marL="7392" algn="r">
                <a:lnSpc>
                  <a:spcPts val="2068"/>
                </a:lnSpc>
              </a:pPr>
              <a:t>‹#›</a:t>
            </a:fld>
            <a:endParaRPr sz="932">
              <a:solidFill>
                <a:srgbClr val="6300FF"/>
              </a:solidFill>
              <a:latin typeface="Arial"/>
              <a:cs typeface="Arial"/>
            </a:endParaRPr>
          </a:p>
        </p:txBody>
      </p:sp>
      <p:sp>
        <p:nvSpPr>
          <p:cNvPr id="13" name="Text Placeholder 94">
            <a:extLst>
              <a:ext uri="{FF2B5EF4-FFF2-40B4-BE49-F238E27FC236}">
                <a16:creationId xmlns:a16="http://schemas.microsoft.com/office/drawing/2014/main" id="{4CF67DBB-A9B6-D641-B1DE-273DD544A0EA}"/>
              </a:ext>
            </a:extLst>
          </p:cNvPr>
          <p:cNvSpPr>
            <a:spLocks noGrp="1"/>
          </p:cNvSpPr>
          <p:nvPr>
            <p:ph type="body" sz="quarter" idx="32"/>
          </p:nvPr>
        </p:nvSpPr>
        <p:spPr>
          <a:xfrm>
            <a:off x="476579" y="3259020"/>
            <a:ext cx="5438801" cy="1226721"/>
          </a:xfrm>
          <a:prstGeom prst="rect">
            <a:avLst/>
          </a:prstGeom>
        </p:spPr>
        <p:txBody>
          <a:bodyPr lIns="0" tIns="0" rIns="0" bIns="0" anchor="t" anchorCtr="0"/>
          <a:lstStyle>
            <a:lvl1pPr marL="93623" indent="-93623" algn="l">
              <a:lnSpc>
                <a:spcPct val="100000"/>
              </a:lnSpc>
              <a:spcBef>
                <a:spcPts val="0"/>
              </a:spcBef>
              <a:spcAft>
                <a:spcPts val="768"/>
              </a:spcAft>
              <a:buClr>
                <a:schemeClr val="tx2"/>
              </a:buClr>
              <a:buFont typeface="Arial" panose="020B0604020202020204" pitchFamily="34" charset="0"/>
              <a:buChar char="•"/>
              <a:tabLst/>
              <a:defRPr sz="1024"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a:extLst>
              <a:ext uri="{FF2B5EF4-FFF2-40B4-BE49-F238E27FC236}">
                <a16:creationId xmlns:a16="http://schemas.microsoft.com/office/drawing/2014/main" id="{94F0D692-2E54-FD46-81DA-EBFBD970C960}"/>
              </a:ext>
            </a:extLst>
          </p:cNvPr>
          <p:cNvSpPr>
            <a:spLocks noGrp="1"/>
          </p:cNvSpPr>
          <p:nvPr>
            <p:ph type="body" sz="quarter" idx="33"/>
          </p:nvPr>
        </p:nvSpPr>
        <p:spPr>
          <a:xfrm>
            <a:off x="476579" y="2961247"/>
            <a:ext cx="5438801" cy="297772"/>
          </a:xfrm>
          <a:prstGeom prst="rect">
            <a:avLst/>
          </a:prstGeom>
        </p:spPr>
        <p:txBody>
          <a:bodyPr lIns="0" tIns="0" rIns="0" bIns="0" anchor="t" anchorCtr="0"/>
          <a:lstStyle>
            <a:lvl1pPr marL="0" indent="0" algn="l">
              <a:lnSpc>
                <a:spcPct val="100000"/>
              </a:lnSpc>
              <a:buNone/>
              <a:tabLst/>
              <a:defRPr sz="1280"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E4D5CF94-1E87-0549-95B7-EB119951B445}"/>
              </a:ext>
            </a:extLst>
          </p:cNvPr>
          <p:cNvSpPr>
            <a:spLocks noGrp="1"/>
          </p:cNvSpPr>
          <p:nvPr>
            <p:ph type="body" sz="quarter" idx="34"/>
          </p:nvPr>
        </p:nvSpPr>
        <p:spPr>
          <a:xfrm>
            <a:off x="6253058" y="3259020"/>
            <a:ext cx="5438801" cy="1226721"/>
          </a:xfrm>
          <a:prstGeom prst="rect">
            <a:avLst/>
          </a:prstGeom>
        </p:spPr>
        <p:txBody>
          <a:bodyPr lIns="0" tIns="0" rIns="0" bIns="0" anchor="t" anchorCtr="0"/>
          <a:lstStyle>
            <a:lvl1pPr marL="93623" indent="-93623" algn="l">
              <a:lnSpc>
                <a:spcPct val="100000"/>
              </a:lnSpc>
              <a:spcBef>
                <a:spcPts val="0"/>
              </a:spcBef>
              <a:spcAft>
                <a:spcPts val="768"/>
              </a:spcAft>
              <a:buClr>
                <a:schemeClr val="tx2"/>
              </a:buClr>
              <a:buFont typeface="Arial" panose="020B0604020202020204" pitchFamily="34" charset="0"/>
              <a:buChar char="•"/>
              <a:tabLst/>
              <a:defRPr sz="1024"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A97B07E4-D85F-0546-8B88-E8FF713A288F}"/>
              </a:ext>
            </a:extLst>
          </p:cNvPr>
          <p:cNvSpPr>
            <a:spLocks noGrp="1"/>
          </p:cNvSpPr>
          <p:nvPr>
            <p:ph type="body" sz="quarter" idx="35"/>
          </p:nvPr>
        </p:nvSpPr>
        <p:spPr>
          <a:xfrm>
            <a:off x="6253058" y="2961247"/>
            <a:ext cx="5438801" cy="297772"/>
          </a:xfrm>
          <a:prstGeom prst="rect">
            <a:avLst/>
          </a:prstGeom>
        </p:spPr>
        <p:txBody>
          <a:bodyPr lIns="0" tIns="0" rIns="0" bIns="0" anchor="t" anchorCtr="0"/>
          <a:lstStyle>
            <a:lvl1pPr marL="0" indent="0" algn="l">
              <a:lnSpc>
                <a:spcPct val="100000"/>
              </a:lnSpc>
              <a:buNone/>
              <a:tabLst/>
              <a:defRPr sz="1280"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CBFB5248-1302-2740-A875-420756085B20}"/>
              </a:ext>
            </a:extLst>
          </p:cNvPr>
          <p:cNvSpPr>
            <a:spLocks noGrp="1"/>
          </p:cNvSpPr>
          <p:nvPr>
            <p:ph type="body" sz="quarter" idx="36"/>
          </p:nvPr>
        </p:nvSpPr>
        <p:spPr>
          <a:xfrm>
            <a:off x="476579" y="5031376"/>
            <a:ext cx="5438801" cy="1226721"/>
          </a:xfrm>
          <a:prstGeom prst="rect">
            <a:avLst/>
          </a:prstGeom>
        </p:spPr>
        <p:txBody>
          <a:bodyPr lIns="0" tIns="0" rIns="0" bIns="0" anchor="t" anchorCtr="0"/>
          <a:lstStyle>
            <a:lvl1pPr marL="93623" indent="-93623" algn="l">
              <a:lnSpc>
                <a:spcPct val="100000"/>
              </a:lnSpc>
              <a:spcBef>
                <a:spcPts val="0"/>
              </a:spcBef>
              <a:spcAft>
                <a:spcPts val="768"/>
              </a:spcAft>
              <a:buClr>
                <a:schemeClr val="tx2"/>
              </a:buClr>
              <a:buFont typeface="Arial" panose="020B0604020202020204" pitchFamily="34" charset="0"/>
              <a:buChar char="•"/>
              <a:tabLst/>
              <a:defRPr sz="1024"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51F346EC-D695-9E4E-B87A-F6C092EFEE1C}"/>
              </a:ext>
            </a:extLst>
          </p:cNvPr>
          <p:cNvSpPr>
            <a:spLocks noGrp="1"/>
          </p:cNvSpPr>
          <p:nvPr>
            <p:ph type="body" sz="quarter" idx="37"/>
          </p:nvPr>
        </p:nvSpPr>
        <p:spPr>
          <a:xfrm>
            <a:off x="476579" y="4733603"/>
            <a:ext cx="5438801" cy="297772"/>
          </a:xfrm>
          <a:prstGeom prst="rect">
            <a:avLst/>
          </a:prstGeom>
        </p:spPr>
        <p:txBody>
          <a:bodyPr lIns="0" tIns="0" rIns="0" bIns="0" anchor="t" anchorCtr="0"/>
          <a:lstStyle>
            <a:lvl1pPr marL="0" indent="0" algn="l">
              <a:lnSpc>
                <a:spcPct val="100000"/>
              </a:lnSpc>
              <a:buNone/>
              <a:tabLst/>
              <a:defRPr sz="1280"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02C5D928-5CD7-CE46-A7FD-34ACEF7FA257}"/>
              </a:ext>
            </a:extLst>
          </p:cNvPr>
          <p:cNvSpPr>
            <a:spLocks noGrp="1"/>
          </p:cNvSpPr>
          <p:nvPr>
            <p:ph type="body" sz="quarter" idx="38"/>
          </p:nvPr>
        </p:nvSpPr>
        <p:spPr>
          <a:xfrm>
            <a:off x="6253058" y="5031376"/>
            <a:ext cx="5438801" cy="1226721"/>
          </a:xfrm>
          <a:prstGeom prst="rect">
            <a:avLst/>
          </a:prstGeom>
        </p:spPr>
        <p:txBody>
          <a:bodyPr lIns="0" tIns="0" rIns="0" bIns="0" anchor="t" anchorCtr="0"/>
          <a:lstStyle>
            <a:lvl1pPr marL="93623" indent="-93623" algn="l">
              <a:lnSpc>
                <a:spcPct val="100000"/>
              </a:lnSpc>
              <a:spcBef>
                <a:spcPts val="0"/>
              </a:spcBef>
              <a:spcAft>
                <a:spcPts val="768"/>
              </a:spcAft>
              <a:buClr>
                <a:schemeClr val="tx2"/>
              </a:buClr>
              <a:buFont typeface="Arial" panose="020B0604020202020204" pitchFamily="34" charset="0"/>
              <a:buChar char="•"/>
              <a:tabLst/>
              <a:defRPr sz="1024"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10454230-AD28-F442-8719-A50B998BC09F}"/>
              </a:ext>
            </a:extLst>
          </p:cNvPr>
          <p:cNvSpPr>
            <a:spLocks noGrp="1"/>
          </p:cNvSpPr>
          <p:nvPr>
            <p:ph type="body" sz="quarter" idx="39"/>
          </p:nvPr>
        </p:nvSpPr>
        <p:spPr>
          <a:xfrm>
            <a:off x="6253058" y="4733603"/>
            <a:ext cx="5438801" cy="297772"/>
          </a:xfrm>
          <a:prstGeom prst="rect">
            <a:avLst/>
          </a:prstGeom>
        </p:spPr>
        <p:txBody>
          <a:bodyPr lIns="0" tIns="0" rIns="0" bIns="0" anchor="t" anchorCtr="0"/>
          <a:lstStyle>
            <a:lvl1pPr marL="0" indent="0" algn="l">
              <a:lnSpc>
                <a:spcPct val="100000"/>
              </a:lnSpc>
              <a:buNone/>
              <a:tabLst/>
              <a:defRPr sz="1280"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9" name="Text Placeholder 94">
            <a:extLst>
              <a:ext uri="{FF2B5EF4-FFF2-40B4-BE49-F238E27FC236}">
                <a16:creationId xmlns:a16="http://schemas.microsoft.com/office/drawing/2014/main" id="{C8324B54-5E33-934D-AC53-2BFB801836FA}"/>
              </a:ext>
            </a:extLst>
          </p:cNvPr>
          <p:cNvSpPr>
            <a:spLocks noGrp="1"/>
          </p:cNvSpPr>
          <p:nvPr>
            <p:ph type="body" sz="quarter" idx="40"/>
          </p:nvPr>
        </p:nvSpPr>
        <p:spPr>
          <a:xfrm>
            <a:off x="2463422" y="1445339"/>
            <a:ext cx="1465113" cy="613069"/>
          </a:xfrm>
          <a:prstGeom prst="rect">
            <a:avLst/>
          </a:prstGeom>
        </p:spPr>
        <p:txBody>
          <a:bodyPr lIns="0" tIns="0" rIns="0" bIns="0" anchor="t" anchorCtr="0"/>
          <a:lstStyle>
            <a:lvl1pPr marL="93623" indent="-93623" algn="l">
              <a:lnSpc>
                <a:spcPct val="100000"/>
              </a:lnSpc>
              <a:spcBef>
                <a:spcPts val="0"/>
              </a:spcBef>
              <a:spcAft>
                <a:spcPts val="768"/>
              </a:spcAft>
              <a:buClr>
                <a:schemeClr val="tx2"/>
              </a:buClr>
              <a:buFont typeface="Arial" panose="020B0604020202020204" pitchFamily="34" charset="0"/>
              <a:buChar char="•"/>
              <a:tabLst/>
              <a:defRPr sz="896"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0" name="Text Placeholder 94">
            <a:extLst>
              <a:ext uri="{FF2B5EF4-FFF2-40B4-BE49-F238E27FC236}">
                <a16:creationId xmlns:a16="http://schemas.microsoft.com/office/drawing/2014/main" id="{41EA8438-C39A-3A47-AA7A-E89884D53087}"/>
              </a:ext>
            </a:extLst>
          </p:cNvPr>
          <p:cNvSpPr>
            <a:spLocks noGrp="1"/>
          </p:cNvSpPr>
          <p:nvPr>
            <p:ph type="body" sz="quarter" idx="41"/>
          </p:nvPr>
        </p:nvSpPr>
        <p:spPr>
          <a:xfrm>
            <a:off x="486736" y="2145252"/>
            <a:ext cx="1465113" cy="613069"/>
          </a:xfrm>
          <a:prstGeom prst="rect">
            <a:avLst/>
          </a:prstGeom>
        </p:spPr>
        <p:txBody>
          <a:bodyPr lIns="0" tIns="0" rIns="0" bIns="0" anchor="t" anchorCtr="0"/>
          <a:lstStyle>
            <a:lvl1pPr marL="93623" indent="-93623" algn="l">
              <a:lnSpc>
                <a:spcPct val="100000"/>
              </a:lnSpc>
              <a:spcBef>
                <a:spcPts val="0"/>
              </a:spcBef>
              <a:spcAft>
                <a:spcPts val="768"/>
              </a:spcAft>
              <a:buClr>
                <a:schemeClr val="tx2"/>
              </a:buClr>
              <a:buFont typeface="Arial" panose="020B0604020202020204" pitchFamily="34" charset="0"/>
              <a:buChar char="•"/>
              <a:tabLst/>
              <a:defRPr sz="896"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1" name="Text Placeholder 94">
            <a:extLst>
              <a:ext uri="{FF2B5EF4-FFF2-40B4-BE49-F238E27FC236}">
                <a16:creationId xmlns:a16="http://schemas.microsoft.com/office/drawing/2014/main" id="{46A283CB-41CC-FE42-8ECC-F60F32B37626}"/>
              </a:ext>
            </a:extLst>
          </p:cNvPr>
          <p:cNvSpPr>
            <a:spLocks noGrp="1"/>
          </p:cNvSpPr>
          <p:nvPr>
            <p:ph type="body" sz="quarter" idx="42"/>
          </p:nvPr>
        </p:nvSpPr>
        <p:spPr>
          <a:xfrm>
            <a:off x="4450268" y="2145252"/>
            <a:ext cx="1465113" cy="613069"/>
          </a:xfrm>
          <a:prstGeom prst="rect">
            <a:avLst/>
          </a:prstGeom>
        </p:spPr>
        <p:txBody>
          <a:bodyPr lIns="0" tIns="0" rIns="0" bIns="0" anchor="t" anchorCtr="0"/>
          <a:lstStyle>
            <a:lvl1pPr marL="93623" indent="-93623" algn="l">
              <a:lnSpc>
                <a:spcPct val="100000"/>
              </a:lnSpc>
              <a:spcBef>
                <a:spcPts val="0"/>
              </a:spcBef>
              <a:spcAft>
                <a:spcPts val="768"/>
              </a:spcAft>
              <a:buClr>
                <a:schemeClr val="tx2"/>
              </a:buClr>
              <a:buFont typeface="Arial" panose="020B0604020202020204" pitchFamily="34" charset="0"/>
              <a:buChar char="•"/>
              <a:tabLst/>
              <a:defRPr sz="896"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2" name="Text Placeholder 94">
            <a:extLst>
              <a:ext uri="{FF2B5EF4-FFF2-40B4-BE49-F238E27FC236}">
                <a16:creationId xmlns:a16="http://schemas.microsoft.com/office/drawing/2014/main" id="{BED0B757-6D0A-4446-B879-40EF365FAE9C}"/>
              </a:ext>
            </a:extLst>
          </p:cNvPr>
          <p:cNvSpPr>
            <a:spLocks noGrp="1"/>
          </p:cNvSpPr>
          <p:nvPr>
            <p:ph type="body" sz="quarter" idx="43"/>
          </p:nvPr>
        </p:nvSpPr>
        <p:spPr>
          <a:xfrm>
            <a:off x="6253058" y="1445339"/>
            <a:ext cx="1465113" cy="613069"/>
          </a:xfrm>
          <a:prstGeom prst="rect">
            <a:avLst/>
          </a:prstGeom>
        </p:spPr>
        <p:txBody>
          <a:bodyPr lIns="0" tIns="0" rIns="0" bIns="0" anchor="t" anchorCtr="0"/>
          <a:lstStyle>
            <a:lvl1pPr marL="93623" indent="-93623" algn="l">
              <a:lnSpc>
                <a:spcPct val="100000"/>
              </a:lnSpc>
              <a:spcBef>
                <a:spcPts val="0"/>
              </a:spcBef>
              <a:spcAft>
                <a:spcPts val="768"/>
              </a:spcAft>
              <a:buClr>
                <a:schemeClr val="tx2"/>
              </a:buClr>
              <a:buFont typeface="Arial" panose="020B0604020202020204" pitchFamily="34" charset="0"/>
              <a:buChar char="•"/>
              <a:tabLst/>
              <a:defRPr sz="896"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3" name="Text Placeholder 94">
            <a:extLst>
              <a:ext uri="{FF2B5EF4-FFF2-40B4-BE49-F238E27FC236}">
                <a16:creationId xmlns:a16="http://schemas.microsoft.com/office/drawing/2014/main" id="{85B0EE39-A06B-5648-BA3D-3A95C90871F7}"/>
              </a:ext>
            </a:extLst>
          </p:cNvPr>
          <p:cNvSpPr>
            <a:spLocks noGrp="1"/>
          </p:cNvSpPr>
          <p:nvPr>
            <p:ph type="body" sz="quarter" idx="44"/>
          </p:nvPr>
        </p:nvSpPr>
        <p:spPr>
          <a:xfrm>
            <a:off x="8209468" y="2145252"/>
            <a:ext cx="1465113" cy="613069"/>
          </a:xfrm>
          <a:prstGeom prst="rect">
            <a:avLst/>
          </a:prstGeom>
        </p:spPr>
        <p:txBody>
          <a:bodyPr lIns="0" tIns="0" rIns="0" bIns="0" anchor="t" anchorCtr="0"/>
          <a:lstStyle>
            <a:lvl1pPr marL="93623" indent="-93623" algn="l">
              <a:lnSpc>
                <a:spcPct val="100000"/>
              </a:lnSpc>
              <a:spcBef>
                <a:spcPts val="0"/>
              </a:spcBef>
              <a:spcAft>
                <a:spcPts val="768"/>
              </a:spcAft>
              <a:buClr>
                <a:schemeClr val="tx2"/>
              </a:buClr>
              <a:buFont typeface="Arial" panose="020B0604020202020204" pitchFamily="34" charset="0"/>
              <a:buChar char="•"/>
              <a:tabLst/>
              <a:defRPr sz="896"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F1A3380F-2683-1947-8285-567852D34476}"/>
              </a:ext>
            </a:extLst>
          </p:cNvPr>
          <p:cNvSpPr>
            <a:spLocks noGrp="1"/>
          </p:cNvSpPr>
          <p:nvPr>
            <p:ph type="body" sz="quarter" idx="45"/>
          </p:nvPr>
        </p:nvSpPr>
        <p:spPr>
          <a:xfrm>
            <a:off x="10226746" y="1445339"/>
            <a:ext cx="1465113" cy="613069"/>
          </a:xfrm>
          <a:prstGeom prst="rect">
            <a:avLst/>
          </a:prstGeom>
        </p:spPr>
        <p:txBody>
          <a:bodyPr lIns="0" tIns="0" rIns="0" bIns="0" anchor="t" anchorCtr="0"/>
          <a:lstStyle>
            <a:lvl1pPr marL="93623" indent="-93623" algn="l">
              <a:lnSpc>
                <a:spcPct val="100000"/>
              </a:lnSpc>
              <a:spcBef>
                <a:spcPts val="0"/>
              </a:spcBef>
              <a:spcAft>
                <a:spcPts val="768"/>
              </a:spcAft>
              <a:buClr>
                <a:schemeClr val="tx2"/>
              </a:buClr>
              <a:buFont typeface="Arial" panose="020B0604020202020204" pitchFamily="34" charset="0"/>
              <a:buChar char="•"/>
              <a:tabLst/>
              <a:defRPr sz="896"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 name="Text Placeholder 94">
            <a:extLst>
              <a:ext uri="{FF2B5EF4-FFF2-40B4-BE49-F238E27FC236}">
                <a16:creationId xmlns:a16="http://schemas.microsoft.com/office/drawing/2014/main" id="{AC96AB58-D914-1F9E-E5CB-C6D4B3122F2F}"/>
              </a:ext>
            </a:extLst>
          </p:cNvPr>
          <p:cNvSpPr txBox="1">
            <a:spLocks/>
          </p:cNvSpPr>
          <p:nvPr userDrawn="1"/>
        </p:nvSpPr>
        <p:spPr>
          <a:xfrm>
            <a:off x="2244544" y="6472791"/>
            <a:ext cx="6428200" cy="233568"/>
          </a:xfrm>
          <a:prstGeom prst="rect">
            <a:avLst/>
          </a:prstGeom>
        </p:spPr>
        <p:txBody>
          <a:bodyPr lIns="0" tIns="0" rIns="0" bIns="0" anchor="t" anchorCtr="0"/>
          <a:lstStyle>
            <a:lvl1pPr marL="0" marR="0" indent="0" algn="l" defTabSz="877711" rtl="0" eaLnBrk="1" fontAlgn="auto" latinLnBrk="0" hangingPunct="1">
              <a:lnSpc>
                <a:spcPct val="100000"/>
              </a:lnSpc>
              <a:spcBef>
                <a:spcPts val="960"/>
              </a:spcBef>
              <a:spcAft>
                <a:spcPts val="0"/>
              </a:spcAft>
              <a:buClrTx/>
              <a:buSzTx/>
              <a:buFont typeface="Arial" panose="020B0604020202020204" pitchFamily="34" charset="0"/>
              <a:buNone/>
              <a:tabLst/>
              <a:defRPr sz="701" b="0" kern="1200">
                <a:solidFill>
                  <a:srgbClr val="86898C"/>
                </a:solidFill>
                <a:latin typeface="+mn-lt"/>
                <a:ea typeface="+mn-ea"/>
                <a:cs typeface="+mn-cs"/>
              </a:defRPr>
            </a:lvl1pPr>
            <a:lvl2pPr marL="658299" indent="-219433" algn="l" defTabSz="877733" rtl="0" eaLnBrk="1" latinLnBrk="0" hangingPunct="1">
              <a:lnSpc>
                <a:spcPct val="90000"/>
              </a:lnSpc>
              <a:spcBef>
                <a:spcPts val="480"/>
              </a:spcBef>
              <a:buFont typeface="Arial" panose="020B0604020202020204" pitchFamily="34" charset="0"/>
              <a:buNone/>
              <a:defRPr sz="2304" b="1" kern="1200">
                <a:solidFill>
                  <a:schemeClr val="tx1"/>
                </a:solidFill>
                <a:latin typeface="+mn-lt"/>
                <a:ea typeface="+mn-ea"/>
                <a:cs typeface="+mn-cs"/>
              </a:defRPr>
            </a:lvl2pPr>
            <a:lvl3pPr marL="1097166" indent="-219433" algn="l" defTabSz="877733" rtl="0" eaLnBrk="1" latinLnBrk="0" hangingPunct="1">
              <a:lnSpc>
                <a:spcPct val="90000"/>
              </a:lnSpc>
              <a:spcBef>
                <a:spcPts val="480"/>
              </a:spcBef>
              <a:buFont typeface="Arial" panose="020B0604020202020204" pitchFamily="34" charset="0"/>
              <a:buNone/>
              <a:defRPr sz="1920" b="1" kern="1200">
                <a:solidFill>
                  <a:schemeClr val="tx1"/>
                </a:solidFill>
                <a:latin typeface="+mn-lt"/>
                <a:ea typeface="+mn-ea"/>
                <a:cs typeface="+mn-cs"/>
              </a:defRPr>
            </a:lvl3pPr>
            <a:lvl4pPr marL="1536032" indent="-219433" algn="l" defTabSz="877733" rtl="0" eaLnBrk="1" latinLnBrk="0" hangingPunct="1">
              <a:lnSpc>
                <a:spcPct val="90000"/>
              </a:lnSpc>
              <a:spcBef>
                <a:spcPts val="480"/>
              </a:spcBef>
              <a:buFont typeface="Arial" panose="020B0604020202020204" pitchFamily="34" charset="0"/>
              <a:buNone/>
              <a:defRPr sz="1728" b="1" kern="1200">
                <a:solidFill>
                  <a:schemeClr val="tx1"/>
                </a:solidFill>
                <a:latin typeface="+mn-lt"/>
                <a:ea typeface="+mn-ea"/>
                <a:cs typeface="+mn-cs"/>
              </a:defRPr>
            </a:lvl4pPr>
            <a:lvl5pPr marL="1974898" indent="-219433" algn="l" defTabSz="877733" rtl="0" eaLnBrk="1" latinLnBrk="0" hangingPunct="1">
              <a:lnSpc>
                <a:spcPct val="90000"/>
              </a:lnSpc>
              <a:spcBef>
                <a:spcPts val="480"/>
              </a:spcBef>
              <a:buFont typeface="Arial" panose="020B0604020202020204" pitchFamily="34" charset="0"/>
              <a:buNone/>
              <a:defRPr sz="1728" b="1" kern="1200">
                <a:solidFill>
                  <a:schemeClr val="tx1"/>
                </a:solidFill>
                <a:latin typeface="+mn-lt"/>
                <a:ea typeface="+mn-ea"/>
                <a:cs typeface="+mn-cs"/>
              </a:defRPr>
            </a:lvl5pPr>
            <a:lvl6pPr marL="2413765" indent="-219433" algn="l" defTabSz="877733" rtl="0" eaLnBrk="1" latinLnBrk="0" hangingPunct="1">
              <a:lnSpc>
                <a:spcPct val="90000"/>
              </a:lnSpc>
              <a:spcBef>
                <a:spcPts val="480"/>
              </a:spcBef>
              <a:buFont typeface="Arial" panose="020B0604020202020204" pitchFamily="34" charset="0"/>
              <a:buChar char="•"/>
              <a:defRPr sz="1728" kern="1200">
                <a:solidFill>
                  <a:schemeClr val="tx1"/>
                </a:solidFill>
                <a:latin typeface="+mn-lt"/>
                <a:ea typeface="+mn-ea"/>
                <a:cs typeface="+mn-cs"/>
              </a:defRPr>
            </a:lvl6pPr>
            <a:lvl7pPr marL="2852631" indent="-219433" algn="l" defTabSz="877733" rtl="0" eaLnBrk="1" latinLnBrk="0" hangingPunct="1">
              <a:lnSpc>
                <a:spcPct val="90000"/>
              </a:lnSpc>
              <a:spcBef>
                <a:spcPts val="480"/>
              </a:spcBef>
              <a:buFont typeface="Arial" panose="020B0604020202020204" pitchFamily="34" charset="0"/>
              <a:buChar char="•"/>
              <a:defRPr sz="1728" kern="1200">
                <a:solidFill>
                  <a:schemeClr val="tx1"/>
                </a:solidFill>
                <a:latin typeface="+mn-lt"/>
                <a:ea typeface="+mn-ea"/>
                <a:cs typeface="+mn-cs"/>
              </a:defRPr>
            </a:lvl7pPr>
            <a:lvl8pPr marL="3291497" indent="-219433" algn="l" defTabSz="877733" rtl="0" eaLnBrk="1" latinLnBrk="0" hangingPunct="1">
              <a:lnSpc>
                <a:spcPct val="90000"/>
              </a:lnSpc>
              <a:spcBef>
                <a:spcPts val="480"/>
              </a:spcBef>
              <a:buFont typeface="Arial" panose="020B0604020202020204" pitchFamily="34" charset="0"/>
              <a:buChar char="•"/>
              <a:defRPr sz="1728" kern="1200">
                <a:solidFill>
                  <a:schemeClr val="tx1"/>
                </a:solidFill>
                <a:latin typeface="+mn-lt"/>
                <a:ea typeface="+mn-ea"/>
                <a:cs typeface="+mn-cs"/>
              </a:defRPr>
            </a:lvl8pPr>
            <a:lvl9pPr marL="3730363" indent="-219433" algn="l" defTabSz="877733" rtl="0" eaLnBrk="1" latinLnBrk="0" hangingPunct="1">
              <a:lnSpc>
                <a:spcPct val="90000"/>
              </a:lnSpc>
              <a:spcBef>
                <a:spcPts val="480"/>
              </a:spcBef>
              <a:buFont typeface="Arial" panose="020B0604020202020204" pitchFamily="34" charset="0"/>
              <a:buChar char="•"/>
              <a:defRPr sz="1728" kern="1200">
                <a:solidFill>
                  <a:schemeClr val="tx1"/>
                </a:solidFill>
                <a:latin typeface="+mn-lt"/>
                <a:ea typeface="+mn-ea"/>
                <a:cs typeface="+mn-cs"/>
              </a:defRPr>
            </a:lvl9pPr>
          </a:lstStyle>
          <a:p>
            <a:r>
              <a:rPr lang="en-US" sz="935"/>
              <a:t>AIDRC – Telecom Unit</a:t>
            </a:r>
          </a:p>
        </p:txBody>
      </p:sp>
    </p:spTree>
    <p:extLst>
      <p:ext uri="{BB962C8B-B14F-4D97-AF65-F5344CB8AC3E}">
        <p14:creationId xmlns:p14="http://schemas.microsoft.com/office/powerpoint/2010/main" val="116663706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6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8" y="451914"/>
            <a:ext cx="8737535" cy="299879"/>
          </a:xfrm>
          <a:prstGeom prst="rect">
            <a:avLst/>
          </a:prstGeom>
        </p:spPr>
        <p:txBody>
          <a:bodyPr lIns="0" tIns="0" rIns="0" bIns="0"/>
          <a:lstStyle>
            <a:lvl1pPr>
              <a:defRPr lang="en-US" sz="2500" b="1" kern="1200" dirty="0">
                <a:solidFill>
                  <a:srgbClr val="253746"/>
                </a:solidFill>
                <a:latin typeface="Arial" panose="020B0604020202020204" pitchFamily="34" charset="0"/>
                <a:ea typeface="+mj-ea"/>
                <a:cs typeface="Arial" panose="020B0604020202020204" pitchFamily="34" charset="0"/>
              </a:defRPr>
            </a:lvl1pPr>
          </a:lstStyle>
          <a:p>
            <a:r>
              <a:rPr lang="en-US"/>
              <a:t>Click to edit title</a:t>
            </a:r>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8" y="864064"/>
            <a:ext cx="8737535" cy="276565"/>
          </a:xfrm>
          <a:prstGeom prst="rect">
            <a:avLst/>
          </a:prstGeom>
        </p:spPr>
        <p:txBody>
          <a:bodyPr lIns="0" tIns="0" rIns="0" bIns="0"/>
          <a:lstStyle>
            <a:lvl1pPr marL="0" indent="0">
              <a:buNone/>
              <a:defRPr lang="en-US" sz="2000" b="0" kern="1200" dirty="0" smtClean="0">
                <a:solidFill>
                  <a:srgbClr val="253746"/>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7" name="Text Placeholder 2">
            <a:extLst>
              <a:ext uri="{FF2B5EF4-FFF2-40B4-BE49-F238E27FC236}">
                <a16:creationId xmlns:a16="http://schemas.microsoft.com/office/drawing/2014/main" id="{F786D4C6-3F45-4E9D-9D8F-8CC645EFA17B}"/>
              </a:ext>
            </a:extLst>
          </p:cNvPr>
          <p:cNvSpPr>
            <a:spLocks noGrp="1"/>
          </p:cNvSpPr>
          <p:nvPr>
            <p:ph type="body" sz="quarter" idx="10"/>
          </p:nvPr>
        </p:nvSpPr>
        <p:spPr>
          <a:xfrm>
            <a:off x="515795" y="1542690"/>
            <a:ext cx="11163600" cy="4679209"/>
          </a:xfrm>
          <a:prstGeom prst="rect">
            <a:avLst/>
          </a:prstGeom>
        </p:spPr>
        <p:txBody>
          <a:bodyPr/>
          <a:lstStyle>
            <a:lvl1pPr>
              <a:buClr>
                <a:schemeClr val="tx2"/>
              </a:buClr>
              <a:defRPr sz="1400">
                <a:solidFill>
                  <a:srgbClr val="44D6AC"/>
                </a:solidFill>
              </a:defRPr>
            </a:lvl1pPr>
            <a:lvl2pPr>
              <a:buClr>
                <a:schemeClr val="tx2"/>
              </a:buClr>
              <a:defRPr sz="1400">
                <a:solidFill>
                  <a:srgbClr val="44D6AC"/>
                </a:solidFill>
              </a:defRPr>
            </a:lvl2pPr>
            <a:lvl3pPr>
              <a:buClr>
                <a:schemeClr val="tx2"/>
              </a:buClr>
              <a:defRPr sz="1400">
                <a:solidFill>
                  <a:srgbClr val="44D6AC"/>
                </a:solidFill>
              </a:defRPr>
            </a:lvl3pPr>
            <a:lvl4pPr>
              <a:buClr>
                <a:schemeClr val="tx2"/>
              </a:buClr>
              <a:defRPr sz="1400">
                <a:solidFill>
                  <a:srgbClr val="44D6AC"/>
                </a:solidFill>
              </a:defRPr>
            </a:lvl4pPr>
            <a:lvl5pPr>
              <a:buClr>
                <a:schemeClr val="tx2"/>
              </a:buClr>
              <a:defRPr sz="1400">
                <a:solidFill>
                  <a:srgbClr val="44D6A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6032135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ark_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2BF17DB-5F18-C443-BD0E-13AB4BA421A4}"/>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grpSp>
        <p:nvGrpSpPr>
          <p:cNvPr id="4" name="Group 3">
            <a:extLst>
              <a:ext uri="{FF2B5EF4-FFF2-40B4-BE49-F238E27FC236}">
                <a16:creationId xmlns:a16="http://schemas.microsoft.com/office/drawing/2014/main" id="{B526CDDE-1731-9B42-A6AC-3F749DFB97D5}"/>
              </a:ext>
            </a:extLst>
          </p:cNvPr>
          <p:cNvGrpSpPr/>
          <p:nvPr userDrawn="1"/>
        </p:nvGrpSpPr>
        <p:grpSpPr>
          <a:xfrm>
            <a:off x="508391" y="507998"/>
            <a:ext cx="1756976" cy="969977"/>
            <a:chOff x="837666" y="837723"/>
            <a:chExt cx="2897383" cy="1599565"/>
          </a:xfrm>
        </p:grpSpPr>
        <p:grpSp>
          <p:nvGrpSpPr>
            <p:cNvPr id="5" name="object 3">
              <a:extLst>
                <a:ext uri="{FF2B5EF4-FFF2-40B4-BE49-F238E27FC236}">
                  <a16:creationId xmlns:a16="http://schemas.microsoft.com/office/drawing/2014/main" id="{51B7B2FE-CD0F-0643-96D5-4478D89ADC44}"/>
                </a:ext>
              </a:extLst>
            </p:cNvPr>
            <p:cNvGrpSpPr/>
            <p:nvPr/>
          </p:nvGrpSpPr>
          <p:grpSpPr>
            <a:xfrm>
              <a:off x="2212954" y="1261511"/>
              <a:ext cx="1522095" cy="476884"/>
              <a:chOff x="2212954" y="1261511"/>
              <a:chExt cx="1522095" cy="476884"/>
            </a:xfrm>
          </p:grpSpPr>
          <p:pic>
            <p:nvPicPr>
              <p:cNvPr id="20" name="object 4">
                <a:extLst>
                  <a:ext uri="{FF2B5EF4-FFF2-40B4-BE49-F238E27FC236}">
                    <a16:creationId xmlns:a16="http://schemas.microsoft.com/office/drawing/2014/main" id="{04AFA148-B4AF-744D-81BA-A01AD171626D}"/>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1" name="object 5">
                <a:extLst>
                  <a:ext uri="{FF2B5EF4-FFF2-40B4-BE49-F238E27FC236}">
                    <a16:creationId xmlns:a16="http://schemas.microsoft.com/office/drawing/2014/main" id="{80E9B316-96D4-4944-A664-F75FB63499F2}"/>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2" name="object 6">
                <a:extLst>
                  <a:ext uri="{FF2B5EF4-FFF2-40B4-BE49-F238E27FC236}">
                    <a16:creationId xmlns:a16="http://schemas.microsoft.com/office/drawing/2014/main" id="{67E2B30E-9C94-0D41-BC42-39D9C5A5F788}"/>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3" name="object 7">
                <a:extLst>
                  <a:ext uri="{FF2B5EF4-FFF2-40B4-BE49-F238E27FC236}">
                    <a16:creationId xmlns:a16="http://schemas.microsoft.com/office/drawing/2014/main" id="{15DF5CB3-963A-724B-8848-D095F549E36B}"/>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4" name="object 8">
                <a:extLst>
                  <a:ext uri="{FF2B5EF4-FFF2-40B4-BE49-F238E27FC236}">
                    <a16:creationId xmlns:a16="http://schemas.microsoft.com/office/drawing/2014/main" id="{DB9CF4A3-A949-0A43-AFF0-3EC18E3711A0}"/>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5" name="object 9">
                <a:extLst>
                  <a:ext uri="{FF2B5EF4-FFF2-40B4-BE49-F238E27FC236}">
                    <a16:creationId xmlns:a16="http://schemas.microsoft.com/office/drawing/2014/main" id="{F1BCD194-F87F-F144-9C98-EEE7D31D1E16}"/>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6" name="object 10">
                <a:extLst>
                  <a:ext uri="{FF2B5EF4-FFF2-40B4-BE49-F238E27FC236}">
                    <a16:creationId xmlns:a16="http://schemas.microsoft.com/office/drawing/2014/main" id="{B6E39B9E-F646-4842-A625-010D73EFDC67}"/>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7" name="object 11">
                <a:extLst>
                  <a:ext uri="{FF2B5EF4-FFF2-40B4-BE49-F238E27FC236}">
                    <a16:creationId xmlns:a16="http://schemas.microsoft.com/office/drawing/2014/main" id="{3329A064-5BC2-DD43-AEFC-62649F2A0DC9}"/>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8" name="object 12">
                <a:extLst>
                  <a:ext uri="{FF2B5EF4-FFF2-40B4-BE49-F238E27FC236}">
                    <a16:creationId xmlns:a16="http://schemas.microsoft.com/office/drawing/2014/main" id="{6C102F81-EC92-8149-A599-0D6F01E589FB}"/>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9" name="object 13">
                <a:extLst>
                  <a:ext uri="{FF2B5EF4-FFF2-40B4-BE49-F238E27FC236}">
                    <a16:creationId xmlns:a16="http://schemas.microsoft.com/office/drawing/2014/main" id="{43340179-EE2A-084F-8CD4-0F4A984843B8}"/>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30" name="object 14">
                <a:extLst>
                  <a:ext uri="{FF2B5EF4-FFF2-40B4-BE49-F238E27FC236}">
                    <a16:creationId xmlns:a16="http://schemas.microsoft.com/office/drawing/2014/main" id="{B59CCBAC-1839-814C-862D-717409F8CB0C}"/>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1" name="object 15">
                <a:extLst>
                  <a:ext uri="{FF2B5EF4-FFF2-40B4-BE49-F238E27FC236}">
                    <a16:creationId xmlns:a16="http://schemas.microsoft.com/office/drawing/2014/main" id="{B0BB5EDD-7BE2-1D45-B866-CEA05325F1BB}"/>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2" name="object 16">
                <a:extLst>
                  <a:ext uri="{FF2B5EF4-FFF2-40B4-BE49-F238E27FC236}">
                    <a16:creationId xmlns:a16="http://schemas.microsoft.com/office/drawing/2014/main" id="{7CC82AE5-0C24-B847-B0E5-1F015E5E44E0}"/>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3" name="object 17">
                <a:extLst>
                  <a:ext uri="{FF2B5EF4-FFF2-40B4-BE49-F238E27FC236}">
                    <a16:creationId xmlns:a16="http://schemas.microsoft.com/office/drawing/2014/main" id="{C598EF51-67D1-8B40-8E56-4BA7C870F57E}"/>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4" name="object 18">
                <a:extLst>
                  <a:ext uri="{FF2B5EF4-FFF2-40B4-BE49-F238E27FC236}">
                    <a16:creationId xmlns:a16="http://schemas.microsoft.com/office/drawing/2014/main" id="{763A8F10-59FA-3646-9BBE-3054F3E8E423}"/>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5" name="object 19">
                <a:extLst>
                  <a:ext uri="{FF2B5EF4-FFF2-40B4-BE49-F238E27FC236}">
                    <a16:creationId xmlns:a16="http://schemas.microsoft.com/office/drawing/2014/main" id="{FB6B7EAC-DCB7-3545-B587-B0E374D91897}"/>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6" name="object 20">
                <a:extLst>
                  <a:ext uri="{FF2B5EF4-FFF2-40B4-BE49-F238E27FC236}">
                    <a16:creationId xmlns:a16="http://schemas.microsoft.com/office/drawing/2014/main" id="{7C312472-DE45-BB46-AF25-4FB8441BAD26}"/>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6" name="object 21">
              <a:extLst>
                <a:ext uri="{FF2B5EF4-FFF2-40B4-BE49-F238E27FC236}">
                  <a16:creationId xmlns:a16="http://schemas.microsoft.com/office/drawing/2014/main" id="{65525C40-64F7-2A42-874B-6EE4D489EE0E}"/>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7" name="object 22">
              <a:extLst>
                <a:ext uri="{FF2B5EF4-FFF2-40B4-BE49-F238E27FC236}">
                  <a16:creationId xmlns:a16="http://schemas.microsoft.com/office/drawing/2014/main" id="{8EA99B61-DD65-A048-B813-3F3F5F9CC8C2}"/>
                </a:ext>
              </a:extLst>
            </p:cNvPr>
            <p:cNvGrpSpPr/>
            <p:nvPr/>
          </p:nvGrpSpPr>
          <p:grpSpPr>
            <a:xfrm>
              <a:off x="2343359" y="1805714"/>
              <a:ext cx="974725" cy="202565"/>
              <a:chOff x="2343359" y="1805714"/>
              <a:chExt cx="974725" cy="202565"/>
            </a:xfrm>
          </p:grpSpPr>
          <p:pic>
            <p:nvPicPr>
              <p:cNvPr id="13" name="object 23">
                <a:extLst>
                  <a:ext uri="{FF2B5EF4-FFF2-40B4-BE49-F238E27FC236}">
                    <a16:creationId xmlns:a16="http://schemas.microsoft.com/office/drawing/2014/main" id="{BBCAA559-B86B-5D43-BD79-4F451F31902B}"/>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4" name="object 24">
                <a:extLst>
                  <a:ext uri="{FF2B5EF4-FFF2-40B4-BE49-F238E27FC236}">
                    <a16:creationId xmlns:a16="http://schemas.microsoft.com/office/drawing/2014/main" id="{7B81FF56-D9D0-1548-9E96-07AD820961A6}"/>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5" name="object 25">
                <a:extLst>
                  <a:ext uri="{FF2B5EF4-FFF2-40B4-BE49-F238E27FC236}">
                    <a16:creationId xmlns:a16="http://schemas.microsoft.com/office/drawing/2014/main" id="{F07DBD7F-C7A0-E84A-A24E-C66C306D648E}"/>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6" name="object 26">
                <a:extLst>
                  <a:ext uri="{FF2B5EF4-FFF2-40B4-BE49-F238E27FC236}">
                    <a16:creationId xmlns:a16="http://schemas.microsoft.com/office/drawing/2014/main" id="{45A3D918-AAC9-D74D-BF8C-7E6F4F3552B7}"/>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7" name="object 27">
                <a:extLst>
                  <a:ext uri="{FF2B5EF4-FFF2-40B4-BE49-F238E27FC236}">
                    <a16:creationId xmlns:a16="http://schemas.microsoft.com/office/drawing/2014/main" id="{CA2F8B3C-B099-D745-842C-AAE8C71D7F6B}"/>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8" name="object 28">
                <a:extLst>
                  <a:ext uri="{FF2B5EF4-FFF2-40B4-BE49-F238E27FC236}">
                    <a16:creationId xmlns:a16="http://schemas.microsoft.com/office/drawing/2014/main" id="{71FDBE27-89EB-E54C-93F2-C3707FC1ED2B}"/>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9" name="object 29">
                <a:extLst>
                  <a:ext uri="{FF2B5EF4-FFF2-40B4-BE49-F238E27FC236}">
                    <a16:creationId xmlns:a16="http://schemas.microsoft.com/office/drawing/2014/main" id="{A6770134-014F-ED46-8120-A2CBF8FCB382}"/>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8" name="object 30">
              <a:extLst>
                <a:ext uri="{FF2B5EF4-FFF2-40B4-BE49-F238E27FC236}">
                  <a16:creationId xmlns:a16="http://schemas.microsoft.com/office/drawing/2014/main" id="{E65AFA7D-3DE5-2B41-9920-4646934A936C}"/>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11" name="object 31">
              <a:extLst>
                <a:ext uri="{FF2B5EF4-FFF2-40B4-BE49-F238E27FC236}">
                  <a16:creationId xmlns:a16="http://schemas.microsoft.com/office/drawing/2014/main" id="{F24B9C61-9EEE-2D49-9176-D27A7E8161B8}"/>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2" name="object 32">
              <a:extLst>
                <a:ext uri="{FF2B5EF4-FFF2-40B4-BE49-F238E27FC236}">
                  <a16:creationId xmlns:a16="http://schemas.microsoft.com/office/drawing/2014/main" id="{BC7A3623-DF2E-8248-8941-C2A3E1A675A9}"/>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7" name="object 37">
            <a:extLst>
              <a:ext uri="{FF2B5EF4-FFF2-40B4-BE49-F238E27FC236}">
                <a16:creationId xmlns:a16="http://schemas.microsoft.com/office/drawing/2014/main" id="{A062F299-DE9D-3749-AC09-A5347F4F2D61}"/>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406570558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11840" cy="1051560"/>
          </a:xfrm>
        </p:spPr>
        <p:txBody>
          <a:bodyPr/>
          <a:lstStyle/>
          <a:p>
            <a:r>
              <a:rPr kumimoji="0" lang="en-US"/>
              <a:t>Click to edit Master title style</a:t>
            </a:r>
          </a:p>
        </p:txBody>
      </p:sp>
      <p:sp>
        <p:nvSpPr>
          <p:cNvPr id="3" name="Content Placeholder 2"/>
          <p:cNvSpPr>
            <a:spLocks noGrp="1"/>
          </p:cNvSpPr>
          <p:nvPr>
            <p:ph idx="1"/>
          </p:nvPr>
        </p:nvSpPr>
        <p:spPr>
          <a:xfrm>
            <a:off x="609600" y="1524000"/>
            <a:ext cx="10911840" cy="41879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9535058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D22CB-128A-84AC-F239-0F11004ED977}"/>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0607CBCC-F83E-1B07-BC57-9679F326C4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71EE6221-E48F-B5C2-95AA-373EDA2C0626}"/>
              </a:ext>
            </a:extLst>
          </p:cNvPr>
          <p:cNvSpPr>
            <a:spLocks noGrp="1"/>
          </p:cNvSpPr>
          <p:nvPr>
            <p:ph type="dt" sz="half" idx="10"/>
          </p:nvPr>
        </p:nvSpPr>
        <p:spPr/>
        <p:txBody>
          <a:bodyPr/>
          <a:lstStyle/>
          <a:p>
            <a:fld id="{CD6EF46B-D9D7-4DC7-B172-6393532A2B5D}" type="datetimeFigureOut">
              <a:rPr lang="fr-FR" smtClean="0"/>
              <a:t>29/11/2022</a:t>
            </a:fld>
            <a:endParaRPr lang="fr-FR"/>
          </a:p>
        </p:txBody>
      </p:sp>
      <p:sp>
        <p:nvSpPr>
          <p:cNvPr id="5" name="Footer Placeholder 4">
            <a:extLst>
              <a:ext uri="{FF2B5EF4-FFF2-40B4-BE49-F238E27FC236}">
                <a16:creationId xmlns:a16="http://schemas.microsoft.com/office/drawing/2014/main" id="{4355E78F-B819-2E60-318B-E3530110860B}"/>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C98D2AC-0D24-F0D4-80E8-1BC76EE131DD}"/>
              </a:ext>
            </a:extLst>
          </p:cNvPr>
          <p:cNvSpPr>
            <a:spLocks noGrp="1"/>
          </p:cNvSpPr>
          <p:nvPr>
            <p:ph type="sldNum" sz="quarter" idx="12"/>
          </p:nvPr>
        </p:nvSpPr>
        <p:spPr/>
        <p:txBody>
          <a:bodyPr/>
          <a:lstStyle/>
          <a:p>
            <a:fld id="{5442AC19-F21B-4DFE-8CFC-DFD50A6F9EE8}" type="slidenum">
              <a:rPr lang="fr-FR" smtClean="0"/>
              <a:t>‹#›</a:t>
            </a:fld>
            <a:endParaRPr lang="fr-FR"/>
          </a:p>
        </p:txBody>
      </p:sp>
    </p:spTree>
    <p:extLst>
      <p:ext uri="{BB962C8B-B14F-4D97-AF65-F5344CB8AC3E}">
        <p14:creationId xmlns:p14="http://schemas.microsoft.com/office/powerpoint/2010/main" val="2242229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 Body 2">
    <p:spTree>
      <p:nvGrpSpPr>
        <p:cNvPr id="1" name=""/>
        <p:cNvGrpSpPr/>
        <p:nvPr/>
      </p:nvGrpSpPr>
      <p:grpSpPr>
        <a:xfrm>
          <a:off x="0" y="0"/>
          <a:ext cx="0" cy="0"/>
          <a:chOff x="0" y="0"/>
          <a:chExt cx="0" cy="0"/>
        </a:xfrm>
      </p:grpSpPr>
      <p:sp>
        <p:nvSpPr>
          <p:cNvPr id="2" name="Title 1"/>
          <p:cNvSpPr>
            <a:spLocks noGrp="1"/>
          </p:cNvSpPr>
          <p:nvPr>
            <p:ph type="title"/>
          </p:nvPr>
        </p:nvSpPr>
        <p:spPr>
          <a:xfrm>
            <a:off x="486733" y="469901"/>
            <a:ext cx="11205124" cy="338876"/>
          </a:xfrm>
        </p:spPr>
        <p:txBody>
          <a:bodyPr/>
          <a:lstStyle/>
          <a:p>
            <a:r>
              <a:rPr lang="en-US"/>
              <a:t>Click to edit Master title style</a:t>
            </a:r>
          </a:p>
        </p:txBody>
      </p:sp>
      <p:sp>
        <p:nvSpPr>
          <p:cNvPr id="15" name="Text Placeholder 94"/>
          <p:cNvSpPr>
            <a:spLocks noGrp="1"/>
          </p:cNvSpPr>
          <p:nvPr>
            <p:ph type="body" sz="quarter" idx="18"/>
          </p:nvPr>
        </p:nvSpPr>
        <p:spPr>
          <a:xfrm>
            <a:off x="486733" y="3689043"/>
            <a:ext cx="2563468" cy="2327196"/>
          </a:xfrm>
          <a:prstGeom prst="rect">
            <a:avLst/>
          </a:prstGeom>
        </p:spPr>
        <p:txBody>
          <a:bodyPr lIns="0" tIns="0" rIns="0" bIns="0" anchor="t" anchorCtr="0"/>
          <a:lstStyle>
            <a:lvl1pPr marL="0" indent="0" algn="l">
              <a:lnSpc>
                <a:spcPct val="100000"/>
              </a:lnSpc>
              <a:buNone/>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6" name="Text Placeholder 94"/>
          <p:cNvSpPr>
            <a:spLocks noGrp="1"/>
          </p:cNvSpPr>
          <p:nvPr>
            <p:ph type="body" sz="quarter" idx="19"/>
          </p:nvPr>
        </p:nvSpPr>
        <p:spPr>
          <a:xfrm>
            <a:off x="3279475" y="3689043"/>
            <a:ext cx="2563468" cy="2327196"/>
          </a:xfrm>
          <a:prstGeom prst="rect">
            <a:avLst/>
          </a:prstGeom>
        </p:spPr>
        <p:txBody>
          <a:bodyPr lIns="0" tIns="0" rIns="0" bIns="0" anchor="t" anchorCtr="0"/>
          <a:lstStyle>
            <a:lvl1pPr marL="0" indent="0" algn="l">
              <a:lnSpc>
                <a:spcPct val="100000"/>
              </a:lnSpc>
              <a:buNone/>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7" name="Text Placeholder 94"/>
          <p:cNvSpPr>
            <a:spLocks noGrp="1"/>
          </p:cNvSpPr>
          <p:nvPr>
            <p:ph type="body" sz="quarter" idx="20"/>
          </p:nvPr>
        </p:nvSpPr>
        <p:spPr>
          <a:xfrm>
            <a:off x="6082374" y="3689043"/>
            <a:ext cx="2563468" cy="2327196"/>
          </a:xfrm>
          <a:prstGeom prst="rect">
            <a:avLst/>
          </a:prstGeom>
        </p:spPr>
        <p:txBody>
          <a:bodyPr lIns="0" tIns="0" rIns="0" bIns="0" anchor="t" anchorCtr="0"/>
          <a:lstStyle>
            <a:lvl1pPr marL="0" indent="0" algn="l">
              <a:lnSpc>
                <a:spcPct val="100000"/>
              </a:lnSpc>
              <a:buNone/>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8" name="Text Placeholder 94"/>
          <p:cNvSpPr>
            <a:spLocks noGrp="1"/>
          </p:cNvSpPr>
          <p:nvPr>
            <p:ph type="body" sz="quarter" idx="21"/>
          </p:nvPr>
        </p:nvSpPr>
        <p:spPr>
          <a:xfrm>
            <a:off x="8885274" y="3689043"/>
            <a:ext cx="2563468" cy="2327196"/>
          </a:xfrm>
          <a:prstGeom prst="rect">
            <a:avLst/>
          </a:prstGeom>
        </p:spPr>
        <p:txBody>
          <a:bodyPr lIns="0" tIns="0" rIns="0" bIns="0" anchor="t" anchorCtr="0"/>
          <a:lstStyle>
            <a:lvl1pPr marL="0" indent="0" algn="l">
              <a:lnSpc>
                <a:spcPct val="100000"/>
              </a:lnSpc>
              <a:buNone/>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p:cNvSpPr>
            <a:spLocks noGrp="1"/>
          </p:cNvSpPr>
          <p:nvPr>
            <p:ph type="pic" sz="quarter" idx="17"/>
          </p:nvPr>
        </p:nvSpPr>
        <p:spPr>
          <a:xfrm>
            <a:off x="486732" y="2616200"/>
            <a:ext cx="772800" cy="772800"/>
          </a:xfrm>
          <a:prstGeom prst="rect">
            <a:avLst/>
          </a:prstGeom>
        </p:spPr>
        <p:txBody>
          <a:bodyPr lIns="0" tIns="0" rIns="0" bIns="0"/>
          <a:lstStyle>
            <a:lvl1pPr>
              <a:buNone/>
              <a:defRPr sz="1067"/>
            </a:lvl1pPr>
          </a:lstStyle>
          <a:p>
            <a:endParaRPr lang="en-US"/>
          </a:p>
        </p:txBody>
      </p:sp>
      <p:sp>
        <p:nvSpPr>
          <p:cNvPr id="26" name="Picture Placeholder 92"/>
          <p:cNvSpPr>
            <a:spLocks noGrp="1"/>
          </p:cNvSpPr>
          <p:nvPr>
            <p:ph type="pic" sz="quarter" idx="22"/>
          </p:nvPr>
        </p:nvSpPr>
        <p:spPr>
          <a:xfrm>
            <a:off x="3279475" y="2616200"/>
            <a:ext cx="772800" cy="772800"/>
          </a:xfrm>
          <a:prstGeom prst="rect">
            <a:avLst/>
          </a:prstGeom>
        </p:spPr>
        <p:txBody>
          <a:bodyPr lIns="0" tIns="0" rIns="0" bIns="0"/>
          <a:lstStyle>
            <a:lvl1pPr>
              <a:buNone/>
              <a:defRPr sz="1067"/>
            </a:lvl1pPr>
          </a:lstStyle>
          <a:p>
            <a:endParaRPr lang="en-US"/>
          </a:p>
        </p:txBody>
      </p:sp>
      <p:sp>
        <p:nvSpPr>
          <p:cNvPr id="27" name="Picture Placeholder 92"/>
          <p:cNvSpPr>
            <a:spLocks noGrp="1"/>
          </p:cNvSpPr>
          <p:nvPr>
            <p:ph type="pic" sz="quarter" idx="23"/>
          </p:nvPr>
        </p:nvSpPr>
        <p:spPr>
          <a:xfrm>
            <a:off x="6082373" y="2616200"/>
            <a:ext cx="772800" cy="772800"/>
          </a:xfrm>
          <a:prstGeom prst="rect">
            <a:avLst/>
          </a:prstGeom>
        </p:spPr>
        <p:txBody>
          <a:bodyPr lIns="0" tIns="0" rIns="0" bIns="0"/>
          <a:lstStyle>
            <a:lvl1pPr>
              <a:buNone/>
              <a:defRPr sz="1067"/>
            </a:lvl1pPr>
          </a:lstStyle>
          <a:p>
            <a:endParaRPr lang="en-US"/>
          </a:p>
        </p:txBody>
      </p:sp>
      <p:sp>
        <p:nvSpPr>
          <p:cNvPr id="28" name="Picture Placeholder 92"/>
          <p:cNvSpPr>
            <a:spLocks noGrp="1"/>
          </p:cNvSpPr>
          <p:nvPr>
            <p:ph type="pic" sz="quarter" idx="24"/>
          </p:nvPr>
        </p:nvSpPr>
        <p:spPr>
          <a:xfrm>
            <a:off x="8885273" y="2616200"/>
            <a:ext cx="772800" cy="772800"/>
          </a:xfrm>
          <a:prstGeom prst="rect">
            <a:avLst/>
          </a:prstGeom>
        </p:spPr>
        <p:txBody>
          <a:bodyPr lIns="0" tIns="0" rIns="0" bIns="0"/>
          <a:lstStyle>
            <a:lvl1pPr>
              <a:buNone/>
              <a:defRPr sz="1067"/>
            </a:lvl1pPr>
          </a:lstStyle>
          <a:p>
            <a:endParaRPr lang="en-US"/>
          </a:p>
        </p:txBody>
      </p:sp>
      <p:sp>
        <p:nvSpPr>
          <p:cNvPr id="12" name="object 37"/>
          <p:cNvSpPr txBox="1"/>
          <p:nvPr userDrawn="1"/>
        </p:nvSpPr>
        <p:spPr>
          <a:xfrm>
            <a:off x="11166243" y="6381508"/>
            <a:ext cx="525613" cy="240002"/>
          </a:xfrm>
          <a:prstGeom prst="rect">
            <a:avLst/>
          </a:prstGeom>
        </p:spPr>
        <p:txBody>
          <a:bodyPr vert="horz" wrap="square" lIns="0" tIns="0" rIns="0" bIns="0" rtlCol="0">
            <a:spAutoFit/>
          </a:bodyPr>
          <a:lstStyle/>
          <a:p>
            <a:pPr marL="7620" algn="r">
              <a:lnSpc>
                <a:spcPts val="2153"/>
              </a:lnSpc>
            </a:pPr>
            <a:fld id="{4FC69F23-2E07-414A-8684-A0744552B4DF}" type="slidenum">
              <a:rPr lang="en-GB" sz="973" spc="7">
                <a:solidFill>
                  <a:srgbClr val="6300FF"/>
                </a:solidFill>
                <a:latin typeface="Arial"/>
                <a:cs typeface="Arial"/>
              </a:rPr>
              <a:pPr marL="7620" algn="r">
                <a:lnSpc>
                  <a:spcPts val="2153"/>
                </a:lnSpc>
              </a:pPr>
              <a:t>‹#›</a:t>
            </a:fld>
            <a:endParaRPr sz="973">
              <a:solidFill>
                <a:srgbClr val="6300FF"/>
              </a:solidFill>
              <a:latin typeface="Arial"/>
              <a:cs typeface="Arial"/>
            </a:endParaRPr>
          </a:p>
        </p:txBody>
      </p:sp>
      <p:sp>
        <p:nvSpPr>
          <p:cNvPr id="14" name="Text Placeholder 94"/>
          <p:cNvSpPr>
            <a:spLocks noGrp="1"/>
          </p:cNvSpPr>
          <p:nvPr>
            <p:ph type="body" sz="quarter" idx="25" hasCustomPrompt="1"/>
          </p:nvPr>
        </p:nvSpPr>
        <p:spPr>
          <a:xfrm>
            <a:off x="2255757" y="6498250"/>
            <a:ext cx="3074699" cy="105839"/>
          </a:xfrm>
          <a:prstGeom prst="rect">
            <a:avLst/>
          </a:prstGeom>
        </p:spPr>
        <p:txBody>
          <a:bodyPr lIns="0" tIns="0" rIns="0" bIns="0" anchor="t" anchorCtr="0"/>
          <a:lstStyle>
            <a:lvl1pPr marL="0" indent="0" algn="l">
              <a:lnSpc>
                <a:spcPct val="100000"/>
              </a:lnSpc>
              <a:buNone/>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8523875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FFB76486-4175-8B43-A3F2-55656619C062}"/>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Autonomous Robotics Research Center</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marR="0" lvl="0" indent="0" algn="r" defTabSz="554478" rtl="0" eaLnBrk="1" fontAlgn="auto" latinLnBrk="0" hangingPunct="1">
              <a:lnSpc>
                <a:spcPts val="2155"/>
              </a:lnSpc>
              <a:spcBef>
                <a:spcPts val="0"/>
              </a:spcBef>
              <a:spcAft>
                <a:spcPts val="0"/>
              </a:spcAft>
              <a:buClrTx/>
              <a:buSzTx/>
              <a:buFontTx/>
              <a:buNone/>
              <a:tabLst/>
              <a:defRPr/>
            </a:pPr>
            <a:fld id="{4FC69F23-2E07-414A-8684-A0744552B4DF}" type="slidenum">
              <a:rPr kumimoji="0" lang="en-GB" sz="971" b="0" i="0" u="none" strike="noStrike" kern="1200" cap="none" spc="7" normalizeH="0" baseline="0" noProof="0">
                <a:ln>
                  <a:noFill/>
                </a:ln>
                <a:solidFill>
                  <a:srgbClr val="6300FF"/>
                </a:solidFill>
                <a:effectLst/>
                <a:uLnTx/>
                <a:uFillTx/>
                <a:latin typeface="Arial"/>
                <a:ea typeface="+mn-ea"/>
                <a:cs typeface="Arial"/>
              </a:rPr>
              <a:pPr marL="7701" marR="0" lvl="0" indent="0" algn="r" defTabSz="554478" rtl="0" eaLnBrk="1" fontAlgn="auto" latinLnBrk="0" hangingPunct="1">
                <a:lnSpc>
                  <a:spcPts val="2155"/>
                </a:lnSpc>
                <a:spcBef>
                  <a:spcPts val="0"/>
                </a:spcBef>
                <a:spcAft>
                  <a:spcPts val="0"/>
                </a:spcAft>
                <a:buClrTx/>
                <a:buSzTx/>
                <a:buFontTx/>
                <a:buNone/>
                <a:tabLst/>
                <a:defRPr/>
              </a:pPr>
              <a:t>‹#›</a:t>
            </a:fld>
            <a:endParaRPr kumimoji="0" sz="971" b="0" i="0" u="none" strike="noStrike" kern="1200" cap="none" spc="0" normalizeH="0" baseline="0" noProof="0">
              <a:ln>
                <a:noFill/>
              </a:ln>
              <a:solidFill>
                <a:srgbClr val="6300FF"/>
              </a:solidFill>
              <a:effectLst/>
              <a:uLnTx/>
              <a:uFillTx/>
              <a:latin typeface="Arial"/>
              <a:ea typeface="+mn-ea"/>
              <a:cs typeface="Arial"/>
            </a:endParaRPr>
          </a:p>
        </p:txBody>
      </p:sp>
    </p:spTree>
    <p:extLst>
      <p:ext uri="{BB962C8B-B14F-4D97-AF65-F5344CB8AC3E}">
        <p14:creationId xmlns:p14="http://schemas.microsoft.com/office/powerpoint/2010/main" val="111290296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5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7" y="451913"/>
            <a:ext cx="8737535" cy="299879"/>
          </a:xfrm>
          <a:prstGeom prst="rect">
            <a:avLst/>
          </a:prstGeom>
        </p:spPr>
        <p:txBody>
          <a:bodyPr lIns="0" tIns="0" rIns="0" bIns="0"/>
          <a:lstStyle>
            <a:lvl1pPr>
              <a:defRPr lang="en-US" sz="2500" b="1" kern="1200" dirty="0">
                <a:solidFill>
                  <a:srgbClr val="253746"/>
                </a:solidFill>
                <a:latin typeface="Arial" panose="020B0604020202020204" pitchFamily="34" charset="0"/>
                <a:ea typeface="+mj-ea"/>
                <a:cs typeface="Arial" panose="020B0604020202020204" pitchFamily="34" charset="0"/>
              </a:defRPr>
            </a:lvl1pPr>
          </a:lstStyle>
          <a:p>
            <a:r>
              <a:rPr lang="en-US"/>
              <a:t>Click to edit title</a:t>
            </a:r>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7" y="864064"/>
            <a:ext cx="8737535" cy="276565"/>
          </a:xfrm>
          <a:prstGeom prst="rect">
            <a:avLst/>
          </a:prstGeom>
        </p:spPr>
        <p:txBody>
          <a:bodyPr lIns="0" tIns="0" rIns="0" bIns="0"/>
          <a:lstStyle>
            <a:lvl1pPr marL="0" indent="0">
              <a:buNone/>
              <a:defRPr lang="en-US" sz="2000" b="0" kern="1200" dirty="0" smtClean="0">
                <a:solidFill>
                  <a:srgbClr val="253746"/>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2" y="6347883"/>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7" name="Text Placeholder 2">
            <a:extLst>
              <a:ext uri="{FF2B5EF4-FFF2-40B4-BE49-F238E27FC236}">
                <a16:creationId xmlns:a16="http://schemas.microsoft.com/office/drawing/2014/main" id="{F786D4C6-3F45-4E9D-9D8F-8CC645EFA17B}"/>
              </a:ext>
            </a:extLst>
          </p:cNvPr>
          <p:cNvSpPr>
            <a:spLocks noGrp="1"/>
          </p:cNvSpPr>
          <p:nvPr>
            <p:ph type="body" sz="quarter" idx="10"/>
          </p:nvPr>
        </p:nvSpPr>
        <p:spPr>
          <a:xfrm>
            <a:off x="515795" y="1542689"/>
            <a:ext cx="11163600" cy="4679209"/>
          </a:xfrm>
          <a:prstGeom prst="rect">
            <a:avLst/>
          </a:prstGeom>
        </p:spPr>
        <p:txBody>
          <a:bodyPr/>
          <a:lstStyle>
            <a:lvl1pPr>
              <a:buClr>
                <a:schemeClr val="tx2"/>
              </a:buClr>
              <a:defRPr sz="1400">
                <a:solidFill>
                  <a:srgbClr val="44D6AC"/>
                </a:solidFill>
              </a:defRPr>
            </a:lvl1pPr>
            <a:lvl2pPr>
              <a:buClr>
                <a:schemeClr val="tx2"/>
              </a:buClr>
              <a:defRPr sz="1400">
                <a:solidFill>
                  <a:srgbClr val="44D6AC"/>
                </a:solidFill>
              </a:defRPr>
            </a:lvl2pPr>
            <a:lvl3pPr>
              <a:buClr>
                <a:schemeClr val="tx2"/>
              </a:buClr>
              <a:defRPr sz="1400">
                <a:solidFill>
                  <a:srgbClr val="44D6AC"/>
                </a:solidFill>
              </a:defRPr>
            </a:lvl3pPr>
            <a:lvl4pPr>
              <a:buClr>
                <a:schemeClr val="tx2"/>
              </a:buClr>
              <a:defRPr sz="1400">
                <a:solidFill>
                  <a:srgbClr val="44D6AC"/>
                </a:solidFill>
              </a:defRPr>
            </a:lvl4pPr>
            <a:lvl5pPr>
              <a:buClr>
                <a:schemeClr val="tx2"/>
              </a:buClr>
              <a:defRPr sz="1400">
                <a:solidFill>
                  <a:srgbClr val="44D6A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1284096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F4BB5-C78D-4A78-92D4-92B379F75A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E54B0202-987E-4638-AE4A-7AE1587BE82B}"/>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E47F2E74-E50A-4488-88EF-1823CABFF168}"/>
              </a:ext>
            </a:extLst>
          </p:cNvPr>
          <p:cNvSpPr>
            <a:spLocks noGrp="1"/>
          </p:cNvSpPr>
          <p:nvPr>
            <p:ph type="dt" sz="half" idx="10"/>
          </p:nvPr>
        </p:nvSpPr>
        <p:spPr/>
        <p:txBody>
          <a:bodyPr/>
          <a:lstStyle/>
          <a:p>
            <a:fld id="{AB6B7F25-315A-4F07-ABB8-58B5239D9683}" type="datetimeFigureOut">
              <a:rPr lang="en-AE" smtClean="0"/>
              <a:t>29/11/2022</a:t>
            </a:fld>
            <a:endParaRPr lang="en-AE"/>
          </a:p>
        </p:txBody>
      </p:sp>
      <p:sp>
        <p:nvSpPr>
          <p:cNvPr id="5" name="Footer Placeholder 4">
            <a:extLst>
              <a:ext uri="{FF2B5EF4-FFF2-40B4-BE49-F238E27FC236}">
                <a16:creationId xmlns:a16="http://schemas.microsoft.com/office/drawing/2014/main" id="{B1707E8F-E48C-4E6A-8B42-749AFCDAD1DF}"/>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6744F27-BEAD-4EDB-9606-74213F22E61F}"/>
              </a:ext>
            </a:extLst>
          </p:cNvPr>
          <p:cNvSpPr>
            <a:spLocks noGrp="1"/>
          </p:cNvSpPr>
          <p:nvPr>
            <p:ph type="sldNum" sz="quarter" idx="12"/>
          </p:nvPr>
        </p:nvSpPr>
        <p:spPr/>
        <p:txBody>
          <a:bodyPr/>
          <a:lstStyle/>
          <a:p>
            <a:fld id="{1A47FBFE-04BD-4404-B5CB-B6F988591F5D}" type="slidenum">
              <a:rPr lang="en-AE" smtClean="0"/>
              <a:t>‹#›</a:t>
            </a:fld>
            <a:endParaRPr lang="en-AE"/>
          </a:p>
        </p:txBody>
      </p:sp>
    </p:spTree>
    <p:extLst>
      <p:ext uri="{BB962C8B-B14F-4D97-AF65-F5344CB8AC3E}">
        <p14:creationId xmlns:p14="http://schemas.microsoft.com/office/powerpoint/2010/main" val="135143460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14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5" y="451912"/>
            <a:ext cx="8737535" cy="299878"/>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529580"/>
            <a:ext cx="11160268" cy="4692316"/>
          </a:xfrm>
          <a:prstGeom prst="rect">
            <a:avLst/>
          </a:prstGeom>
        </p:spPr>
        <p:txBody>
          <a:bodyPr lIns="0" tIns="0" rIns="0" bIns="0"/>
          <a:lstStyle>
            <a:lvl1pPr marL="0" marR="0" indent="0" algn="l" defTabSz="914400"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accent1"/>
                </a:solidFill>
                <a:latin typeface="Arial" panose="020B0604020202020204" pitchFamily="34" charset="0"/>
                <a:ea typeface="+mj-ea"/>
                <a:cs typeface="Arial" panose="020B0604020202020204" pitchFamily="34" charset="0"/>
              </a:defRPr>
            </a:lvl1pPr>
            <a:lvl2pPr marL="457200"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400"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600"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800"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400"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5"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200"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400"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600"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800"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1" y="6347882"/>
            <a:ext cx="398462"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2" name="Rectangle 1">
            <a:extLst>
              <a:ext uri="{FF2B5EF4-FFF2-40B4-BE49-F238E27FC236}">
                <a16:creationId xmlns:a16="http://schemas.microsoft.com/office/drawing/2014/main" id="{CD201238-2E83-8849-A646-59842283C9DA}"/>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458962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5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hasCustomPrompt="1"/>
          </p:nvPr>
        </p:nvSpPr>
        <p:spPr/>
        <p:txBody>
          <a:bodyPr/>
          <a:lstStyle/>
          <a:p>
            <a:r>
              <a:rPr lang="en-US"/>
              <a:t>Our Partners</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476576" y="1228379"/>
            <a:ext cx="2079597" cy="1492244"/>
          </a:xfrm>
          <a:prstGeom prst="rect">
            <a:avLst/>
          </a:prstGeom>
        </p:spPr>
        <p:txBody>
          <a:bodyPr lIns="0" tIns="0" rIns="0" bIns="0"/>
          <a:lstStyle>
            <a:lvl1pPr>
              <a:buNone/>
              <a:defRPr sz="1067"/>
            </a:lvl1pPr>
          </a:lstStyle>
          <a:p>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2760497" y="1228379"/>
            <a:ext cx="2079597" cy="1492244"/>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5044419" y="1228379"/>
            <a:ext cx="2079597" cy="1492244"/>
          </a:xfrm>
          <a:prstGeom prst="rect">
            <a:avLst/>
          </a:prstGeom>
        </p:spPr>
        <p:txBody>
          <a:bodyPr lIns="0" tIns="0" rIns="0" bIns="0"/>
          <a:lstStyle>
            <a:lvl1pPr>
              <a:buNone/>
              <a:defRPr sz="1067"/>
            </a:lvl1pPr>
          </a:lstStyle>
          <a:p>
            <a:endParaRPr lang="en-US"/>
          </a:p>
        </p:txBody>
      </p:sp>
      <p:sp>
        <p:nvSpPr>
          <p:cNvPr id="14" name="Picture Placeholder 92">
            <a:extLst>
              <a:ext uri="{FF2B5EF4-FFF2-40B4-BE49-F238E27FC236}">
                <a16:creationId xmlns:a16="http://schemas.microsoft.com/office/drawing/2014/main" id="{F2B69C13-067E-EF42-B7A3-5E1BCE8A19F6}"/>
              </a:ext>
            </a:extLst>
          </p:cNvPr>
          <p:cNvSpPr>
            <a:spLocks noGrp="1"/>
          </p:cNvSpPr>
          <p:nvPr>
            <p:ph type="pic" sz="quarter" idx="28"/>
          </p:nvPr>
        </p:nvSpPr>
        <p:spPr>
          <a:xfrm>
            <a:off x="9612259" y="1227017"/>
            <a:ext cx="2079597" cy="1492244"/>
          </a:xfrm>
          <a:prstGeom prst="rect">
            <a:avLst/>
          </a:prstGeom>
        </p:spPr>
        <p:txBody>
          <a:bodyPr lIns="0" tIns="0" rIns="0" bIns="0"/>
          <a:lstStyle>
            <a:lvl1pPr>
              <a:buNone/>
              <a:defRPr sz="1067"/>
            </a:lvl1pPr>
          </a:lstStyle>
          <a:p>
            <a:endParaRPr lang="en-US"/>
          </a:p>
        </p:txBody>
      </p:sp>
      <p:sp>
        <p:nvSpPr>
          <p:cNvPr id="18" name="Picture Placeholder 92">
            <a:extLst>
              <a:ext uri="{FF2B5EF4-FFF2-40B4-BE49-F238E27FC236}">
                <a16:creationId xmlns:a16="http://schemas.microsoft.com/office/drawing/2014/main" id="{9E6B1FF5-EC10-A048-95D7-3E03D37830F4}"/>
              </a:ext>
            </a:extLst>
          </p:cNvPr>
          <p:cNvSpPr>
            <a:spLocks noGrp="1"/>
          </p:cNvSpPr>
          <p:nvPr>
            <p:ph type="pic" sz="quarter" idx="29"/>
          </p:nvPr>
        </p:nvSpPr>
        <p:spPr>
          <a:xfrm>
            <a:off x="7328340" y="1227018"/>
            <a:ext cx="2079597" cy="1492244"/>
          </a:xfrm>
          <a:prstGeom prst="rect">
            <a:avLst/>
          </a:prstGeom>
        </p:spPr>
        <p:txBody>
          <a:bodyPr lIns="0" tIns="0" rIns="0" bIns="0"/>
          <a:lstStyle>
            <a:lvl1pPr>
              <a:buNone/>
              <a:defRPr sz="1067"/>
            </a:lvl1pPr>
          </a:lstStyle>
          <a:p>
            <a:endParaRPr lang="en-US"/>
          </a:p>
        </p:txBody>
      </p:sp>
      <p:sp>
        <p:nvSpPr>
          <p:cNvPr id="19" name="Picture Placeholder 92">
            <a:extLst>
              <a:ext uri="{FF2B5EF4-FFF2-40B4-BE49-F238E27FC236}">
                <a16:creationId xmlns:a16="http://schemas.microsoft.com/office/drawing/2014/main" id="{9EA07B79-569C-8D46-A12E-EA04ABB5A335}"/>
              </a:ext>
            </a:extLst>
          </p:cNvPr>
          <p:cNvSpPr>
            <a:spLocks noGrp="1"/>
          </p:cNvSpPr>
          <p:nvPr>
            <p:ph type="pic" sz="quarter" idx="30"/>
          </p:nvPr>
        </p:nvSpPr>
        <p:spPr>
          <a:xfrm>
            <a:off x="476576" y="2966869"/>
            <a:ext cx="2079597" cy="1492244"/>
          </a:xfrm>
          <a:prstGeom prst="rect">
            <a:avLst/>
          </a:prstGeom>
        </p:spPr>
        <p:txBody>
          <a:bodyPr lIns="0" tIns="0" rIns="0" bIns="0"/>
          <a:lstStyle>
            <a:lvl1pPr>
              <a:buNone/>
              <a:defRPr sz="1067"/>
            </a:lvl1pPr>
          </a:lstStyle>
          <a:p>
            <a:endParaRPr lang="en-US"/>
          </a:p>
        </p:txBody>
      </p:sp>
      <p:sp>
        <p:nvSpPr>
          <p:cNvPr id="20" name="Picture Placeholder 92">
            <a:extLst>
              <a:ext uri="{FF2B5EF4-FFF2-40B4-BE49-F238E27FC236}">
                <a16:creationId xmlns:a16="http://schemas.microsoft.com/office/drawing/2014/main" id="{5332EA91-C492-074A-B416-D2C85BCC6AEF}"/>
              </a:ext>
            </a:extLst>
          </p:cNvPr>
          <p:cNvSpPr>
            <a:spLocks noGrp="1"/>
          </p:cNvSpPr>
          <p:nvPr>
            <p:ph type="pic" sz="quarter" idx="31"/>
          </p:nvPr>
        </p:nvSpPr>
        <p:spPr>
          <a:xfrm>
            <a:off x="2760497" y="2966869"/>
            <a:ext cx="2079597" cy="1492244"/>
          </a:xfrm>
          <a:prstGeom prst="rect">
            <a:avLst/>
          </a:prstGeom>
        </p:spPr>
        <p:txBody>
          <a:bodyPr lIns="0" tIns="0" rIns="0" bIns="0"/>
          <a:lstStyle>
            <a:lvl1pPr>
              <a:buNone/>
              <a:defRPr sz="1067"/>
            </a:lvl1pPr>
          </a:lstStyle>
          <a:p>
            <a:endParaRPr lang="en-US"/>
          </a:p>
        </p:txBody>
      </p:sp>
      <p:sp>
        <p:nvSpPr>
          <p:cNvPr id="21" name="Picture Placeholder 92">
            <a:extLst>
              <a:ext uri="{FF2B5EF4-FFF2-40B4-BE49-F238E27FC236}">
                <a16:creationId xmlns:a16="http://schemas.microsoft.com/office/drawing/2014/main" id="{7DFAEA0D-00DE-AF49-B578-317431FCB0C0}"/>
              </a:ext>
            </a:extLst>
          </p:cNvPr>
          <p:cNvSpPr>
            <a:spLocks noGrp="1"/>
          </p:cNvSpPr>
          <p:nvPr>
            <p:ph type="pic" sz="quarter" idx="32"/>
          </p:nvPr>
        </p:nvSpPr>
        <p:spPr>
          <a:xfrm>
            <a:off x="5044419" y="2966869"/>
            <a:ext cx="2079597" cy="1492244"/>
          </a:xfrm>
          <a:prstGeom prst="rect">
            <a:avLst/>
          </a:prstGeom>
        </p:spPr>
        <p:txBody>
          <a:bodyPr lIns="0" tIns="0" rIns="0" bIns="0"/>
          <a:lstStyle>
            <a:lvl1pPr>
              <a:buNone/>
              <a:defRPr sz="1067"/>
            </a:lvl1pPr>
          </a:lstStyle>
          <a:p>
            <a:endParaRPr lang="en-US"/>
          </a:p>
        </p:txBody>
      </p:sp>
      <p:sp>
        <p:nvSpPr>
          <p:cNvPr id="22" name="Picture Placeholder 92">
            <a:extLst>
              <a:ext uri="{FF2B5EF4-FFF2-40B4-BE49-F238E27FC236}">
                <a16:creationId xmlns:a16="http://schemas.microsoft.com/office/drawing/2014/main" id="{63820B4C-5307-7949-814C-6443DB28075C}"/>
              </a:ext>
            </a:extLst>
          </p:cNvPr>
          <p:cNvSpPr>
            <a:spLocks noGrp="1"/>
          </p:cNvSpPr>
          <p:nvPr>
            <p:ph type="pic" sz="quarter" idx="33"/>
          </p:nvPr>
        </p:nvSpPr>
        <p:spPr>
          <a:xfrm>
            <a:off x="9612259" y="2965506"/>
            <a:ext cx="2079597" cy="1492244"/>
          </a:xfrm>
          <a:prstGeom prst="rect">
            <a:avLst/>
          </a:prstGeom>
        </p:spPr>
        <p:txBody>
          <a:bodyPr lIns="0" tIns="0" rIns="0" bIns="0"/>
          <a:lstStyle>
            <a:lvl1pPr>
              <a:buNone/>
              <a:defRPr sz="1067"/>
            </a:lvl1pPr>
          </a:lstStyle>
          <a:p>
            <a:endParaRPr lang="en-US"/>
          </a:p>
        </p:txBody>
      </p:sp>
      <p:sp>
        <p:nvSpPr>
          <p:cNvPr id="28" name="Picture Placeholder 92">
            <a:extLst>
              <a:ext uri="{FF2B5EF4-FFF2-40B4-BE49-F238E27FC236}">
                <a16:creationId xmlns:a16="http://schemas.microsoft.com/office/drawing/2014/main" id="{D35758A1-4283-C345-B176-AE191B32DCD5}"/>
              </a:ext>
            </a:extLst>
          </p:cNvPr>
          <p:cNvSpPr>
            <a:spLocks noGrp="1"/>
          </p:cNvSpPr>
          <p:nvPr>
            <p:ph type="pic" sz="quarter" idx="34"/>
          </p:nvPr>
        </p:nvSpPr>
        <p:spPr>
          <a:xfrm>
            <a:off x="7328340" y="2965507"/>
            <a:ext cx="2079597" cy="1492244"/>
          </a:xfrm>
          <a:prstGeom prst="rect">
            <a:avLst/>
          </a:prstGeom>
        </p:spPr>
        <p:txBody>
          <a:bodyPr lIns="0" tIns="0" rIns="0" bIns="0"/>
          <a:lstStyle>
            <a:lvl1pPr>
              <a:buNone/>
              <a:defRPr sz="1067"/>
            </a:lvl1pPr>
          </a:lstStyle>
          <a:p>
            <a:endParaRPr lang="en-US"/>
          </a:p>
        </p:txBody>
      </p:sp>
      <p:sp>
        <p:nvSpPr>
          <p:cNvPr id="29" name="Picture Placeholder 92">
            <a:extLst>
              <a:ext uri="{FF2B5EF4-FFF2-40B4-BE49-F238E27FC236}">
                <a16:creationId xmlns:a16="http://schemas.microsoft.com/office/drawing/2014/main" id="{7CA4D194-A285-704E-B951-6043028FABB9}"/>
              </a:ext>
            </a:extLst>
          </p:cNvPr>
          <p:cNvSpPr>
            <a:spLocks noGrp="1"/>
          </p:cNvSpPr>
          <p:nvPr>
            <p:ph type="pic" sz="quarter" idx="35"/>
          </p:nvPr>
        </p:nvSpPr>
        <p:spPr>
          <a:xfrm>
            <a:off x="476576" y="4694069"/>
            <a:ext cx="2079597" cy="1492244"/>
          </a:xfrm>
          <a:prstGeom prst="rect">
            <a:avLst/>
          </a:prstGeom>
        </p:spPr>
        <p:txBody>
          <a:bodyPr lIns="0" tIns="0" rIns="0" bIns="0"/>
          <a:lstStyle>
            <a:lvl1pPr>
              <a:buNone/>
              <a:defRPr sz="1067"/>
            </a:lvl1pPr>
          </a:lstStyle>
          <a:p>
            <a:endParaRPr lang="en-US"/>
          </a:p>
        </p:txBody>
      </p:sp>
      <p:sp>
        <p:nvSpPr>
          <p:cNvPr id="30" name="Picture Placeholder 92">
            <a:extLst>
              <a:ext uri="{FF2B5EF4-FFF2-40B4-BE49-F238E27FC236}">
                <a16:creationId xmlns:a16="http://schemas.microsoft.com/office/drawing/2014/main" id="{4D3A2DBC-FCE4-E345-9975-F6C8D1B00EEB}"/>
              </a:ext>
            </a:extLst>
          </p:cNvPr>
          <p:cNvSpPr>
            <a:spLocks noGrp="1"/>
          </p:cNvSpPr>
          <p:nvPr>
            <p:ph type="pic" sz="quarter" idx="36"/>
          </p:nvPr>
        </p:nvSpPr>
        <p:spPr>
          <a:xfrm>
            <a:off x="2760497" y="4694069"/>
            <a:ext cx="2079597" cy="1492244"/>
          </a:xfrm>
          <a:prstGeom prst="rect">
            <a:avLst/>
          </a:prstGeom>
        </p:spPr>
        <p:txBody>
          <a:bodyPr lIns="0" tIns="0" rIns="0" bIns="0"/>
          <a:lstStyle>
            <a:lvl1pPr>
              <a:buNone/>
              <a:defRPr sz="1067"/>
            </a:lvl1pPr>
          </a:lstStyle>
          <a:p>
            <a:endParaRPr lang="en-US"/>
          </a:p>
        </p:txBody>
      </p:sp>
      <p:sp>
        <p:nvSpPr>
          <p:cNvPr id="31" name="Picture Placeholder 92">
            <a:extLst>
              <a:ext uri="{FF2B5EF4-FFF2-40B4-BE49-F238E27FC236}">
                <a16:creationId xmlns:a16="http://schemas.microsoft.com/office/drawing/2014/main" id="{CA403D7B-2154-A444-910B-CD2B66FBF63A}"/>
              </a:ext>
            </a:extLst>
          </p:cNvPr>
          <p:cNvSpPr>
            <a:spLocks noGrp="1"/>
          </p:cNvSpPr>
          <p:nvPr>
            <p:ph type="pic" sz="quarter" idx="37"/>
          </p:nvPr>
        </p:nvSpPr>
        <p:spPr>
          <a:xfrm>
            <a:off x="5044419" y="4694069"/>
            <a:ext cx="2079597" cy="1492244"/>
          </a:xfrm>
          <a:prstGeom prst="rect">
            <a:avLst/>
          </a:prstGeom>
        </p:spPr>
        <p:txBody>
          <a:bodyPr lIns="0" tIns="0" rIns="0" bIns="0"/>
          <a:lstStyle>
            <a:lvl1pPr>
              <a:buNone/>
              <a:defRPr sz="1067"/>
            </a:lvl1pPr>
          </a:lstStyle>
          <a:p>
            <a:endParaRPr lang="en-US"/>
          </a:p>
        </p:txBody>
      </p:sp>
      <p:sp>
        <p:nvSpPr>
          <p:cNvPr id="32" name="Picture Placeholder 92">
            <a:extLst>
              <a:ext uri="{FF2B5EF4-FFF2-40B4-BE49-F238E27FC236}">
                <a16:creationId xmlns:a16="http://schemas.microsoft.com/office/drawing/2014/main" id="{090D041C-697D-AF46-80B8-3D671A6033FA}"/>
              </a:ext>
            </a:extLst>
          </p:cNvPr>
          <p:cNvSpPr>
            <a:spLocks noGrp="1"/>
          </p:cNvSpPr>
          <p:nvPr>
            <p:ph type="pic" sz="quarter" idx="38"/>
          </p:nvPr>
        </p:nvSpPr>
        <p:spPr>
          <a:xfrm>
            <a:off x="9612259" y="4692706"/>
            <a:ext cx="2079597" cy="1492244"/>
          </a:xfrm>
          <a:prstGeom prst="rect">
            <a:avLst/>
          </a:prstGeom>
        </p:spPr>
        <p:txBody>
          <a:bodyPr lIns="0" tIns="0" rIns="0" bIns="0"/>
          <a:lstStyle>
            <a:lvl1pPr>
              <a:buNone/>
              <a:defRPr sz="1067"/>
            </a:lvl1pPr>
          </a:lstStyle>
          <a:p>
            <a:endParaRPr lang="en-US"/>
          </a:p>
        </p:txBody>
      </p:sp>
      <p:sp>
        <p:nvSpPr>
          <p:cNvPr id="33" name="Picture Placeholder 92">
            <a:extLst>
              <a:ext uri="{FF2B5EF4-FFF2-40B4-BE49-F238E27FC236}">
                <a16:creationId xmlns:a16="http://schemas.microsoft.com/office/drawing/2014/main" id="{8C7BCE76-0B31-5D44-BD65-D75316DD7B18}"/>
              </a:ext>
            </a:extLst>
          </p:cNvPr>
          <p:cNvSpPr>
            <a:spLocks noGrp="1"/>
          </p:cNvSpPr>
          <p:nvPr>
            <p:ph type="pic" sz="quarter" idx="39"/>
          </p:nvPr>
        </p:nvSpPr>
        <p:spPr>
          <a:xfrm>
            <a:off x="7328340" y="4692707"/>
            <a:ext cx="2079597" cy="1492244"/>
          </a:xfrm>
          <a:prstGeom prst="rect">
            <a:avLst/>
          </a:prstGeom>
        </p:spPr>
        <p:txBody>
          <a:bodyPr lIns="0" tIns="0" rIns="0" bIns="0"/>
          <a:lstStyle>
            <a:lvl1pPr>
              <a:buNone/>
              <a:defRPr sz="1067"/>
            </a:lvl1pPr>
          </a:lstStyle>
          <a:p>
            <a:endParaRPr lang="en-US"/>
          </a:p>
        </p:txBody>
      </p:sp>
      <p:sp>
        <p:nvSpPr>
          <p:cNvPr id="23" name="object 37">
            <a:extLst>
              <a:ext uri="{FF2B5EF4-FFF2-40B4-BE49-F238E27FC236}">
                <a16:creationId xmlns:a16="http://schemas.microsoft.com/office/drawing/2014/main" id="{2F275994-9719-765A-106A-CF2BC7D31702}"/>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319003439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1"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5"/>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95445217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hite Bod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A772-AD33-9843-86AA-B34C983DF18A}"/>
              </a:ext>
            </a:extLst>
          </p:cNvPr>
          <p:cNvSpPr>
            <a:spLocks noGrp="1"/>
          </p:cNvSpPr>
          <p:nvPr>
            <p:ph type="title"/>
          </p:nvPr>
        </p:nvSpPr>
        <p:spPr>
          <a:xfrm>
            <a:off x="486733" y="469901"/>
            <a:ext cx="11205124" cy="338876"/>
          </a:xfrm>
        </p:spPr>
        <p:txBody>
          <a:bodyPr/>
          <a:lstStyle/>
          <a:p>
            <a:r>
              <a:rPr lang="en-US"/>
              <a:t>Click to edit Master title style</a:t>
            </a:r>
          </a:p>
        </p:txBody>
      </p:sp>
      <p:sp>
        <p:nvSpPr>
          <p:cNvPr id="15" name="Text Placeholder 94">
            <a:extLst>
              <a:ext uri="{FF2B5EF4-FFF2-40B4-BE49-F238E27FC236}">
                <a16:creationId xmlns:a16="http://schemas.microsoft.com/office/drawing/2014/main" id="{13F41F20-38AA-ED43-B4CB-14C2E8EA14E9}"/>
              </a:ext>
            </a:extLst>
          </p:cNvPr>
          <p:cNvSpPr>
            <a:spLocks noGrp="1"/>
          </p:cNvSpPr>
          <p:nvPr>
            <p:ph type="body" sz="quarter" idx="18"/>
          </p:nvPr>
        </p:nvSpPr>
        <p:spPr>
          <a:xfrm>
            <a:off x="486733"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6" name="Text Placeholder 94">
            <a:extLst>
              <a:ext uri="{FF2B5EF4-FFF2-40B4-BE49-F238E27FC236}">
                <a16:creationId xmlns:a16="http://schemas.microsoft.com/office/drawing/2014/main" id="{48EA12B7-EADF-9B42-A556-948CFD163203}"/>
              </a:ext>
            </a:extLst>
          </p:cNvPr>
          <p:cNvSpPr>
            <a:spLocks noGrp="1"/>
          </p:cNvSpPr>
          <p:nvPr>
            <p:ph type="body" sz="quarter" idx="19"/>
          </p:nvPr>
        </p:nvSpPr>
        <p:spPr>
          <a:xfrm>
            <a:off x="32794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7" name="Text Placeholder 94">
            <a:extLst>
              <a:ext uri="{FF2B5EF4-FFF2-40B4-BE49-F238E27FC236}">
                <a16:creationId xmlns:a16="http://schemas.microsoft.com/office/drawing/2014/main" id="{FF2290C5-73A4-7249-8732-9501C1181ED6}"/>
              </a:ext>
            </a:extLst>
          </p:cNvPr>
          <p:cNvSpPr>
            <a:spLocks noGrp="1"/>
          </p:cNvSpPr>
          <p:nvPr>
            <p:ph type="body" sz="quarter" idx="20"/>
          </p:nvPr>
        </p:nvSpPr>
        <p:spPr>
          <a:xfrm>
            <a:off x="6082374"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8" name="Text Placeholder 94">
            <a:extLst>
              <a:ext uri="{FF2B5EF4-FFF2-40B4-BE49-F238E27FC236}">
                <a16:creationId xmlns:a16="http://schemas.microsoft.com/office/drawing/2014/main" id="{4E115B13-E818-664E-BE6A-FB1C4E4710B3}"/>
              </a:ext>
            </a:extLst>
          </p:cNvPr>
          <p:cNvSpPr>
            <a:spLocks noGrp="1"/>
          </p:cNvSpPr>
          <p:nvPr>
            <p:ph type="body" sz="quarter" idx="21"/>
          </p:nvPr>
        </p:nvSpPr>
        <p:spPr>
          <a:xfrm>
            <a:off x="8885274"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25" name="Picture Placeholder 92">
            <a:extLst>
              <a:ext uri="{FF2B5EF4-FFF2-40B4-BE49-F238E27FC236}">
                <a16:creationId xmlns:a16="http://schemas.microsoft.com/office/drawing/2014/main" id="{0AC46195-421E-7F43-82D2-DED2C7AC0857}"/>
              </a:ext>
            </a:extLst>
          </p:cNvPr>
          <p:cNvSpPr>
            <a:spLocks noGrp="1"/>
          </p:cNvSpPr>
          <p:nvPr>
            <p:ph type="pic" sz="quarter" idx="17"/>
          </p:nvPr>
        </p:nvSpPr>
        <p:spPr>
          <a:xfrm>
            <a:off x="486732" y="2616200"/>
            <a:ext cx="772800" cy="772800"/>
          </a:xfrm>
          <a:prstGeom prst="rect">
            <a:avLst/>
          </a:prstGeom>
        </p:spPr>
        <p:txBody>
          <a:bodyPr lIns="0" tIns="0" rIns="0" bIns="0"/>
          <a:lstStyle>
            <a:lvl1pPr>
              <a:buNone/>
              <a:defRPr sz="1067"/>
            </a:lvl1pPr>
          </a:lstStyle>
          <a:p>
            <a:r>
              <a:rPr lang="en-US"/>
              <a:t>Click icon to add picture</a:t>
            </a:r>
          </a:p>
        </p:txBody>
      </p:sp>
      <p:sp>
        <p:nvSpPr>
          <p:cNvPr id="26" name="Picture Placeholder 92">
            <a:extLst>
              <a:ext uri="{FF2B5EF4-FFF2-40B4-BE49-F238E27FC236}">
                <a16:creationId xmlns:a16="http://schemas.microsoft.com/office/drawing/2014/main" id="{04BC338E-58B9-954D-8974-018D44E17F5A}"/>
              </a:ext>
            </a:extLst>
          </p:cNvPr>
          <p:cNvSpPr>
            <a:spLocks noGrp="1"/>
          </p:cNvSpPr>
          <p:nvPr>
            <p:ph type="pic" sz="quarter" idx="22"/>
          </p:nvPr>
        </p:nvSpPr>
        <p:spPr>
          <a:xfrm>
            <a:off x="3279475" y="2616200"/>
            <a:ext cx="772800" cy="772800"/>
          </a:xfrm>
          <a:prstGeom prst="rect">
            <a:avLst/>
          </a:prstGeom>
        </p:spPr>
        <p:txBody>
          <a:bodyPr lIns="0" tIns="0" rIns="0" bIns="0"/>
          <a:lstStyle>
            <a:lvl1pPr>
              <a:buNone/>
              <a:defRPr sz="1067"/>
            </a:lvl1pPr>
          </a:lstStyle>
          <a:p>
            <a:r>
              <a:rPr lang="en-US"/>
              <a:t>Click icon to add picture</a:t>
            </a:r>
          </a:p>
        </p:txBody>
      </p:sp>
      <p:sp>
        <p:nvSpPr>
          <p:cNvPr id="27" name="Picture Placeholder 92">
            <a:extLst>
              <a:ext uri="{FF2B5EF4-FFF2-40B4-BE49-F238E27FC236}">
                <a16:creationId xmlns:a16="http://schemas.microsoft.com/office/drawing/2014/main" id="{48676F40-F746-7448-ABF9-0552E2B12EA9}"/>
              </a:ext>
            </a:extLst>
          </p:cNvPr>
          <p:cNvSpPr>
            <a:spLocks noGrp="1"/>
          </p:cNvSpPr>
          <p:nvPr>
            <p:ph type="pic" sz="quarter" idx="23"/>
          </p:nvPr>
        </p:nvSpPr>
        <p:spPr>
          <a:xfrm>
            <a:off x="6082373" y="2616200"/>
            <a:ext cx="772800" cy="772800"/>
          </a:xfrm>
          <a:prstGeom prst="rect">
            <a:avLst/>
          </a:prstGeom>
        </p:spPr>
        <p:txBody>
          <a:bodyPr lIns="0" tIns="0" rIns="0" bIns="0"/>
          <a:lstStyle>
            <a:lvl1pPr>
              <a:buNone/>
              <a:defRPr sz="1067"/>
            </a:lvl1pPr>
          </a:lstStyle>
          <a:p>
            <a:r>
              <a:rPr lang="en-US"/>
              <a:t>Click icon to add picture</a:t>
            </a:r>
          </a:p>
        </p:txBody>
      </p:sp>
      <p:sp>
        <p:nvSpPr>
          <p:cNvPr id="28" name="Picture Placeholder 92">
            <a:extLst>
              <a:ext uri="{FF2B5EF4-FFF2-40B4-BE49-F238E27FC236}">
                <a16:creationId xmlns:a16="http://schemas.microsoft.com/office/drawing/2014/main" id="{FABDB13D-0BB6-D545-82BF-0A66831EAE86}"/>
              </a:ext>
            </a:extLst>
          </p:cNvPr>
          <p:cNvSpPr>
            <a:spLocks noGrp="1"/>
          </p:cNvSpPr>
          <p:nvPr>
            <p:ph type="pic" sz="quarter" idx="24"/>
          </p:nvPr>
        </p:nvSpPr>
        <p:spPr>
          <a:xfrm>
            <a:off x="8885273" y="2616200"/>
            <a:ext cx="772800" cy="772800"/>
          </a:xfrm>
          <a:prstGeom prst="rect">
            <a:avLst/>
          </a:prstGeom>
        </p:spPr>
        <p:txBody>
          <a:bodyPr lIns="0" tIns="0" rIns="0" bIns="0"/>
          <a:lstStyle>
            <a:lvl1pPr>
              <a:buNone/>
              <a:defRPr sz="1067"/>
            </a:lvl1pPr>
          </a:lstStyle>
          <a:p>
            <a:r>
              <a:rPr lang="en-US"/>
              <a:t>Click icon to add picture</a:t>
            </a:r>
          </a:p>
        </p:txBody>
      </p:sp>
      <p:sp>
        <p:nvSpPr>
          <p:cNvPr id="12" name="object 37">
            <a:extLst>
              <a:ext uri="{FF2B5EF4-FFF2-40B4-BE49-F238E27FC236}">
                <a16:creationId xmlns:a16="http://schemas.microsoft.com/office/drawing/2014/main" id="{65B8741C-D315-B54C-81D2-1D67112AF144}"/>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3" name="object 37">
            <a:extLst>
              <a:ext uri="{FF2B5EF4-FFF2-40B4-BE49-F238E27FC236}">
                <a16:creationId xmlns:a16="http://schemas.microsoft.com/office/drawing/2014/main" id="{5E26408E-E224-DE4E-8ACD-B1E78A2BAE8E}"/>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09620498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hite Body 3">
    <p:spTree>
      <p:nvGrpSpPr>
        <p:cNvPr id="1" name=""/>
        <p:cNvGrpSpPr/>
        <p:nvPr/>
      </p:nvGrpSpPr>
      <p:grpSpPr>
        <a:xfrm>
          <a:off x="0" y="0"/>
          <a:ext cx="0" cy="0"/>
          <a:chOff x="0" y="0"/>
          <a:chExt cx="0" cy="0"/>
        </a:xfrm>
      </p:grpSpPr>
      <p:sp>
        <p:nvSpPr>
          <p:cNvPr id="11" name="Picture Placeholder 92">
            <a:extLst>
              <a:ext uri="{FF2B5EF4-FFF2-40B4-BE49-F238E27FC236}">
                <a16:creationId xmlns:a16="http://schemas.microsoft.com/office/drawing/2014/main" id="{F1264E21-012F-5840-8414-50F90952AB76}"/>
              </a:ext>
            </a:extLst>
          </p:cNvPr>
          <p:cNvSpPr>
            <a:spLocks noGrp="1"/>
          </p:cNvSpPr>
          <p:nvPr>
            <p:ph type="pic" sz="quarter" idx="17"/>
          </p:nvPr>
        </p:nvSpPr>
        <p:spPr>
          <a:xfrm>
            <a:off x="6096000" y="0"/>
            <a:ext cx="6096001" cy="6858000"/>
          </a:xfrm>
          <a:prstGeom prst="rect">
            <a:avLst/>
          </a:prstGeom>
        </p:spPr>
        <p:txBody>
          <a:bodyPr lIns="0" tIns="0" rIns="0" bIns="0"/>
          <a:lstStyle>
            <a:lvl1pPr>
              <a:buNone/>
              <a:defRPr sz="1067"/>
            </a:lvl1pPr>
          </a:lstStyle>
          <a:p>
            <a:r>
              <a:rPr lang="en-US"/>
              <a:t>Click icon to add picture</a:t>
            </a:r>
          </a:p>
        </p:txBody>
      </p:sp>
      <p:sp>
        <p:nvSpPr>
          <p:cNvPr id="2" name="Title 1">
            <a:extLst>
              <a:ext uri="{FF2B5EF4-FFF2-40B4-BE49-F238E27FC236}">
                <a16:creationId xmlns:a16="http://schemas.microsoft.com/office/drawing/2014/main" id="{500C096D-98F6-0746-98CA-02876FA393DF}"/>
              </a:ext>
            </a:extLst>
          </p:cNvPr>
          <p:cNvSpPr>
            <a:spLocks noGrp="1"/>
          </p:cNvSpPr>
          <p:nvPr>
            <p:ph type="title"/>
          </p:nvPr>
        </p:nvSpPr>
        <p:spPr>
          <a:xfrm>
            <a:off x="486733" y="469901"/>
            <a:ext cx="5279073" cy="338876"/>
          </a:xfrm>
        </p:spPr>
        <p:txBody>
          <a:bodyPr/>
          <a:lstStyle/>
          <a:p>
            <a:r>
              <a:rPr lang="en-US"/>
              <a:t>Click to edit Master title style</a:t>
            </a:r>
          </a:p>
        </p:txBody>
      </p:sp>
      <p:sp>
        <p:nvSpPr>
          <p:cNvPr id="9" name="Text Placeholder 94">
            <a:extLst>
              <a:ext uri="{FF2B5EF4-FFF2-40B4-BE49-F238E27FC236}">
                <a16:creationId xmlns:a16="http://schemas.microsoft.com/office/drawing/2014/main" id="{E1859806-822D-334A-9E43-9C85B8C44D3C}"/>
              </a:ext>
            </a:extLst>
          </p:cNvPr>
          <p:cNvSpPr>
            <a:spLocks noGrp="1"/>
          </p:cNvSpPr>
          <p:nvPr>
            <p:ph type="body" sz="quarter" idx="18"/>
          </p:nvPr>
        </p:nvSpPr>
        <p:spPr>
          <a:xfrm>
            <a:off x="476577" y="1579625"/>
            <a:ext cx="5279073"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5" name="object 37">
            <a:extLst>
              <a:ext uri="{FF2B5EF4-FFF2-40B4-BE49-F238E27FC236}">
                <a16:creationId xmlns:a16="http://schemas.microsoft.com/office/drawing/2014/main" id="{552BFB46-3117-DB4B-83C8-003F9EFC0B97}"/>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2" name="object 37">
            <a:extLst>
              <a:ext uri="{FF2B5EF4-FFF2-40B4-BE49-F238E27FC236}">
                <a16:creationId xmlns:a16="http://schemas.microsoft.com/office/drawing/2014/main" id="{000E3E7A-5890-A84E-B800-65019BFEE67D}"/>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3" name="object 37">
            <a:extLst>
              <a:ext uri="{FF2B5EF4-FFF2-40B4-BE49-F238E27FC236}">
                <a16:creationId xmlns:a16="http://schemas.microsoft.com/office/drawing/2014/main" id="{D9E08D55-D53F-554D-8EFC-9D5B0136F6BE}"/>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224433546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hite Bod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F7F2-F9A8-804C-985A-25F91731E15A}"/>
              </a:ext>
            </a:extLst>
          </p:cNvPr>
          <p:cNvSpPr>
            <a:spLocks noGrp="1"/>
          </p:cNvSpPr>
          <p:nvPr>
            <p:ph type="title"/>
          </p:nvPr>
        </p:nvSpPr>
        <p:spPr/>
        <p:txBody>
          <a:bodyPr/>
          <a:lstStyle/>
          <a:p>
            <a:r>
              <a:rPr lang="en-US"/>
              <a:t>Click to edit Master title style</a:t>
            </a:r>
          </a:p>
        </p:txBody>
      </p:sp>
      <p:sp>
        <p:nvSpPr>
          <p:cNvPr id="5" name="Text Placeholder 94">
            <a:extLst>
              <a:ext uri="{FF2B5EF4-FFF2-40B4-BE49-F238E27FC236}">
                <a16:creationId xmlns:a16="http://schemas.microsoft.com/office/drawing/2014/main" id="{FA510A7E-CFBA-274F-AF6C-94F76DDAF005}"/>
              </a:ext>
            </a:extLst>
          </p:cNvPr>
          <p:cNvSpPr>
            <a:spLocks noGrp="1"/>
          </p:cNvSpPr>
          <p:nvPr>
            <p:ph type="body" sz="quarter" idx="18"/>
          </p:nvPr>
        </p:nvSpPr>
        <p:spPr>
          <a:xfrm>
            <a:off x="476577" y="1579626"/>
            <a:ext cx="5279073" cy="33887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6" name="Content Placeholder 42">
            <a:extLst>
              <a:ext uri="{FF2B5EF4-FFF2-40B4-BE49-F238E27FC236}">
                <a16:creationId xmlns:a16="http://schemas.microsoft.com/office/drawing/2014/main" id="{D4450037-B19D-794B-919E-39FFFA28B0C9}"/>
              </a:ext>
            </a:extLst>
          </p:cNvPr>
          <p:cNvSpPr>
            <a:spLocks noGrp="1"/>
          </p:cNvSpPr>
          <p:nvPr>
            <p:ph sz="quarter" idx="20"/>
          </p:nvPr>
        </p:nvSpPr>
        <p:spPr>
          <a:xfrm>
            <a:off x="476576" y="2358639"/>
            <a:ext cx="11215280" cy="3807212"/>
          </a:xfrm>
          <a:prstGeom prst="rect">
            <a:avLst/>
          </a:prstGeom>
        </p:spPr>
        <p:txBody>
          <a:bodyPr lIns="0" tIns="0" rIns="0" bIns="0"/>
          <a:lstStyle>
            <a:lvl1pPr marL="0" indent="0">
              <a:lnSpc>
                <a:spcPct val="100000"/>
              </a:lnSpc>
              <a:buNone/>
              <a:tabLst/>
              <a:defRPr sz="1067">
                <a:solidFill>
                  <a:schemeClr val="tx1"/>
                </a:solidFill>
              </a:defRPr>
            </a:lvl1pPr>
          </a:lstStyle>
          <a:p>
            <a:pPr lvl="0"/>
            <a:r>
              <a:rPr lang="en-US"/>
              <a:t>Click to edit Master text styles</a:t>
            </a:r>
          </a:p>
        </p:txBody>
      </p:sp>
      <p:sp>
        <p:nvSpPr>
          <p:cNvPr id="8" name="object 37">
            <a:extLst>
              <a:ext uri="{FF2B5EF4-FFF2-40B4-BE49-F238E27FC236}">
                <a16:creationId xmlns:a16="http://schemas.microsoft.com/office/drawing/2014/main" id="{C7DBD443-B133-4D46-ABE2-0D0D167C532C}"/>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02BFEA1A-D510-F940-88DC-FE2F86C39C9B}"/>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300260834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hite Body 5">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35D1A8-22AE-924B-85FB-FE35EC716FE2}"/>
              </a:ext>
            </a:extLst>
          </p:cNvPr>
          <p:cNvSpPr>
            <a:spLocks noGrp="1"/>
          </p:cNvSpPr>
          <p:nvPr>
            <p:ph type="title"/>
          </p:nvPr>
        </p:nvSpPr>
        <p:spPr/>
        <p:txBody>
          <a:bodyPr/>
          <a:lstStyle/>
          <a:p>
            <a:r>
              <a:rPr lang="en-US"/>
              <a:t>Click to edit Master title style</a:t>
            </a:r>
            <a:endParaRPr lang="x-none"/>
          </a:p>
        </p:txBody>
      </p:sp>
      <p:sp>
        <p:nvSpPr>
          <p:cNvPr id="24" name="Text Placeholder 94">
            <a:extLst>
              <a:ext uri="{FF2B5EF4-FFF2-40B4-BE49-F238E27FC236}">
                <a16:creationId xmlns:a16="http://schemas.microsoft.com/office/drawing/2014/main" id="{18720CB2-3263-1541-A822-E57B01E9C3A1}"/>
              </a:ext>
            </a:extLst>
          </p:cNvPr>
          <p:cNvSpPr>
            <a:spLocks noGrp="1"/>
          </p:cNvSpPr>
          <p:nvPr>
            <p:ph type="body" sz="quarter" idx="18"/>
          </p:nvPr>
        </p:nvSpPr>
        <p:spPr>
          <a:xfrm>
            <a:off x="615405"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25" name="Text Placeholder 94">
            <a:extLst>
              <a:ext uri="{FF2B5EF4-FFF2-40B4-BE49-F238E27FC236}">
                <a16:creationId xmlns:a16="http://schemas.microsoft.com/office/drawing/2014/main" id="{2FEA35F8-A714-B84B-A6E0-0C44361C57E5}"/>
              </a:ext>
            </a:extLst>
          </p:cNvPr>
          <p:cNvSpPr>
            <a:spLocks noGrp="1"/>
          </p:cNvSpPr>
          <p:nvPr>
            <p:ph type="body" sz="quarter" idx="19"/>
          </p:nvPr>
        </p:nvSpPr>
        <p:spPr>
          <a:xfrm>
            <a:off x="2852444"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26" name="Text Placeholder 94">
            <a:extLst>
              <a:ext uri="{FF2B5EF4-FFF2-40B4-BE49-F238E27FC236}">
                <a16:creationId xmlns:a16="http://schemas.microsoft.com/office/drawing/2014/main" id="{38BCA825-D058-C543-8CC4-9F3FB405A9BF}"/>
              </a:ext>
            </a:extLst>
          </p:cNvPr>
          <p:cNvSpPr>
            <a:spLocks noGrp="1"/>
          </p:cNvSpPr>
          <p:nvPr>
            <p:ph type="body" sz="quarter" idx="20"/>
          </p:nvPr>
        </p:nvSpPr>
        <p:spPr>
          <a:xfrm>
            <a:off x="5089483"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27" name="Text Placeholder 94">
            <a:extLst>
              <a:ext uri="{FF2B5EF4-FFF2-40B4-BE49-F238E27FC236}">
                <a16:creationId xmlns:a16="http://schemas.microsoft.com/office/drawing/2014/main" id="{DAC011C4-98DC-B649-9CAE-FEAD54734A0A}"/>
              </a:ext>
            </a:extLst>
          </p:cNvPr>
          <p:cNvSpPr>
            <a:spLocks noGrp="1"/>
          </p:cNvSpPr>
          <p:nvPr>
            <p:ph type="body" sz="quarter" idx="21"/>
          </p:nvPr>
        </p:nvSpPr>
        <p:spPr>
          <a:xfrm>
            <a:off x="7326521"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28" name="Text Placeholder 94">
            <a:extLst>
              <a:ext uri="{FF2B5EF4-FFF2-40B4-BE49-F238E27FC236}">
                <a16:creationId xmlns:a16="http://schemas.microsoft.com/office/drawing/2014/main" id="{40B23610-A73B-F741-A741-56D1E845B17D}"/>
              </a:ext>
            </a:extLst>
          </p:cNvPr>
          <p:cNvSpPr>
            <a:spLocks noGrp="1"/>
          </p:cNvSpPr>
          <p:nvPr>
            <p:ph type="body" sz="quarter" idx="22"/>
          </p:nvPr>
        </p:nvSpPr>
        <p:spPr>
          <a:xfrm>
            <a:off x="9563560"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34" name="Text Placeholder 94">
            <a:extLst>
              <a:ext uri="{FF2B5EF4-FFF2-40B4-BE49-F238E27FC236}">
                <a16:creationId xmlns:a16="http://schemas.microsoft.com/office/drawing/2014/main" id="{D24BDD4D-E16F-F243-82B6-78D8C47ED0EB}"/>
              </a:ext>
            </a:extLst>
          </p:cNvPr>
          <p:cNvSpPr>
            <a:spLocks noGrp="1"/>
          </p:cNvSpPr>
          <p:nvPr>
            <p:ph type="body" sz="quarter" idx="23"/>
          </p:nvPr>
        </p:nvSpPr>
        <p:spPr>
          <a:xfrm>
            <a:off x="615405"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35" name="Text Placeholder 94">
            <a:extLst>
              <a:ext uri="{FF2B5EF4-FFF2-40B4-BE49-F238E27FC236}">
                <a16:creationId xmlns:a16="http://schemas.microsoft.com/office/drawing/2014/main" id="{10251CDE-8DD8-A142-9587-F1D32E6FC32A}"/>
              </a:ext>
            </a:extLst>
          </p:cNvPr>
          <p:cNvSpPr>
            <a:spLocks noGrp="1"/>
          </p:cNvSpPr>
          <p:nvPr>
            <p:ph type="body" sz="quarter" idx="24"/>
          </p:nvPr>
        </p:nvSpPr>
        <p:spPr>
          <a:xfrm>
            <a:off x="2852444"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36" name="Text Placeholder 94">
            <a:extLst>
              <a:ext uri="{FF2B5EF4-FFF2-40B4-BE49-F238E27FC236}">
                <a16:creationId xmlns:a16="http://schemas.microsoft.com/office/drawing/2014/main" id="{3AF4B612-75CF-E240-B30B-4D020B29831C}"/>
              </a:ext>
            </a:extLst>
          </p:cNvPr>
          <p:cNvSpPr>
            <a:spLocks noGrp="1"/>
          </p:cNvSpPr>
          <p:nvPr>
            <p:ph type="body" sz="quarter" idx="25"/>
          </p:nvPr>
        </p:nvSpPr>
        <p:spPr>
          <a:xfrm>
            <a:off x="5089483"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37" name="Text Placeholder 94">
            <a:extLst>
              <a:ext uri="{FF2B5EF4-FFF2-40B4-BE49-F238E27FC236}">
                <a16:creationId xmlns:a16="http://schemas.microsoft.com/office/drawing/2014/main" id="{36F4F366-FA09-864A-BA8D-DB9926E59394}"/>
              </a:ext>
            </a:extLst>
          </p:cNvPr>
          <p:cNvSpPr>
            <a:spLocks noGrp="1"/>
          </p:cNvSpPr>
          <p:nvPr>
            <p:ph type="body" sz="quarter" idx="26"/>
          </p:nvPr>
        </p:nvSpPr>
        <p:spPr>
          <a:xfrm>
            <a:off x="7326521"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38" name="Text Placeholder 94">
            <a:extLst>
              <a:ext uri="{FF2B5EF4-FFF2-40B4-BE49-F238E27FC236}">
                <a16:creationId xmlns:a16="http://schemas.microsoft.com/office/drawing/2014/main" id="{C564766B-C5FA-2C4D-AD98-5BD7F74A289E}"/>
              </a:ext>
            </a:extLst>
          </p:cNvPr>
          <p:cNvSpPr>
            <a:spLocks noGrp="1"/>
          </p:cNvSpPr>
          <p:nvPr>
            <p:ph type="body" sz="quarter" idx="27"/>
          </p:nvPr>
        </p:nvSpPr>
        <p:spPr>
          <a:xfrm>
            <a:off x="9563560"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39" name="Picture Placeholder 92">
            <a:extLst>
              <a:ext uri="{FF2B5EF4-FFF2-40B4-BE49-F238E27FC236}">
                <a16:creationId xmlns:a16="http://schemas.microsoft.com/office/drawing/2014/main" id="{2046BF6E-2CEF-C946-B054-C4C353E0D90D}"/>
              </a:ext>
            </a:extLst>
          </p:cNvPr>
          <p:cNvSpPr>
            <a:spLocks noGrp="1"/>
          </p:cNvSpPr>
          <p:nvPr>
            <p:ph type="pic" sz="quarter" idx="17"/>
          </p:nvPr>
        </p:nvSpPr>
        <p:spPr>
          <a:xfrm>
            <a:off x="1262447" y="2150595"/>
            <a:ext cx="710400" cy="710400"/>
          </a:xfrm>
          <a:prstGeom prst="rect">
            <a:avLst/>
          </a:prstGeom>
        </p:spPr>
        <p:txBody>
          <a:bodyPr lIns="0" tIns="0" rIns="0" bIns="0"/>
          <a:lstStyle>
            <a:lvl1pPr>
              <a:buNone/>
              <a:defRPr sz="1067"/>
            </a:lvl1pPr>
          </a:lstStyle>
          <a:p>
            <a:r>
              <a:rPr lang="en-US"/>
              <a:t>Click icon to add picture</a:t>
            </a:r>
          </a:p>
        </p:txBody>
      </p:sp>
      <p:sp>
        <p:nvSpPr>
          <p:cNvPr id="40" name="Picture Placeholder 92">
            <a:extLst>
              <a:ext uri="{FF2B5EF4-FFF2-40B4-BE49-F238E27FC236}">
                <a16:creationId xmlns:a16="http://schemas.microsoft.com/office/drawing/2014/main" id="{F933B18B-621D-5847-B444-AA7A1F707C4D}"/>
              </a:ext>
            </a:extLst>
          </p:cNvPr>
          <p:cNvSpPr>
            <a:spLocks noGrp="1"/>
          </p:cNvSpPr>
          <p:nvPr>
            <p:ph type="pic" sz="quarter" idx="28"/>
          </p:nvPr>
        </p:nvSpPr>
        <p:spPr>
          <a:xfrm>
            <a:off x="3499485" y="2150595"/>
            <a:ext cx="710400" cy="710400"/>
          </a:xfrm>
          <a:prstGeom prst="rect">
            <a:avLst/>
          </a:prstGeom>
        </p:spPr>
        <p:txBody>
          <a:bodyPr lIns="0" tIns="0" rIns="0" bIns="0"/>
          <a:lstStyle>
            <a:lvl1pPr>
              <a:buNone/>
              <a:defRPr sz="1067"/>
            </a:lvl1pPr>
          </a:lstStyle>
          <a:p>
            <a:r>
              <a:rPr lang="en-US"/>
              <a:t>Click icon to add picture</a:t>
            </a:r>
          </a:p>
        </p:txBody>
      </p:sp>
      <p:sp>
        <p:nvSpPr>
          <p:cNvPr id="41" name="Picture Placeholder 92">
            <a:extLst>
              <a:ext uri="{FF2B5EF4-FFF2-40B4-BE49-F238E27FC236}">
                <a16:creationId xmlns:a16="http://schemas.microsoft.com/office/drawing/2014/main" id="{60437D62-D98B-7B46-B3A1-84D9D136BD05}"/>
              </a:ext>
            </a:extLst>
          </p:cNvPr>
          <p:cNvSpPr>
            <a:spLocks noGrp="1"/>
          </p:cNvSpPr>
          <p:nvPr>
            <p:ph type="pic" sz="quarter" idx="29"/>
          </p:nvPr>
        </p:nvSpPr>
        <p:spPr>
          <a:xfrm>
            <a:off x="5736524" y="2150595"/>
            <a:ext cx="710400" cy="710400"/>
          </a:xfrm>
          <a:prstGeom prst="rect">
            <a:avLst/>
          </a:prstGeom>
        </p:spPr>
        <p:txBody>
          <a:bodyPr lIns="0" tIns="0" rIns="0" bIns="0"/>
          <a:lstStyle>
            <a:lvl1pPr>
              <a:buNone/>
              <a:defRPr sz="1067"/>
            </a:lvl1pPr>
          </a:lstStyle>
          <a:p>
            <a:r>
              <a:rPr lang="en-US"/>
              <a:t>Click icon to add picture</a:t>
            </a:r>
          </a:p>
        </p:txBody>
      </p:sp>
      <p:sp>
        <p:nvSpPr>
          <p:cNvPr id="42" name="Picture Placeholder 92">
            <a:extLst>
              <a:ext uri="{FF2B5EF4-FFF2-40B4-BE49-F238E27FC236}">
                <a16:creationId xmlns:a16="http://schemas.microsoft.com/office/drawing/2014/main" id="{B2A96473-49BF-494F-8A8E-33B7484C4244}"/>
              </a:ext>
            </a:extLst>
          </p:cNvPr>
          <p:cNvSpPr>
            <a:spLocks noGrp="1"/>
          </p:cNvSpPr>
          <p:nvPr>
            <p:ph type="pic" sz="quarter" idx="30"/>
          </p:nvPr>
        </p:nvSpPr>
        <p:spPr>
          <a:xfrm>
            <a:off x="7973563" y="2150595"/>
            <a:ext cx="710400" cy="710400"/>
          </a:xfrm>
          <a:prstGeom prst="rect">
            <a:avLst/>
          </a:prstGeom>
        </p:spPr>
        <p:txBody>
          <a:bodyPr lIns="0" tIns="0" rIns="0" bIns="0"/>
          <a:lstStyle>
            <a:lvl1pPr>
              <a:buNone/>
              <a:defRPr sz="1067"/>
            </a:lvl1pPr>
          </a:lstStyle>
          <a:p>
            <a:r>
              <a:rPr lang="en-US"/>
              <a:t>Click icon to add picture</a:t>
            </a:r>
          </a:p>
        </p:txBody>
      </p:sp>
      <p:sp>
        <p:nvSpPr>
          <p:cNvPr id="43" name="Picture Placeholder 92">
            <a:extLst>
              <a:ext uri="{FF2B5EF4-FFF2-40B4-BE49-F238E27FC236}">
                <a16:creationId xmlns:a16="http://schemas.microsoft.com/office/drawing/2014/main" id="{0F9EFC3C-E52F-DD43-B776-5464ACCAE2FD}"/>
              </a:ext>
            </a:extLst>
          </p:cNvPr>
          <p:cNvSpPr>
            <a:spLocks noGrp="1"/>
          </p:cNvSpPr>
          <p:nvPr>
            <p:ph type="pic" sz="quarter" idx="31"/>
          </p:nvPr>
        </p:nvSpPr>
        <p:spPr>
          <a:xfrm>
            <a:off x="10210601" y="2150595"/>
            <a:ext cx="710400" cy="710400"/>
          </a:xfrm>
          <a:prstGeom prst="rect">
            <a:avLst/>
          </a:prstGeom>
        </p:spPr>
        <p:txBody>
          <a:bodyPr lIns="0" tIns="0" rIns="0" bIns="0"/>
          <a:lstStyle>
            <a:lvl1pPr>
              <a:buNone/>
              <a:defRPr sz="1067"/>
            </a:lvl1pPr>
          </a:lstStyle>
          <a:p>
            <a:r>
              <a:rPr lang="en-US"/>
              <a:t>Click icon to add picture</a:t>
            </a:r>
          </a:p>
        </p:txBody>
      </p:sp>
      <p:sp>
        <p:nvSpPr>
          <p:cNvPr id="44" name="Picture Placeholder 92">
            <a:extLst>
              <a:ext uri="{FF2B5EF4-FFF2-40B4-BE49-F238E27FC236}">
                <a16:creationId xmlns:a16="http://schemas.microsoft.com/office/drawing/2014/main" id="{2138286F-7DCD-D84A-95B9-0EA3AD3E61CA}"/>
              </a:ext>
            </a:extLst>
          </p:cNvPr>
          <p:cNvSpPr>
            <a:spLocks noGrp="1"/>
          </p:cNvSpPr>
          <p:nvPr>
            <p:ph type="pic" sz="quarter" idx="32"/>
          </p:nvPr>
        </p:nvSpPr>
        <p:spPr>
          <a:xfrm>
            <a:off x="7973563" y="4082912"/>
            <a:ext cx="710400" cy="710400"/>
          </a:xfrm>
          <a:prstGeom prst="rect">
            <a:avLst/>
          </a:prstGeom>
        </p:spPr>
        <p:txBody>
          <a:bodyPr lIns="0" tIns="0" rIns="0" bIns="0"/>
          <a:lstStyle>
            <a:lvl1pPr>
              <a:buNone/>
              <a:defRPr sz="1067"/>
            </a:lvl1pPr>
          </a:lstStyle>
          <a:p>
            <a:r>
              <a:rPr lang="en-US"/>
              <a:t>Click icon to add picture</a:t>
            </a:r>
          </a:p>
        </p:txBody>
      </p:sp>
      <p:sp>
        <p:nvSpPr>
          <p:cNvPr id="45" name="Picture Placeholder 92">
            <a:extLst>
              <a:ext uri="{FF2B5EF4-FFF2-40B4-BE49-F238E27FC236}">
                <a16:creationId xmlns:a16="http://schemas.microsoft.com/office/drawing/2014/main" id="{4FF5DC96-59F9-A044-A4B6-085C6F4AAF14}"/>
              </a:ext>
            </a:extLst>
          </p:cNvPr>
          <p:cNvSpPr>
            <a:spLocks noGrp="1"/>
          </p:cNvSpPr>
          <p:nvPr>
            <p:ph type="pic" sz="quarter" idx="33"/>
          </p:nvPr>
        </p:nvSpPr>
        <p:spPr>
          <a:xfrm>
            <a:off x="10210601" y="4082912"/>
            <a:ext cx="710400" cy="710400"/>
          </a:xfrm>
          <a:prstGeom prst="rect">
            <a:avLst/>
          </a:prstGeom>
        </p:spPr>
        <p:txBody>
          <a:bodyPr lIns="0" tIns="0" rIns="0" bIns="0"/>
          <a:lstStyle>
            <a:lvl1pPr>
              <a:buNone/>
              <a:defRPr sz="1067"/>
            </a:lvl1pPr>
          </a:lstStyle>
          <a:p>
            <a:r>
              <a:rPr lang="en-US"/>
              <a:t>Click icon to add picture</a:t>
            </a:r>
          </a:p>
        </p:txBody>
      </p:sp>
      <p:sp>
        <p:nvSpPr>
          <p:cNvPr id="46" name="Picture Placeholder 92">
            <a:extLst>
              <a:ext uri="{FF2B5EF4-FFF2-40B4-BE49-F238E27FC236}">
                <a16:creationId xmlns:a16="http://schemas.microsoft.com/office/drawing/2014/main" id="{217EE222-0EFB-2049-B8BE-85E2DBE3A11F}"/>
              </a:ext>
            </a:extLst>
          </p:cNvPr>
          <p:cNvSpPr>
            <a:spLocks noGrp="1"/>
          </p:cNvSpPr>
          <p:nvPr>
            <p:ph type="pic" sz="quarter" idx="34"/>
          </p:nvPr>
        </p:nvSpPr>
        <p:spPr>
          <a:xfrm>
            <a:off x="5736524" y="4082912"/>
            <a:ext cx="710400" cy="710400"/>
          </a:xfrm>
          <a:prstGeom prst="rect">
            <a:avLst/>
          </a:prstGeom>
        </p:spPr>
        <p:txBody>
          <a:bodyPr lIns="0" tIns="0" rIns="0" bIns="0"/>
          <a:lstStyle>
            <a:lvl1pPr>
              <a:buNone/>
              <a:defRPr sz="1067"/>
            </a:lvl1pPr>
          </a:lstStyle>
          <a:p>
            <a:r>
              <a:rPr lang="en-US"/>
              <a:t>Click icon to add picture</a:t>
            </a:r>
          </a:p>
        </p:txBody>
      </p:sp>
      <p:sp>
        <p:nvSpPr>
          <p:cNvPr id="47" name="Picture Placeholder 92">
            <a:extLst>
              <a:ext uri="{FF2B5EF4-FFF2-40B4-BE49-F238E27FC236}">
                <a16:creationId xmlns:a16="http://schemas.microsoft.com/office/drawing/2014/main" id="{D78FBF67-3AE4-A34B-85E3-932055A9AE1D}"/>
              </a:ext>
            </a:extLst>
          </p:cNvPr>
          <p:cNvSpPr>
            <a:spLocks noGrp="1"/>
          </p:cNvSpPr>
          <p:nvPr>
            <p:ph type="pic" sz="quarter" idx="35"/>
          </p:nvPr>
        </p:nvSpPr>
        <p:spPr>
          <a:xfrm>
            <a:off x="3499485" y="4082912"/>
            <a:ext cx="710400" cy="710400"/>
          </a:xfrm>
          <a:prstGeom prst="rect">
            <a:avLst/>
          </a:prstGeom>
        </p:spPr>
        <p:txBody>
          <a:bodyPr lIns="0" tIns="0" rIns="0" bIns="0"/>
          <a:lstStyle>
            <a:lvl1pPr>
              <a:buNone/>
              <a:defRPr sz="1067"/>
            </a:lvl1pPr>
          </a:lstStyle>
          <a:p>
            <a:r>
              <a:rPr lang="en-US"/>
              <a:t>Click icon to add picture</a:t>
            </a:r>
          </a:p>
        </p:txBody>
      </p:sp>
      <p:sp>
        <p:nvSpPr>
          <p:cNvPr id="48" name="Picture Placeholder 92">
            <a:extLst>
              <a:ext uri="{FF2B5EF4-FFF2-40B4-BE49-F238E27FC236}">
                <a16:creationId xmlns:a16="http://schemas.microsoft.com/office/drawing/2014/main" id="{258CEE9C-1083-FB45-B7D5-6BD76B5C664A}"/>
              </a:ext>
            </a:extLst>
          </p:cNvPr>
          <p:cNvSpPr>
            <a:spLocks noGrp="1"/>
          </p:cNvSpPr>
          <p:nvPr>
            <p:ph type="pic" sz="quarter" idx="36"/>
          </p:nvPr>
        </p:nvSpPr>
        <p:spPr>
          <a:xfrm>
            <a:off x="1262447" y="4082912"/>
            <a:ext cx="710400" cy="710400"/>
          </a:xfrm>
          <a:prstGeom prst="rect">
            <a:avLst/>
          </a:prstGeom>
        </p:spPr>
        <p:txBody>
          <a:bodyPr lIns="0" tIns="0" rIns="0" bIns="0"/>
          <a:lstStyle>
            <a:lvl1pPr>
              <a:buNone/>
              <a:defRPr sz="1067"/>
            </a:lvl1pPr>
          </a:lstStyle>
          <a:p>
            <a:r>
              <a:rPr lang="en-US"/>
              <a:t>Click icon to add picture</a:t>
            </a:r>
          </a:p>
        </p:txBody>
      </p:sp>
      <p:sp>
        <p:nvSpPr>
          <p:cNvPr id="50" name="object 37">
            <a:extLst>
              <a:ext uri="{FF2B5EF4-FFF2-40B4-BE49-F238E27FC236}">
                <a16:creationId xmlns:a16="http://schemas.microsoft.com/office/drawing/2014/main" id="{0608C849-22A9-454B-9AEA-8143AA074C62}"/>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51" name="object 37">
            <a:extLst>
              <a:ext uri="{FF2B5EF4-FFF2-40B4-BE49-F238E27FC236}">
                <a16:creationId xmlns:a16="http://schemas.microsoft.com/office/drawing/2014/main" id="{CBD3EA4F-EFCC-B64E-972C-8B1C7FD48EC7}"/>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522971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 Body 3">
    <p:spTree>
      <p:nvGrpSpPr>
        <p:cNvPr id="1" name=""/>
        <p:cNvGrpSpPr/>
        <p:nvPr/>
      </p:nvGrpSpPr>
      <p:grpSpPr>
        <a:xfrm>
          <a:off x="0" y="0"/>
          <a:ext cx="0" cy="0"/>
          <a:chOff x="0" y="0"/>
          <a:chExt cx="0" cy="0"/>
        </a:xfrm>
      </p:grpSpPr>
      <p:sp>
        <p:nvSpPr>
          <p:cNvPr id="11" name="Picture Placeholder 92"/>
          <p:cNvSpPr>
            <a:spLocks noGrp="1"/>
          </p:cNvSpPr>
          <p:nvPr>
            <p:ph type="pic" sz="quarter" idx="17"/>
          </p:nvPr>
        </p:nvSpPr>
        <p:spPr>
          <a:xfrm>
            <a:off x="6096000" y="0"/>
            <a:ext cx="6096001" cy="6858000"/>
          </a:xfrm>
          <a:prstGeom prst="rect">
            <a:avLst/>
          </a:prstGeom>
        </p:spPr>
        <p:txBody>
          <a:bodyPr lIns="0" tIns="0" rIns="0" bIns="0"/>
          <a:lstStyle>
            <a:lvl1pPr>
              <a:buNone/>
              <a:defRPr sz="1067"/>
            </a:lvl1pPr>
          </a:lstStyle>
          <a:p>
            <a:endParaRPr lang="en-US"/>
          </a:p>
        </p:txBody>
      </p:sp>
      <p:sp>
        <p:nvSpPr>
          <p:cNvPr id="2" name="Title 1"/>
          <p:cNvSpPr>
            <a:spLocks noGrp="1"/>
          </p:cNvSpPr>
          <p:nvPr>
            <p:ph type="title"/>
          </p:nvPr>
        </p:nvSpPr>
        <p:spPr>
          <a:xfrm>
            <a:off x="486733" y="469901"/>
            <a:ext cx="5279073" cy="338876"/>
          </a:xfrm>
        </p:spPr>
        <p:txBody>
          <a:bodyPr/>
          <a:lstStyle/>
          <a:p>
            <a:r>
              <a:rPr lang="en-US"/>
              <a:t>Click to edit Master title style</a:t>
            </a:r>
          </a:p>
        </p:txBody>
      </p:sp>
      <p:sp>
        <p:nvSpPr>
          <p:cNvPr id="9" name="Text Placeholder 94"/>
          <p:cNvSpPr>
            <a:spLocks noGrp="1"/>
          </p:cNvSpPr>
          <p:nvPr>
            <p:ph type="body" sz="quarter" idx="18"/>
          </p:nvPr>
        </p:nvSpPr>
        <p:spPr>
          <a:xfrm>
            <a:off x="476577" y="1579625"/>
            <a:ext cx="5279073" cy="4262127"/>
          </a:xfrm>
          <a:prstGeom prst="rect">
            <a:avLst/>
          </a:prstGeom>
        </p:spPr>
        <p:txBody>
          <a:bodyPr lIns="0" tIns="0" rIns="0" bIns="0" anchor="t" anchorCtr="0"/>
          <a:lstStyle>
            <a:lvl1pPr marL="0" indent="0" algn="l">
              <a:lnSpc>
                <a:spcPct val="100000"/>
              </a:lnSpc>
              <a:buNone/>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5" name="object 37"/>
          <p:cNvSpPr txBox="1"/>
          <p:nvPr userDrawn="1"/>
        </p:nvSpPr>
        <p:spPr>
          <a:xfrm>
            <a:off x="11166243" y="6381508"/>
            <a:ext cx="525613" cy="240002"/>
          </a:xfrm>
          <a:prstGeom prst="rect">
            <a:avLst/>
          </a:prstGeom>
        </p:spPr>
        <p:txBody>
          <a:bodyPr vert="horz" wrap="square" lIns="0" tIns="0" rIns="0" bIns="0" rtlCol="0">
            <a:spAutoFit/>
          </a:bodyPr>
          <a:lstStyle/>
          <a:p>
            <a:pPr marL="7620" algn="r">
              <a:lnSpc>
                <a:spcPts val="2153"/>
              </a:lnSpc>
            </a:pPr>
            <a:fld id="{4FC69F23-2E07-414A-8684-A0744552B4DF}" type="slidenum">
              <a:rPr lang="en-GB" sz="973" spc="7">
                <a:solidFill>
                  <a:schemeClr val="bg1"/>
                </a:solidFill>
                <a:latin typeface="Arial"/>
                <a:cs typeface="Arial"/>
              </a:rPr>
              <a:pPr marL="7620" algn="r">
                <a:lnSpc>
                  <a:spcPts val="2153"/>
                </a:lnSpc>
              </a:pPr>
              <a:t>‹#›</a:t>
            </a:fld>
            <a:endParaRPr sz="973">
              <a:solidFill>
                <a:schemeClr val="bg1"/>
              </a:solidFill>
              <a:latin typeface="Arial"/>
              <a:cs typeface="Arial"/>
            </a:endParaRPr>
          </a:p>
        </p:txBody>
      </p:sp>
      <p:sp>
        <p:nvSpPr>
          <p:cNvPr id="12" name="object 37"/>
          <p:cNvSpPr txBox="1"/>
          <p:nvPr userDrawn="1"/>
        </p:nvSpPr>
        <p:spPr>
          <a:xfrm>
            <a:off x="11166243" y="6381508"/>
            <a:ext cx="525613" cy="240002"/>
          </a:xfrm>
          <a:prstGeom prst="rect">
            <a:avLst/>
          </a:prstGeom>
        </p:spPr>
        <p:txBody>
          <a:bodyPr vert="horz" wrap="square" lIns="0" tIns="0" rIns="0" bIns="0" rtlCol="0">
            <a:spAutoFit/>
          </a:bodyPr>
          <a:lstStyle/>
          <a:p>
            <a:pPr marL="7620" algn="r">
              <a:lnSpc>
                <a:spcPts val="2153"/>
              </a:lnSpc>
            </a:pPr>
            <a:fld id="{4FC69F23-2E07-414A-8684-A0744552B4DF}" type="slidenum">
              <a:rPr lang="en-GB" sz="973" spc="7">
                <a:solidFill>
                  <a:schemeClr val="bg1"/>
                </a:solidFill>
                <a:latin typeface="Arial"/>
                <a:cs typeface="Arial"/>
              </a:rPr>
              <a:pPr marL="7620" algn="r">
                <a:lnSpc>
                  <a:spcPts val="2153"/>
                </a:lnSpc>
              </a:pPr>
              <a:t>‹#›</a:t>
            </a:fld>
            <a:endParaRPr sz="973">
              <a:solidFill>
                <a:schemeClr val="bg1"/>
              </a:solidFill>
              <a:latin typeface="Arial"/>
              <a:cs typeface="Arial"/>
            </a:endParaRPr>
          </a:p>
        </p:txBody>
      </p:sp>
      <p:sp>
        <p:nvSpPr>
          <p:cNvPr id="14" name="Text Placeholder 94"/>
          <p:cNvSpPr>
            <a:spLocks noGrp="1"/>
          </p:cNvSpPr>
          <p:nvPr>
            <p:ph type="body" sz="quarter" idx="22" hasCustomPrompt="1"/>
          </p:nvPr>
        </p:nvSpPr>
        <p:spPr>
          <a:xfrm>
            <a:off x="2255757" y="6498250"/>
            <a:ext cx="3074699" cy="105839"/>
          </a:xfrm>
          <a:prstGeom prst="rect">
            <a:avLst/>
          </a:prstGeom>
        </p:spPr>
        <p:txBody>
          <a:bodyPr lIns="0" tIns="0" rIns="0" bIns="0" anchor="t" anchorCtr="0"/>
          <a:lstStyle>
            <a:lvl1pPr marL="0" indent="0" algn="l">
              <a:lnSpc>
                <a:spcPct val="100000"/>
              </a:lnSpc>
              <a:buNone/>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100782664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9_Titles Slide">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7ED40CD0-FEA8-1249-AD91-06379C81A6E4}"/>
              </a:ext>
            </a:extLst>
          </p:cNvPr>
          <p:cNvSpPr>
            <a:spLocks noGrp="1"/>
          </p:cNvSpPr>
          <p:nvPr>
            <p:ph type="sldNum" sz="quarter" idx="4"/>
          </p:nvPr>
        </p:nvSpPr>
        <p:spPr>
          <a:xfrm>
            <a:off x="11277602" y="6347883"/>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8" name="Title 1">
            <a:extLst>
              <a:ext uri="{FF2B5EF4-FFF2-40B4-BE49-F238E27FC236}">
                <a16:creationId xmlns:a16="http://schemas.microsoft.com/office/drawing/2014/main" id="{7E969FFF-44F1-B441-ADCB-DB86B4CE25B0}"/>
              </a:ext>
            </a:extLst>
          </p:cNvPr>
          <p:cNvSpPr>
            <a:spLocks noGrp="1"/>
          </p:cNvSpPr>
          <p:nvPr>
            <p:ph type="title" hasCustomPrompt="1"/>
          </p:nvPr>
        </p:nvSpPr>
        <p:spPr>
          <a:xfrm>
            <a:off x="515797" y="451913"/>
            <a:ext cx="8737535" cy="299879"/>
          </a:xfrm>
          <a:prstGeom prst="rect">
            <a:avLst/>
          </a:prstGeom>
        </p:spPr>
        <p:txBody>
          <a:bodyPr lIns="0" tIns="0" rIns="0" bIns="0"/>
          <a:lstStyle>
            <a:lvl1pPr>
              <a:defRPr lang="en-US" sz="187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0" name="Text Placeholder 15">
            <a:extLst>
              <a:ext uri="{FF2B5EF4-FFF2-40B4-BE49-F238E27FC236}">
                <a16:creationId xmlns:a16="http://schemas.microsoft.com/office/drawing/2014/main" id="{5568E300-E591-A243-B822-77EFFD6A0BA7}"/>
              </a:ext>
            </a:extLst>
          </p:cNvPr>
          <p:cNvSpPr>
            <a:spLocks noGrp="1"/>
          </p:cNvSpPr>
          <p:nvPr>
            <p:ph type="body" sz="quarter" idx="14" hasCustomPrompt="1"/>
          </p:nvPr>
        </p:nvSpPr>
        <p:spPr>
          <a:xfrm>
            <a:off x="515797" y="751792"/>
            <a:ext cx="8737535" cy="276565"/>
          </a:xfrm>
          <a:prstGeom prst="rect">
            <a:avLst/>
          </a:prstGeom>
        </p:spPr>
        <p:txBody>
          <a:bodyPr lIns="0" tIns="0" rIns="0" bIns="0"/>
          <a:lstStyle>
            <a:lvl1pPr marL="0" indent="0">
              <a:buNone/>
              <a:defRPr lang="en-US" sz="1870" b="1"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6" name="object 37">
            <a:extLst>
              <a:ext uri="{FF2B5EF4-FFF2-40B4-BE49-F238E27FC236}">
                <a16:creationId xmlns:a16="http://schemas.microsoft.com/office/drawing/2014/main" id="{02541C49-D7A1-38A9-67A5-278A21FF3B36}"/>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350927703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White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2BF17DB-5F18-C443-BD0E-13AB4BA421A4}"/>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195430975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cSld name="Color_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67B59-51EA-AA42-B009-CCC5AF40371A}"/>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C59353D9-6255-2941-911E-606B1C7DC1D5}"/>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44D6AC"/>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Secure Systems</a:t>
            </a:r>
          </a:p>
          <a:p>
            <a:pPr lvl="0"/>
            <a:r>
              <a:rPr lang="en-US"/>
              <a:t>Research Center</a:t>
            </a:r>
          </a:p>
        </p:txBody>
      </p:sp>
    </p:spTree>
    <p:extLst>
      <p:ext uri="{BB962C8B-B14F-4D97-AF65-F5344CB8AC3E}">
        <p14:creationId xmlns:p14="http://schemas.microsoft.com/office/powerpoint/2010/main" val="4128999945"/>
      </p:ext>
    </p:extLst>
  </p:cSld>
  <p:clrMapOvr>
    <a:masterClrMapping/>
  </p:clrMapOvr>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3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476576" y="1228379"/>
            <a:ext cx="3428389" cy="171256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8" y="3067147"/>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4370022" y="1228379"/>
            <a:ext cx="3428389" cy="1712568"/>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8263467" y="1228379"/>
            <a:ext cx="3428389" cy="1712568"/>
          </a:xfrm>
          <a:prstGeom prst="rect">
            <a:avLst/>
          </a:prstGeom>
        </p:spPr>
        <p:txBody>
          <a:bodyPr lIns="0" tIns="0" rIns="0" bIns="0"/>
          <a:lstStyle>
            <a:lvl1pPr>
              <a:buNone/>
              <a:defRPr sz="1067"/>
            </a:lvl1pPr>
          </a:lstStyle>
          <a:p>
            <a:endParaRPr lang="en-US"/>
          </a:p>
        </p:txBody>
      </p:sp>
      <p:sp>
        <p:nvSpPr>
          <p:cNvPr id="13" name="Picture Placeholder 92">
            <a:extLst>
              <a:ext uri="{FF2B5EF4-FFF2-40B4-BE49-F238E27FC236}">
                <a16:creationId xmlns:a16="http://schemas.microsoft.com/office/drawing/2014/main" id="{B3B2DFA7-F219-AF42-ACE7-C8C87965505E}"/>
              </a:ext>
            </a:extLst>
          </p:cNvPr>
          <p:cNvSpPr>
            <a:spLocks noGrp="1"/>
          </p:cNvSpPr>
          <p:nvPr>
            <p:ph type="pic" sz="quarter" idx="27"/>
          </p:nvPr>
        </p:nvSpPr>
        <p:spPr>
          <a:xfrm>
            <a:off x="476576" y="3859439"/>
            <a:ext cx="3428389" cy="1712568"/>
          </a:xfrm>
          <a:prstGeom prst="rect">
            <a:avLst/>
          </a:prstGeom>
        </p:spPr>
        <p:txBody>
          <a:bodyPr lIns="0" tIns="0" rIns="0" bIns="0"/>
          <a:lstStyle>
            <a:lvl1pPr>
              <a:buNone/>
              <a:defRPr sz="1067"/>
            </a:lvl1pPr>
          </a:lstStyle>
          <a:p>
            <a:endParaRPr lang="en-US"/>
          </a:p>
        </p:txBody>
      </p:sp>
      <p:sp>
        <p:nvSpPr>
          <p:cNvPr id="14" name="Picture Placeholder 92">
            <a:extLst>
              <a:ext uri="{FF2B5EF4-FFF2-40B4-BE49-F238E27FC236}">
                <a16:creationId xmlns:a16="http://schemas.microsoft.com/office/drawing/2014/main" id="{F2B69C13-067E-EF42-B7A3-5E1BCE8A19F6}"/>
              </a:ext>
            </a:extLst>
          </p:cNvPr>
          <p:cNvSpPr>
            <a:spLocks noGrp="1"/>
          </p:cNvSpPr>
          <p:nvPr>
            <p:ph type="pic" sz="quarter" idx="28"/>
          </p:nvPr>
        </p:nvSpPr>
        <p:spPr>
          <a:xfrm>
            <a:off x="4370022" y="3859439"/>
            <a:ext cx="3428389" cy="1712568"/>
          </a:xfrm>
          <a:prstGeom prst="rect">
            <a:avLst/>
          </a:prstGeom>
        </p:spPr>
        <p:txBody>
          <a:bodyPr lIns="0" tIns="0" rIns="0" bIns="0"/>
          <a:lstStyle>
            <a:lvl1pPr>
              <a:buNone/>
              <a:defRPr sz="1067"/>
            </a:lvl1pPr>
          </a:lstStyle>
          <a:p>
            <a:endParaRPr lang="en-US"/>
          </a:p>
        </p:txBody>
      </p:sp>
      <p:sp>
        <p:nvSpPr>
          <p:cNvPr id="18" name="Picture Placeholder 92">
            <a:extLst>
              <a:ext uri="{FF2B5EF4-FFF2-40B4-BE49-F238E27FC236}">
                <a16:creationId xmlns:a16="http://schemas.microsoft.com/office/drawing/2014/main" id="{9E6B1FF5-EC10-A048-95D7-3E03D37830F4}"/>
              </a:ext>
            </a:extLst>
          </p:cNvPr>
          <p:cNvSpPr>
            <a:spLocks noGrp="1"/>
          </p:cNvSpPr>
          <p:nvPr>
            <p:ph type="pic" sz="quarter" idx="29"/>
          </p:nvPr>
        </p:nvSpPr>
        <p:spPr>
          <a:xfrm>
            <a:off x="8263467" y="3859439"/>
            <a:ext cx="3428389" cy="1712568"/>
          </a:xfrm>
          <a:prstGeom prst="rect">
            <a:avLst/>
          </a:prstGeom>
        </p:spPr>
        <p:txBody>
          <a:bodyPr lIns="0" tIns="0" rIns="0" bIns="0"/>
          <a:lstStyle>
            <a:lvl1pPr>
              <a:buNone/>
              <a:defRPr sz="1067"/>
            </a:lvl1pPr>
          </a:lstStyle>
          <a:p>
            <a:endParaRPr lang="en-US"/>
          </a:p>
        </p:txBody>
      </p:sp>
      <p:sp>
        <p:nvSpPr>
          <p:cNvPr id="23" name="Text Placeholder 94">
            <a:extLst>
              <a:ext uri="{FF2B5EF4-FFF2-40B4-BE49-F238E27FC236}">
                <a16:creationId xmlns:a16="http://schemas.microsoft.com/office/drawing/2014/main" id="{36A00691-0A25-BA49-8B3F-153375F8D27D}"/>
              </a:ext>
            </a:extLst>
          </p:cNvPr>
          <p:cNvSpPr>
            <a:spLocks noGrp="1"/>
          </p:cNvSpPr>
          <p:nvPr>
            <p:ph type="body" sz="quarter" idx="30"/>
          </p:nvPr>
        </p:nvSpPr>
        <p:spPr>
          <a:xfrm>
            <a:off x="4362778" y="3067147"/>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163FF4FB-0980-5C43-A5EB-353D538857B9}"/>
              </a:ext>
            </a:extLst>
          </p:cNvPr>
          <p:cNvSpPr>
            <a:spLocks noGrp="1"/>
          </p:cNvSpPr>
          <p:nvPr>
            <p:ph type="body" sz="quarter" idx="31"/>
          </p:nvPr>
        </p:nvSpPr>
        <p:spPr>
          <a:xfrm>
            <a:off x="8263467" y="3067147"/>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50306DFE-3F94-614E-8261-59D8CBBDAC62}"/>
              </a:ext>
            </a:extLst>
          </p:cNvPr>
          <p:cNvSpPr>
            <a:spLocks noGrp="1"/>
          </p:cNvSpPr>
          <p:nvPr>
            <p:ph type="body" sz="quarter" idx="32"/>
          </p:nvPr>
        </p:nvSpPr>
        <p:spPr>
          <a:xfrm>
            <a:off x="476578" y="5683581"/>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A6815294-8500-9B4F-88CE-2794C521A709}"/>
              </a:ext>
            </a:extLst>
          </p:cNvPr>
          <p:cNvSpPr>
            <a:spLocks noGrp="1"/>
          </p:cNvSpPr>
          <p:nvPr>
            <p:ph type="body" sz="quarter" idx="33"/>
          </p:nvPr>
        </p:nvSpPr>
        <p:spPr>
          <a:xfrm>
            <a:off x="4362778" y="5683581"/>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1DB78D36-76D3-F245-8121-FAB31B0AB4C8}"/>
              </a:ext>
            </a:extLst>
          </p:cNvPr>
          <p:cNvSpPr>
            <a:spLocks noGrp="1"/>
          </p:cNvSpPr>
          <p:nvPr>
            <p:ph type="body" sz="quarter" idx="34"/>
          </p:nvPr>
        </p:nvSpPr>
        <p:spPr>
          <a:xfrm>
            <a:off x="8263467" y="5683581"/>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97023152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3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8" y="1048931"/>
            <a:ext cx="5111641" cy="338876"/>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3" name="Text Placeholder 94">
            <a:extLst>
              <a:ext uri="{FF2B5EF4-FFF2-40B4-BE49-F238E27FC236}">
                <a16:creationId xmlns:a16="http://schemas.microsoft.com/office/drawing/2014/main" id="{4CF67DBB-A9B6-D641-B1DE-273DD544A0EA}"/>
              </a:ext>
            </a:extLst>
          </p:cNvPr>
          <p:cNvSpPr>
            <a:spLocks noGrp="1"/>
          </p:cNvSpPr>
          <p:nvPr>
            <p:ph type="body" sz="quarter" idx="32"/>
          </p:nvPr>
        </p:nvSpPr>
        <p:spPr>
          <a:xfrm>
            <a:off x="476578" y="3259021"/>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a:extLst>
              <a:ext uri="{FF2B5EF4-FFF2-40B4-BE49-F238E27FC236}">
                <a16:creationId xmlns:a16="http://schemas.microsoft.com/office/drawing/2014/main" id="{94F0D692-2E54-FD46-81DA-EBFBD970C960}"/>
              </a:ext>
            </a:extLst>
          </p:cNvPr>
          <p:cNvSpPr>
            <a:spLocks noGrp="1"/>
          </p:cNvSpPr>
          <p:nvPr>
            <p:ph type="body" sz="quarter" idx="33"/>
          </p:nvPr>
        </p:nvSpPr>
        <p:spPr>
          <a:xfrm>
            <a:off x="476578"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E4D5CF94-1E87-0549-95B7-EB119951B445}"/>
              </a:ext>
            </a:extLst>
          </p:cNvPr>
          <p:cNvSpPr>
            <a:spLocks noGrp="1"/>
          </p:cNvSpPr>
          <p:nvPr>
            <p:ph type="body" sz="quarter" idx="34"/>
          </p:nvPr>
        </p:nvSpPr>
        <p:spPr>
          <a:xfrm>
            <a:off x="6253057" y="3259021"/>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A97B07E4-D85F-0546-8B88-E8FF713A288F}"/>
              </a:ext>
            </a:extLst>
          </p:cNvPr>
          <p:cNvSpPr>
            <a:spLocks noGrp="1"/>
          </p:cNvSpPr>
          <p:nvPr>
            <p:ph type="body" sz="quarter" idx="35"/>
          </p:nvPr>
        </p:nvSpPr>
        <p:spPr>
          <a:xfrm>
            <a:off x="6253057"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CBFB5248-1302-2740-A875-420756085B20}"/>
              </a:ext>
            </a:extLst>
          </p:cNvPr>
          <p:cNvSpPr>
            <a:spLocks noGrp="1"/>
          </p:cNvSpPr>
          <p:nvPr>
            <p:ph type="body" sz="quarter" idx="36"/>
          </p:nvPr>
        </p:nvSpPr>
        <p:spPr>
          <a:xfrm>
            <a:off x="476578" y="5031377"/>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51F346EC-D695-9E4E-B87A-F6C092EFEE1C}"/>
              </a:ext>
            </a:extLst>
          </p:cNvPr>
          <p:cNvSpPr>
            <a:spLocks noGrp="1"/>
          </p:cNvSpPr>
          <p:nvPr>
            <p:ph type="body" sz="quarter" idx="37"/>
          </p:nvPr>
        </p:nvSpPr>
        <p:spPr>
          <a:xfrm>
            <a:off x="476578"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02C5D928-5CD7-CE46-A7FD-34ACEF7FA257}"/>
              </a:ext>
            </a:extLst>
          </p:cNvPr>
          <p:cNvSpPr>
            <a:spLocks noGrp="1"/>
          </p:cNvSpPr>
          <p:nvPr>
            <p:ph type="body" sz="quarter" idx="38"/>
          </p:nvPr>
        </p:nvSpPr>
        <p:spPr>
          <a:xfrm>
            <a:off x="6253057" y="5031377"/>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10454230-AD28-F442-8719-A50B998BC09F}"/>
              </a:ext>
            </a:extLst>
          </p:cNvPr>
          <p:cNvSpPr>
            <a:spLocks noGrp="1"/>
          </p:cNvSpPr>
          <p:nvPr>
            <p:ph type="body" sz="quarter" idx="39"/>
          </p:nvPr>
        </p:nvSpPr>
        <p:spPr>
          <a:xfrm>
            <a:off x="6253057"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9" name="Text Placeholder 94">
            <a:extLst>
              <a:ext uri="{FF2B5EF4-FFF2-40B4-BE49-F238E27FC236}">
                <a16:creationId xmlns:a16="http://schemas.microsoft.com/office/drawing/2014/main" id="{C8324B54-5E33-934D-AC53-2BFB801836FA}"/>
              </a:ext>
            </a:extLst>
          </p:cNvPr>
          <p:cNvSpPr>
            <a:spLocks noGrp="1"/>
          </p:cNvSpPr>
          <p:nvPr>
            <p:ph type="body" sz="quarter" idx="40"/>
          </p:nvPr>
        </p:nvSpPr>
        <p:spPr>
          <a:xfrm>
            <a:off x="2463421" y="1445340"/>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0" name="Text Placeholder 94">
            <a:extLst>
              <a:ext uri="{FF2B5EF4-FFF2-40B4-BE49-F238E27FC236}">
                <a16:creationId xmlns:a16="http://schemas.microsoft.com/office/drawing/2014/main" id="{41EA8438-C39A-3A47-AA7A-E89884D53087}"/>
              </a:ext>
            </a:extLst>
          </p:cNvPr>
          <p:cNvSpPr>
            <a:spLocks noGrp="1"/>
          </p:cNvSpPr>
          <p:nvPr>
            <p:ph type="body" sz="quarter" idx="41"/>
          </p:nvPr>
        </p:nvSpPr>
        <p:spPr>
          <a:xfrm>
            <a:off x="486734" y="2145252"/>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1" name="Text Placeholder 94">
            <a:extLst>
              <a:ext uri="{FF2B5EF4-FFF2-40B4-BE49-F238E27FC236}">
                <a16:creationId xmlns:a16="http://schemas.microsoft.com/office/drawing/2014/main" id="{46A283CB-41CC-FE42-8ECC-F60F32B37626}"/>
              </a:ext>
            </a:extLst>
          </p:cNvPr>
          <p:cNvSpPr>
            <a:spLocks noGrp="1"/>
          </p:cNvSpPr>
          <p:nvPr>
            <p:ph type="body" sz="quarter" idx="42"/>
          </p:nvPr>
        </p:nvSpPr>
        <p:spPr>
          <a:xfrm>
            <a:off x="4450266" y="2145252"/>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2" name="Text Placeholder 94">
            <a:extLst>
              <a:ext uri="{FF2B5EF4-FFF2-40B4-BE49-F238E27FC236}">
                <a16:creationId xmlns:a16="http://schemas.microsoft.com/office/drawing/2014/main" id="{BED0B757-6D0A-4446-B879-40EF365FAE9C}"/>
              </a:ext>
            </a:extLst>
          </p:cNvPr>
          <p:cNvSpPr>
            <a:spLocks noGrp="1"/>
          </p:cNvSpPr>
          <p:nvPr>
            <p:ph type="body" sz="quarter" idx="43"/>
          </p:nvPr>
        </p:nvSpPr>
        <p:spPr>
          <a:xfrm>
            <a:off x="6253057" y="1445340"/>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3" name="Text Placeholder 94">
            <a:extLst>
              <a:ext uri="{FF2B5EF4-FFF2-40B4-BE49-F238E27FC236}">
                <a16:creationId xmlns:a16="http://schemas.microsoft.com/office/drawing/2014/main" id="{85B0EE39-A06B-5648-BA3D-3A95C90871F7}"/>
              </a:ext>
            </a:extLst>
          </p:cNvPr>
          <p:cNvSpPr>
            <a:spLocks noGrp="1"/>
          </p:cNvSpPr>
          <p:nvPr>
            <p:ph type="body" sz="quarter" idx="44"/>
          </p:nvPr>
        </p:nvSpPr>
        <p:spPr>
          <a:xfrm>
            <a:off x="8209466" y="2145252"/>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F1A3380F-2683-1947-8285-567852D34476}"/>
              </a:ext>
            </a:extLst>
          </p:cNvPr>
          <p:cNvSpPr>
            <a:spLocks noGrp="1"/>
          </p:cNvSpPr>
          <p:nvPr>
            <p:ph type="body" sz="quarter" idx="45"/>
          </p:nvPr>
        </p:nvSpPr>
        <p:spPr>
          <a:xfrm>
            <a:off x="10226745" y="1445340"/>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130586327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White Body 3">
    <p:spTree>
      <p:nvGrpSpPr>
        <p:cNvPr id="1" name=""/>
        <p:cNvGrpSpPr/>
        <p:nvPr/>
      </p:nvGrpSpPr>
      <p:grpSpPr>
        <a:xfrm>
          <a:off x="0" y="0"/>
          <a:ext cx="0" cy="0"/>
          <a:chOff x="0" y="0"/>
          <a:chExt cx="0" cy="0"/>
        </a:xfrm>
      </p:grpSpPr>
      <p:sp>
        <p:nvSpPr>
          <p:cNvPr id="11" name="Picture Placeholder 92">
            <a:extLst>
              <a:ext uri="{FF2B5EF4-FFF2-40B4-BE49-F238E27FC236}">
                <a16:creationId xmlns:a16="http://schemas.microsoft.com/office/drawing/2014/main" id="{F1264E21-012F-5840-8414-50F90952AB76}"/>
              </a:ext>
            </a:extLst>
          </p:cNvPr>
          <p:cNvSpPr>
            <a:spLocks noGrp="1"/>
          </p:cNvSpPr>
          <p:nvPr>
            <p:ph type="pic" sz="quarter" idx="17"/>
          </p:nvPr>
        </p:nvSpPr>
        <p:spPr>
          <a:xfrm>
            <a:off x="6096000" y="0"/>
            <a:ext cx="6096001" cy="6858000"/>
          </a:xfrm>
          <a:prstGeom prst="rect">
            <a:avLst/>
          </a:prstGeom>
        </p:spPr>
        <p:txBody>
          <a:bodyPr lIns="0" tIns="0" rIns="0" bIns="0"/>
          <a:lstStyle>
            <a:lvl1pPr>
              <a:buNone/>
              <a:defRPr sz="1067"/>
            </a:lvl1pPr>
          </a:lstStyle>
          <a:p>
            <a:endParaRPr lang="en-US"/>
          </a:p>
        </p:txBody>
      </p:sp>
      <p:sp>
        <p:nvSpPr>
          <p:cNvPr id="2" name="Title 1">
            <a:extLst>
              <a:ext uri="{FF2B5EF4-FFF2-40B4-BE49-F238E27FC236}">
                <a16:creationId xmlns:a16="http://schemas.microsoft.com/office/drawing/2014/main" id="{500C096D-98F6-0746-98CA-02876FA393DF}"/>
              </a:ext>
            </a:extLst>
          </p:cNvPr>
          <p:cNvSpPr>
            <a:spLocks noGrp="1"/>
          </p:cNvSpPr>
          <p:nvPr>
            <p:ph type="title"/>
          </p:nvPr>
        </p:nvSpPr>
        <p:spPr>
          <a:xfrm>
            <a:off x="486733" y="469901"/>
            <a:ext cx="5279073" cy="338876"/>
          </a:xfrm>
        </p:spPr>
        <p:txBody>
          <a:bodyPr/>
          <a:lstStyle/>
          <a:p>
            <a:r>
              <a:rPr lang="en-US"/>
              <a:t>Click to edit Master title style</a:t>
            </a:r>
          </a:p>
        </p:txBody>
      </p:sp>
      <p:sp>
        <p:nvSpPr>
          <p:cNvPr id="9" name="Text Placeholder 94">
            <a:extLst>
              <a:ext uri="{FF2B5EF4-FFF2-40B4-BE49-F238E27FC236}">
                <a16:creationId xmlns:a16="http://schemas.microsoft.com/office/drawing/2014/main" id="{E1859806-822D-334A-9E43-9C85B8C44D3C}"/>
              </a:ext>
            </a:extLst>
          </p:cNvPr>
          <p:cNvSpPr>
            <a:spLocks noGrp="1"/>
          </p:cNvSpPr>
          <p:nvPr>
            <p:ph type="body" sz="quarter" idx="18"/>
          </p:nvPr>
        </p:nvSpPr>
        <p:spPr>
          <a:xfrm>
            <a:off x="476577" y="1579625"/>
            <a:ext cx="5279073"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5" name="object 37">
            <a:extLst>
              <a:ext uri="{FF2B5EF4-FFF2-40B4-BE49-F238E27FC236}">
                <a16:creationId xmlns:a16="http://schemas.microsoft.com/office/drawing/2014/main" id="{552BFB46-3117-DB4B-83C8-003F9EFC0B97}"/>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2" name="object 37">
            <a:extLst>
              <a:ext uri="{FF2B5EF4-FFF2-40B4-BE49-F238E27FC236}">
                <a16:creationId xmlns:a16="http://schemas.microsoft.com/office/drawing/2014/main" id="{000E3E7A-5890-A84E-B800-65019BFEE67D}"/>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Tree>
    <p:extLst>
      <p:ext uri="{BB962C8B-B14F-4D97-AF65-F5344CB8AC3E}">
        <p14:creationId xmlns:p14="http://schemas.microsoft.com/office/powerpoint/2010/main" val="255678514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White Bod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F7F2-F9A8-804C-985A-25F91731E15A}"/>
              </a:ext>
            </a:extLst>
          </p:cNvPr>
          <p:cNvSpPr>
            <a:spLocks noGrp="1"/>
          </p:cNvSpPr>
          <p:nvPr>
            <p:ph type="title"/>
          </p:nvPr>
        </p:nvSpPr>
        <p:spPr/>
        <p:txBody>
          <a:bodyPr/>
          <a:lstStyle/>
          <a:p>
            <a:r>
              <a:rPr lang="en-US"/>
              <a:t>Click to edit Master title style</a:t>
            </a:r>
          </a:p>
        </p:txBody>
      </p:sp>
      <p:sp>
        <p:nvSpPr>
          <p:cNvPr id="5" name="Text Placeholder 94">
            <a:extLst>
              <a:ext uri="{FF2B5EF4-FFF2-40B4-BE49-F238E27FC236}">
                <a16:creationId xmlns:a16="http://schemas.microsoft.com/office/drawing/2014/main" id="{FA510A7E-CFBA-274F-AF6C-94F76DDAF005}"/>
              </a:ext>
            </a:extLst>
          </p:cNvPr>
          <p:cNvSpPr>
            <a:spLocks noGrp="1"/>
          </p:cNvSpPr>
          <p:nvPr>
            <p:ph type="body" sz="quarter" idx="18"/>
          </p:nvPr>
        </p:nvSpPr>
        <p:spPr>
          <a:xfrm>
            <a:off x="476577" y="1579626"/>
            <a:ext cx="5279073" cy="33887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6" name="Content Placeholder 42">
            <a:extLst>
              <a:ext uri="{FF2B5EF4-FFF2-40B4-BE49-F238E27FC236}">
                <a16:creationId xmlns:a16="http://schemas.microsoft.com/office/drawing/2014/main" id="{D4450037-B19D-794B-919E-39FFFA28B0C9}"/>
              </a:ext>
            </a:extLst>
          </p:cNvPr>
          <p:cNvSpPr>
            <a:spLocks noGrp="1"/>
          </p:cNvSpPr>
          <p:nvPr>
            <p:ph sz="quarter" idx="20"/>
          </p:nvPr>
        </p:nvSpPr>
        <p:spPr>
          <a:xfrm>
            <a:off x="476576" y="2358639"/>
            <a:ext cx="11215280" cy="3807212"/>
          </a:xfrm>
          <a:prstGeom prst="rect">
            <a:avLst/>
          </a:prstGeom>
        </p:spPr>
        <p:txBody>
          <a:bodyPr lIns="0" tIns="0" rIns="0" bIns="0"/>
          <a:lstStyle>
            <a:lvl1pPr marL="0" indent="0">
              <a:lnSpc>
                <a:spcPct val="100000"/>
              </a:lnSpc>
              <a:buNone/>
              <a:tabLst/>
              <a:defRPr sz="1067">
                <a:solidFill>
                  <a:schemeClr val="tx1"/>
                </a:solidFill>
              </a:defRPr>
            </a:lvl1pPr>
          </a:lstStyle>
          <a:p>
            <a:pPr lvl="0"/>
            <a:endParaRPr lang="en-US"/>
          </a:p>
        </p:txBody>
      </p:sp>
      <p:sp>
        <p:nvSpPr>
          <p:cNvPr id="8" name="object 37">
            <a:extLst>
              <a:ext uri="{FF2B5EF4-FFF2-40B4-BE49-F238E27FC236}">
                <a16:creationId xmlns:a16="http://schemas.microsoft.com/office/drawing/2014/main" id="{C7DBD443-B133-4D46-ABE2-0D0D167C532C}"/>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0" name="Text Placeholder 94">
            <a:extLst>
              <a:ext uri="{FF2B5EF4-FFF2-40B4-BE49-F238E27FC236}">
                <a16:creationId xmlns:a16="http://schemas.microsoft.com/office/drawing/2014/main" id="{DDB685A5-7E04-F944-A23B-1DEDB2CFE893}"/>
              </a:ext>
            </a:extLst>
          </p:cNvPr>
          <p:cNvSpPr>
            <a:spLocks noGrp="1"/>
          </p:cNvSpPr>
          <p:nvPr>
            <p:ph type="body" sz="quarter" idx="22"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285782864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1_Titles Slide">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7ED40CD0-FEA8-1249-AD91-06379C81A6E4}"/>
              </a:ext>
            </a:extLst>
          </p:cNvPr>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8" name="Title 1">
            <a:extLst>
              <a:ext uri="{FF2B5EF4-FFF2-40B4-BE49-F238E27FC236}">
                <a16:creationId xmlns:a16="http://schemas.microsoft.com/office/drawing/2014/main" id="{7E969FFF-44F1-B441-ADCB-DB86B4CE25B0}"/>
              </a:ext>
            </a:extLst>
          </p:cNvPr>
          <p:cNvSpPr>
            <a:spLocks noGrp="1"/>
          </p:cNvSpPr>
          <p:nvPr>
            <p:ph type="title" hasCustomPrompt="1"/>
          </p:nvPr>
        </p:nvSpPr>
        <p:spPr>
          <a:xfrm>
            <a:off x="515798" y="451914"/>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0" name="Text Placeholder 15">
            <a:extLst>
              <a:ext uri="{FF2B5EF4-FFF2-40B4-BE49-F238E27FC236}">
                <a16:creationId xmlns:a16="http://schemas.microsoft.com/office/drawing/2014/main" id="{5568E300-E591-A243-B822-77EFFD6A0BA7}"/>
              </a:ext>
            </a:extLst>
          </p:cNvPr>
          <p:cNvSpPr>
            <a:spLocks noGrp="1"/>
          </p:cNvSpPr>
          <p:nvPr>
            <p:ph type="body" sz="quarter" idx="14" hasCustomPrompt="1"/>
          </p:nvPr>
        </p:nvSpPr>
        <p:spPr>
          <a:xfrm>
            <a:off x="515798"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1" name="Rectangle 10">
            <a:extLst>
              <a:ext uri="{FF2B5EF4-FFF2-40B4-BE49-F238E27FC236}">
                <a16:creationId xmlns:a16="http://schemas.microsoft.com/office/drawing/2014/main" id="{DC4818C5-27B5-6546-93CD-66AC42E9E1C2}"/>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Tree>
    <p:extLst>
      <p:ext uri="{BB962C8B-B14F-4D97-AF65-F5344CB8AC3E}">
        <p14:creationId xmlns:p14="http://schemas.microsoft.com/office/powerpoint/2010/main" val="28881119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1" y="1396502"/>
            <a:ext cx="1375565" cy="1191929"/>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7" y="1396502"/>
            <a:ext cx="5111641" cy="1191929"/>
          </a:xfrm>
          <a:prstGeom prst="rect">
            <a:avLst/>
          </a:prstGeom>
        </p:spPr>
        <p:txBody>
          <a:bodyPr lIns="0" tIns="0" rIns="0" bIns="0" anchor="t" anchorCtr="0"/>
          <a:lstStyle>
            <a:lvl1pPr marL="0" indent="0" algn="l">
              <a:lnSpc>
                <a:spcPct val="100000"/>
              </a:lnSpc>
              <a:buNone/>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515543"/>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marL="0" marR="0" lvl="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a:pPr>
            <a:r>
              <a:rPr lang="en-US" spc="9"/>
              <a:t>Artificial Intelligence Cross-Center Unit</a:t>
            </a:r>
            <a:endParaRPr lang="en-US" spc="7"/>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8757551" y="1396502"/>
            <a:ext cx="1375565" cy="1191929"/>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10316291" y="1396502"/>
            <a:ext cx="1375565" cy="1191929"/>
          </a:xfrm>
          <a:prstGeom prst="rect">
            <a:avLst/>
          </a:prstGeom>
        </p:spPr>
        <p:txBody>
          <a:bodyPr lIns="0" tIns="0" rIns="0" bIns="0"/>
          <a:lstStyle>
            <a:lvl1pPr>
              <a:buNone/>
              <a:defRPr sz="1067"/>
            </a:lvl1pPr>
          </a:lstStyle>
          <a:p>
            <a:endParaRPr lang="en-US"/>
          </a:p>
        </p:txBody>
      </p:sp>
      <p:sp>
        <p:nvSpPr>
          <p:cNvPr id="19" name="Text Placeholder 83">
            <a:extLst>
              <a:ext uri="{FF2B5EF4-FFF2-40B4-BE49-F238E27FC236}">
                <a16:creationId xmlns:a16="http://schemas.microsoft.com/office/drawing/2014/main" id="{DF33D91C-D88B-1F46-9964-BA8FA5A7C14E}"/>
              </a:ext>
            </a:extLst>
          </p:cNvPr>
          <p:cNvSpPr>
            <a:spLocks noGrp="1"/>
          </p:cNvSpPr>
          <p:nvPr>
            <p:ph type="body" sz="quarter" idx="28"/>
          </p:nvPr>
        </p:nvSpPr>
        <p:spPr>
          <a:xfrm>
            <a:off x="476576" y="3582352"/>
            <a:ext cx="2062285" cy="2272485"/>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0" name="Text Placeholder 84">
            <a:extLst>
              <a:ext uri="{FF2B5EF4-FFF2-40B4-BE49-F238E27FC236}">
                <a16:creationId xmlns:a16="http://schemas.microsoft.com/office/drawing/2014/main" id="{884E4AC7-B53C-1641-BE01-C7DD8ABDDA06}"/>
              </a:ext>
            </a:extLst>
          </p:cNvPr>
          <p:cNvSpPr>
            <a:spLocks noGrp="1"/>
          </p:cNvSpPr>
          <p:nvPr>
            <p:ph type="body" sz="quarter" idx="29"/>
          </p:nvPr>
        </p:nvSpPr>
        <p:spPr>
          <a:xfrm>
            <a:off x="3035318" y="3582353"/>
            <a:ext cx="2552900" cy="492108"/>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1" name="Text Placeholder 85">
            <a:extLst>
              <a:ext uri="{FF2B5EF4-FFF2-40B4-BE49-F238E27FC236}">
                <a16:creationId xmlns:a16="http://schemas.microsoft.com/office/drawing/2014/main" id="{7A1F6A69-479C-D94B-AF47-2F58E20804C2}"/>
              </a:ext>
            </a:extLst>
          </p:cNvPr>
          <p:cNvSpPr>
            <a:spLocks noGrp="1"/>
          </p:cNvSpPr>
          <p:nvPr>
            <p:ph type="body" sz="quarter" idx="30"/>
          </p:nvPr>
        </p:nvSpPr>
        <p:spPr>
          <a:xfrm>
            <a:off x="3035318" y="4522028"/>
            <a:ext cx="2552900"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2" name="Text Placeholder 86">
            <a:extLst>
              <a:ext uri="{FF2B5EF4-FFF2-40B4-BE49-F238E27FC236}">
                <a16:creationId xmlns:a16="http://schemas.microsoft.com/office/drawing/2014/main" id="{46F9BF66-C06C-8545-96DA-C982A5350053}"/>
              </a:ext>
            </a:extLst>
          </p:cNvPr>
          <p:cNvSpPr>
            <a:spLocks noGrp="1"/>
          </p:cNvSpPr>
          <p:nvPr>
            <p:ph type="body" sz="quarter" idx="31"/>
          </p:nvPr>
        </p:nvSpPr>
        <p:spPr>
          <a:xfrm>
            <a:off x="3029475" y="5364899"/>
            <a:ext cx="2558743"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Tree>
    <p:extLst>
      <p:ext uri="{BB962C8B-B14F-4D97-AF65-F5344CB8AC3E}">
        <p14:creationId xmlns:p14="http://schemas.microsoft.com/office/powerpoint/2010/main" val="21859470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5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Tree>
    <p:extLst>
      <p:ext uri="{BB962C8B-B14F-4D97-AF65-F5344CB8AC3E}">
        <p14:creationId xmlns:p14="http://schemas.microsoft.com/office/powerpoint/2010/main" val="4235768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Body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94"/>
          <p:cNvSpPr>
            <a:spLocks noGrp="1"/>
          </p:cNvSpPr>
          <p:nvPr>
            <p:ph type="body" sz="quarter" idx="18"/>
          </p:nvPr>
        </p:nvSpPr>
        <p:spPr>
          <a:xfrm>
            <a:off x="476577" y="1579626"/>
            <a:ext cx="5279073" cy="338877"/>
          </a:xfrm>
          <a:prstGeom prst="rect">
            <a:avLst/>
          </a:prstGeom>
        </p:spPr>
        <p:txBody>
          <a:bodyPr lIns="0" tIns="0" rIns="0" bIns="0" anchor="t" anchorCtr="0"/>
          <a:lstStyle>
            <a:lvl1pPr marL="0" indent="0" algn="l">
              <a:lnSpc>
                <a:spcPct val="100000"/>
              </a:lnSpc>
              <a:buNone/>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6" name="Content Placeholder 42"/>
          <p:cNvSpPr>
            <a:spLocks noGrp="1"/>
          </p:cNvSpPr>
          <p:nvPr>
            <p:ph sz="quarter" idx="20"/>
          </p:nvPr>
        </p:nvSpPr>
        <p:spPr>
          <a:xfrm>
            <a:off x="476576" y="2358639"/>
            <a:ext cx="11215280" cy="3807212"/>
          </a:xfrm>
          <a:prstGeom prst="rect">
            <a:avLst/>
          </a:prstGeom>
        </p:spPr>
        <p:txBody>
          <a:bodyPr lIns="0" tIns="0" rIns="0" bIns="0"/>
          <a:lstStyle>
            <a:lvl1pPr marL="0" indent="0">
              <a:lnSpc>
                <a:spcPct val="100000"/>
              </a:lnSpc>
              <a:buNone/>
              <a:defRPr sz="1067">
                <a:solidFill>
                  <a:schemeClr val="tx1"/>
                </a:solidFill>
              </a:defRPr>
            </a:lvl1pPr>
          </a:lstStyle>
          <a:p>
            <a:pPr lvl="0"/>
            <a:endParaRPr lang="en-US"/>
          </a:p>
        </p:txBody>
      </p:sp>
      <p:sp>
        <p:nvSpPr>
          <p:cNvPr id="8" name="object 37"/>
          <p:cNvSpPr txBox="1"/>
          <p:nvPr userDrawn="1"/>
        </p:nvSpPr>
        <p:spPr>
          <a:xfrm>
            <a:off x="11166243" y="6381508"/>
            <a:ext cx="525613" cy="240002"/>
          </a:xfrm>
          <a:prstGeom prst="rect">
            <a:avLst/>
          </a:prstGeom>
        </p:spPr>
        <p:txBody>
          <a:bodyPr vert="horz" wrap="square" lIns="0" tIns="0" rIns="0" bIns="0" rtlCol="0">
            <a:spAutoFit/>
          </a:bodyPr>
          <a:lstStyle/>
          <a:p>
            <a:pPr marL="7620" algn="r">
              <a:lnSpc>
                <a:spcPts val="2153"/>
              </a:lnSpc>
            </a:pPr>
            <a:fld id="{4FC69F23-2E07-414A-8684-A0744552B4DF}" type="slidenum">
              <a:rPr lang="en-GB" sz="973" spc="7">
                <a:solidFill>
                  <a:srgbClr val="6300FF"/>
                </a:solidFill>
                <a:latin typeface="Arial"/>
                <a:cs typeface="Arial"/>
              </a:rPr>
              <a:pPr marL="7620" algn="r">
                <a:lnSpc>
                  <a:spcPts val="2153"/>
                </a:lnSpc>
              </a:pPr>
              <a:t>‹#›</a:t>
            </a:fld>
            <a:endParaRPr sz="973">
              <a:solidFill>
                <a:srgbClr val="6300FF"/>
              </a:solidFill>
              <a:latin typeface="Arial"/>
              <a:cs typeface="Arial"/>
            </a:endParaRPr>
          </a:p>
        </p:txBody>
      </p:sp>
      <p:sp>
        <p:nvSpPr>
          <p:cNvPr id="10" name="Text Placeholder 94"/>
          <p:cNvSpPr>
            <a:spLocks noGrp="1"/>
          </p:cNvSpPr>
          <p:nvPr>
            <p:ph type="body" sz="quarter" idx="22" hasCustomPrompt="1"/>
          </p:nvPr>
        </p:nvSpPr>
        <p:spPr>
          <a:xfrm>
            <a:off x="2255757" y="6498250"/>
            <a:ext cx="3074699" cy="105839"/>
          </a:xfrm>
          <a:prstGeom prst="rect">
            <a:avLst/>
          </a:prstGeom>
        </p:spPr>
        <p:txBody>
          <a:bodyPr lIns="0" tIns="0" rIns="0" bIns="0" anchor="t" anchorCtr="0"/>
          <a:lstStyle>
            <a:lvl1pPr marL="0" indent="0" algn="l">
              <a:lnSpc>
                <a:spcPct val="100000"/>
              </a:lnSpc>
              <a:buNone/>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35808161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Background Body 3">
    <p:bg>
      <p:bgPr>
        <a:solidFill>
          <a:srgbClr val="253746"/>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64744B-929B-3149-BA5D-924B7A28CB99}"/>
              </a:ext>
            </a:extLst>
          </p:cNvPr>
          <p:cNvSpPr>
            <a:spLocks noGrp="1"/>
          </p:cNvSpPr>
          <p:nvPr>
            <p:ph type="title"/>
          </p:nvPr>
        </p:nvSpPr>
        <p:spPr/>
        <p:txBody>
          <a:bodyPr/>
          <a:lstStyle>
            <a:lvl1pPr>
              <a:defRPr>
                <a:solidFill>
                  <a:schemeClr val="bg1"/>
                </a:solidFill>
              </a:defRPr>
            </a:lvl1pPr>
          </a:lstStyle>
          <a:p>
            <a:r>
              <a:rPr lang="pl-PL"/>
              <a:t>Kliknij, aby edytować styl</a:t>
            </a:r>
            <a:endParaRPr lang="x-none"/>
          </a:p>
        </p:txBody>
      </p:sp>
      <p:sp>
        <p:nvSpPr>
          <p:cNvPr id="6" name="object 37">
            <a:extLst>
              <a:ext uri="{FF2B5EF4-FFF2-40B4-BE49-F238E27FC236}">
                <a16:creationId xmlns:a16="http://schemas.microsoft.com/office/drawing/2014/main" id="{92290A35-DDE3-F64C-91D3-50D8D7DCA10B}"/>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8EE2DC"/>
                </a:solidFill>
                <a:latin typeface="Arial"/>
                <a:cs typeface="Arial"/>
              </a:rPr>
              <a:pPr marL="7701" algn="r">
                <a:lnSpc>
                  <a:spcPts val="2155"/>
                </a:lnSpc>
              </a:pPr>
              <a:t>‹#›</a:t>
            </a:fld>
            <a:endParaRPr sz="971">
              <a:solidFill>
                <a:srgbClr val="8EE2DC"/>
              </a:solidFill>
              <a:latin typeface="Arial"/>
              <a:cs typeface="Arial"/>
            </a:endParaRPr>
          </a:p>
        </p:txBody>
      </p:sp>
      <p:pic>
        <p:nvPicPr>
          <p:cNvPr id="10" name="Picture 47">
            <a:extLst>
              <a:ext uri="{FF2B5EF4-FFF2-40B4-BE49-F238E27FC236}">
                <a16:creationId xmlns:a16="http://schemas.microsoft.com/office/drawing/2014/main" id="{BD593A2A-B81A-F447-8B38-B48D6A4A79A7}"/>
              </a:ext>
            </a:extLst>
          </p:cNvPr>
          <p:cNvPicPr>
            <a:picLocks noChangeAspect="1"/>
          </p:cNvPicPr>
          <p:nvPr userDrawn="1"/>
        </p:nvPicPr>
        <p:blipFill>
          <a:blip r:embed="rId2"/>
          <a:stretch>
            <a:fillRect/>
          </a:stretch>
        </p:blipFill>
        <p:spPr>
          <a:xfrm>
            <a:off x="2924507" y="2270243"/>
            <a:ext cx="94309" cy="188619"/>
          </a:xfrm>
          <a:prstGeom prst="rect">
            <a:avLst/>
          </a:prstGeom>
        </p:spPr>
      </p:pic>
      <p:pic>
        <p:nvPicPr>
          <p:cNvPr id="13" name="Picture 17">
            <a:extLst>
              <a:ext uri="{FF2B5EF4-FFF2-40B4-BE49-F238E27FC236}">
                <a16:creationId xmlns:a16="http://schemas.microsoft.com/office/drawing/2014/main" id="{E4A2523F-D07B-B143-ADC0-C198ABB6019B}"/>
              </a:ext>
            </a:extLst>
          </p:cNvPr>
          <p:cNvPicPr>
            <a:picLocks noChangeAspect="1"/>
          </p:cNvPicPr>
          <p:nvPr userDrawn="1"/>
        </p:nvPicPr>
        <p:blipFill>
          <a:blip r:embed="rId2"/>
          <a:stretch>
            <a:fillRect/>
          </a:stretch>
        </p:blipFill>
        <p:spPr>
          <a:xfrm>
            <a:off x="5719492" y="2270243"/>
            <a:ext cx="94309" cy="188619"/>
          </a:xfrm>
          <a:prstGeom prst="rect">
            <a:avLst/>
          </a:prstGeom>
        </p:spPr>
      </p:pic>
      <p:pic>
        <p:nvPicPr>
          <p:cNvPr id="14" name="Picture 20">
            <a:extLst>
              <a:ext uri="{FF2B5EF4-FFF2-40B4-BE49-F238E27FC236}">
                <a16:creationId xmlns:a16="http://schemas.microsoft.com/office/drawing/2014/main" id="{548BA976-1429-CD42-B4BC-F0C7BE8A84C3}"/>
              </a:ext>
            </a:extLst>
          </p:cNvPr>
          <p:cNvPicPr>
            <a:picLocks noChangeAspect="1"/>
          </p:cNvPicPr>
          <p:nvPr userDrawn="1"/>
        </p:nvPicPr>
        <p:blipFill>
          <a:blip r:embed="rId2"/>
          <a:stretch>
            <a:fillRect/>
          </a:stretch>
        </p:blipFill>
        <p:spPr>
          <a:xfrm>
            <a:off x="8516086" y="2270243"/>
            <a:ext cx="94309" cy="188619"/>
          </a:xfrm>
          <a:prstGeom prst="rect">
            <a:avLst/>
          </a:prstGeom>
        </p:spPr>
      </p:pic>
      <p:sp>
        <p:nvSpPr>
          <p:cNvPr id="18" name="object 37">
            <a:extLst>
              <a:ext uri="{FF2B5EF4-FFF2-40B4-BE49-F238E27FC236}">
                <a16:creationId xmlns:a16="http://schemas.microsoft.com/office/drawing/2014/main" id="{1E07DDFD-853A-CA49-B84E-ADFD26C3332D}"/>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8EE3DC"/>
                </a:solidFill>
                <a:latin typeface="Arial"/>
                <a:cs typeface="Arial"/>
              </a:rPr>
              <a:t>TII </a:t>
            </a:r>
            <a:r>
              <a:rPr lang="en-GB" sz="971" spc="7">
                <a:solidFill>
                  <a:srgbClr val="8EE3DC"/>
                </a:solidFill>
                <a:latin typeface="Arial"/>
                <a:cs typeface="Arial"/>
              </a:rPr>
              <a:t>– Technology Innovation Institute</a:t>
            </a:r>
            <a:endParaRPr sz="971">
              <a:solidFill>
                <a:srgbClr val="8EE3DC"/>
              </a:solidFill>
              <a:latin typeface="Arial"/>
              <a:cs typeface="Arial"/>
            </a:endParaRPr>
          </a:p>
        </p:txBody>
      </p:sp>
      <p:sp>
        <p:nvSpPr>
          <p:cNvPr id="21" name="Text Placeholder 94">
            <a:extLst>
              <a:ext uri="{FF2B5EF4-FFF2-40B4-BE49-F238E27FC236}">
                <a16:creationId xmlns:a16="http://schemas.microsoft.com/office/drawing/2014/main" id="{5AFECAF5-4F44-F342-9710-54DC1EEDC481}"/>
              </a:ext>
            </a:extLst>
          </p:cNvPr>
          <p:cNvSpPr>
            <a:spLocks noGrp="1"/>
          </p:cNvSpPr>
          <p:nvPr>
            <p:ph type="body" sz="quarter" idx="21"/>
          </p:nvPr>
        </p:nvSpPr>
        <p:spPr>
          <a:xfrm>
            <a:off x="486733"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2" name="Text Placeholder 94">
            <a:extLst>
              <a:ext uri="{FF2B5EF4-FFF2-40B4-BE49-F238E27FC236}">
                <a16:creationId xmlns:a16="http://schemas.microsoft.com/office/drawing/2014/main" id="{5E1833AE-A76C-5948-8705-79E659255ECB}"/>
              </a:ext>
            </a:extLst>
          </p:cNvPr>
          <p:cNvSpPr>
            <a:spLocks noGrp="1"/>
          </p:cNvSpPr>
          <p:nvPr>
            <p:ph type="body" sz="quarter" idx="26"/>
          </p:nvPr>
        </p:nvSpPr>
        <p:spPr>
          <a:xfrm>
            <a:off x="330153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F5365ACF-1ED3-D842-B1FC-D16772954889}"/>
              </a:ext>
            </a:extLst>
          </p:cNvPr>
          <p:cNvSpPr>
            <a:spLocks noGrp="1"/>
          </p:cNvSpPr>
          <p:nvPr>
            <p:ph type="body" sz="quarter" idx="27"/>
          </p:nvPr>
        </p:nvSpPr>
        <p:spPr>
          <a:xfrm>
            <a:off x="609296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40B9E35A-F624-674C-94AE-107D90EC34C7}"/>
              </a:ext>
            </a:extLst>
          </p:cNvPr>
          <p:cNvSpPr>
            <a:spLocks noGrp="1"/>
          </p:cNvSpPr>
          <p:nvPr>
            <p:ph type="body" sz="quarter" idx="28"/>
          </p:nvPr>
        </p:nvSpPr>
        <p:spPr>
          <a:xfrm>
            <a:off x="8896879"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74332005-40C5-484B-8F15-19EED93721B6}"/>
              </a:ext>
            </a:extLst>
          </p:cNvPr>
          <p:cNvSpPr>
            <a:spLocks noGrp="1"/>
          </p:cNvSpPr>
          <p:nvPr>
            <p:ph type="pic" sz="quarter" idx="17"/>
          </p:nvPr>
        </p:nvSpPr>
        <p:spPr>
          <a:xfrm>
            <a:off x="486731" y="1661612"/>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6" name="Picture Placeholder 92">
            <a:extLst>
              <a:ext uri="{FF2B5EF4-FFF2-40B4-BE49-F238E27FC236}">
                <a16:creationId xmlns:a16="http://schemas.microsoft.com/office/drawing/2014/main" id="{65900C9E-8AFE-FB43-97AE-C924822F679A}"/>
              </a:ext>
            </a:extLst>
          </p:cNvPr>
          <p:cNvSpPr>
            <a:spLocks noGrp="1"/>
          </p:cNvSpPr>
          <p:nvPr>
            <p:ph type="pic" sz="quarter" idx="29"/>
          </p:nvPr>
        </p:nvSpPr>
        <p:spPr>
          <a:xfrm>
            <a:off x="3301535" y="1661612"/>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7" name="Picture Placeholder 92">
            <a:extLst>
              <a:ext uri="{FF2B5EF4-FFF2-40B4-BE49-F238E27FC236}">
                <a16:creationId xmlns:a16="http://schemas.microsoft.com/office/drawing/2014/main" id="{5911F713-BC5B-314A-9C96-086E49D28F94}"/>
              </a:ext>
            </a:extLst>
          </p:cNvPr>
          <p:cNvSpPr>
            <a:spLocks noGrp="1"/>
          </p:cNvSpPr>
          <p:nvPr>
            <p:ph type="pic" sz="quarter" idx="30"/>
          </p:nvPr>
        </p:nvSpPr>
        <p:spPr>
          <a:xfrm>
            <a:off x="6092965" y="1661612"/>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8" name="Picture Placeholder 92">
            <a:extLst>
              <a:ext uri="{FF2B5EF4-FFF2-40B4-BE49-F238E27FC236}">
                <a16:creationId xmlns:a16="http://schemas.microsoft.com/office/drawing/2014/main" id="{1D36AEDA-21D7-924C-87AA-91368B265F92}"/>
              </a:ext>
            </a:extLst>
          </p:cNvPr>
          <p:cNvSpPr>
            <a:spLocks noGrp="1"/>
          </p:cNvSpPr>
          <p:nvPr>
            <p:ph type="pic" sz="quarter" idx="31"/>
          </p:nvPr>
        </p:nvSpPr>
        <p:spPr>
          <a:xfrm>
            <a:off x="8896879" y="1661612"/>
            <a:ext cx="2166940" cy="1400555"/>
          </a:xfrm>
          <a:prstGeom prst="rect">
            <a:avLst/>
          </a:prstGeom>
        </p:spPr>
        <p:txBody>
          <a:bodyPr lIns="0" tIns="0" rIns="0" bIns="0"/>
          <a:lstStyle>
            <a:lvl1pPr>
              <a:buNone/>
              <a:defRPr sz="1067">
                <a:solidFill>
                  <a:srgbClr val="8EE3DC"/>
                </a:solidFill>
              </a:defRPr>
            </a:lvl1pPr>
          </a:lstStyle>
          <a:p>
            <a:endParaRPr lang="en-US"/>
          </a:p>
        </p:txBody>
      </p:sp>
    </p:spTree>
    <p:extLst>
      <p:ext uri="{BB962C8B-B14F-4D97-AF65-F5344CB8AC3E}">
        <p14:creationId xmlns:p14="http://schemas.microsoft.com/office/powerpoint/2010/main" val="263801400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4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4" y="6388342"/>
            <a:ext cx="2053268" cy="234936"/>
          </a:xfrm>
          <a:prstGeom prst="rect">
            <a:avLst/>
          </a:prstGeom>
        </p:spPr>
        <p:txBody>
          <a:bodyPr vert="horz" wrap="square" lIns="0" tIns="0" rIns="0" bIns="0" rtlCol="0">
            <a:spAutoFit/>
          </a:bodyPr>
          <a:lstStyle/>
          <a:p>
            <a:pPr marL="7701">
              <a:lnSpc>
                <a:spcPts val="2155"/>
              </a:lnSpc>
            </a:pPr>
            <a:r>
              <a:rPr lang="en-GB" sz="800" b="1" spc="7">
                <a:solidFill>
                  <a:srgbClr val="6300FF"/>
                </a:solidFill>
                <a:latin typeface="Arial"/>
                <a:cs typeface="Arial"/>
              </a:rPr>
              <a:t>TII </a:t>
            </a:r>
            <a:r>
              <a:rPr lang="en-GB" sz="800" spc="7">
                <a:solidFill>
                  <a:srgbClr val="6300FF"/>
                </a:solidFill>
                <a:latin typeface="Arial"/>
                <a:cs typeface="Arial"/>
              </a:rPr>
              <a:t>– Technology Innovation Institute</a:t>
            </a:r>
            <a:endParaRPr sz="800">
              <a:solidFill>
                <a:srgbClr val="6300FF"/>
              </a:solidFill>
              <a:latin typeface="Arial"/>
              <a:cs typeface="Arial"/>
            </a:endParaRPr>
          </a:p>
        </p:txBody>
      </p:sp>
    </p:spTree>
    <p:extLst>
      <p:ext uri="{BB962C8B-B14F-4D97-AF65-F5344CB8AC3E}">
        <p14:creationId xmlns:p14="http://schemas.microsoft.com/office/powerpoint/2010/main" val="32851835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30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6"/>
            <a:ext cx="4492499" cy="4262129"/>
          </a:xfrm>
          <a:prstGeom prst="rect">
            <a:avLst/>
          </a:prstGeom>
        </p:spPr>
        <p:txBody>
          <a:bodyPr lIns="0" tIns="0" rIns="0" bIns="0"/>
          <a:lstStyle>
            <a:lvl1pPr>
              <a:buNone/>
              <a:defRPr sz="1024"/>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7"/>
            <a:ext cx="6428200" cy="4262127"/>
          </a:xfrm>
          <a:prstGeom prst="rect">
            <a:avLst/>
          </a:prstGeom>
        </p:spPr>
        <p:txBody>
          <a:bodyPr lIns="0" tIns="0" rIns="0" bIns="0" anchor="t" anchorCtr="0"/>
          <a:lstStyle>
            <a:lvl1pPr marL="0" indent="0" algn="l">
              <a:lnSpc>
                <a:spcPct val="100000"/>
              </a:lnSpc>
              <a:buNone/>
              <a:tabLst/>
              <a:defRPr sz="1536"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29165"/>
          </a:xfrm>
          <a:prstGeom prst="rect">
            <a:avLst/>
          </a:prstGeom>
        </p:spPr>
        <p:txBody>
          <a:bodyPr vert="horz" wrap="square" lIns="0" tIns="0" rIns="0" bIns="0" rtlCol="0">
            <a:spAutoFit/>
          </a:bodyPr>
          <a:lstStyle/>
          <a:p>
            <a:pPr marL="7392" marR="0" lvl="0" indent="0" algn="r" defTabSz="532244" rtl="0" eaLnBrk="1" fontAlgn="auto" latinLnBrk="0" hangingPunct="1">
              <a:lnSpc>
                <a:spcPts val="2068"/>
              </a:lnSpc>
              <a:spcBef>
                <a:spcPts val="0"/>
              </a:spcBef>
              <a:spcAft>
                <a:spcPts val="0"/>
              </a:spcAft>
              <a:buClrTx/>
              <a:buSzTx/>
              <a:buFontTx/>
              <a:buNone/>
              <a:tabLst/>
              <a:defRPr/>
            </a:pPr>
            <a:fld id="{4FC69F23-2E07-414A-8684-A0744552B4DF}" type="slidenum">
              <a:rPr kumimoji="0" lang="en-GB" sz="932" b="0" i="0" u="none" strike="noStrike" kern="1200" cap="none" spc="7" normalizeH="0" baseline="0" noProof="0">
                <a:ln>
                  <a:noFill/>
                </a:ln>
                <a:solidFill>
                  <a:srgbClr val="6300FF"/>
                </a:solidFill>
                <a:effectLst/>
                <a:uLnTx/>
                <a:uFillTx/>
                <a:latin typeface="Arial"/>
                <a:ea typeface="+mn-ea"/>
                <a:cs typeface="Arial"/>
              </a:rPr>
              <a:pPr marL="7392" marR="0" lvl="0" indent="0" algn="r" defTabSz="532244" rtl="0" eaLnBrk="1" fontAlgn="auto" latinLnBrk="0" hangingPunct="1">
                <a:lnSpc>
                  <a:spcPts val="2068"/>
                </a:lnSpc>
                <a:spcBef>
                  <a:spcPts val="0"/>
                </a:spcBef>
                <a:spcAft>
                  <a:spcPts val="0"/>
                </a:spcAft>
                <a:buClrTx/>
                <a:buSzTx/>
                <a:buFontTx/>
                <a:buNone/>
                <a:tabLst/>
                <a:defRPr/>
              </a:pPr>
              <a:t>‹#›</a:t>
            </a:fld>
            <a:endParaRPr kumimoji="0" sz="932" b="0" i="0" u="none" strike="noStrike" kern="1200" cap="none" spc="0" normalizeH="0" baseline="0" noProof="0">
              <a:ln>
                <a:noFill/>
              </a:ln>
              <a:solidFill>
                <a:srgbClr val="6300FF"/>
              </a:solidFill>
              <a:effectLst/>
              <a:uLnTx/>
              <a:uFillTx/>
              <a:latin typeface="Arial"/>
              <a:ea typeface="+mn-ea"/>
              <a:cs typeface="Arial"/>
            </a:endParaRPr>
          </a:p>
        </p:txBody>
      </p:sp>
      <p:sp>
        <p:nvSpPr>
          <p:cNvPr id="9" name="Text Placeholder 102">
            <a:extLst>
              <a:ext uri="{FF2B5EF4-FFF2-40B4-BE49-F238E27FC236}">
                <a16:creationId xmlns:a16="http://schemas.microsoft.com/office/drawing/2014/main" id="{8E709F75-1EFD-4071-A5BD-1A41DF983099}"/>
              </a:ext>
            </a:extLst>
          </p:cNvPr>
          <p:cNvSpPr txBox="1">
            <a:spLocks/>
          </p:cNvSpPr>
          <p:nvPr userDrawn="1"/>
        </p:nvSpPr>
        <p:spPr>
          <a:xfrm>
            <a:off x="2283465" y="6506714"/>
            <a:ext cx="3074699" cy="105839"/>
          </a:xfrm>
          <a:prstGeom prst="rect">
            <a:avLst/>
          </a:prstGeom>
        </p:spPr>
        <p:txBody>
          <a:bodyPr lIns="0" tIns="0" rIns="0" bIns="0" anchor="t" anchorCtr="0"/>
          <a:lstStyle>
            <a:lvl1pPr marL="0" indent="0" algn="l" defTabSz="914400" rtl="0" eaLnBrk="1" latinLnBrk="0" hangingPunct="1">
              <a:lnSpc>
                <a:spcPct val="100000"/>
              </a:lnSpc>
              <a:spcBef>
                <a:spcPts val="1000"/>
              </a:spcBef>
              <a:buFont typeface="Arial" panose="020B0604020202020204" pitchFamily="34" charset="0"/>
              <a:buNone/>
              <a:tabLst/>
              <a:defRPr sz="600" b="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170252">
              <a:defRPr/>
            </a:pPr>
            <a:r>
              <a:rPr lang="en-US" sz="768">
                <a:solidFill>
                  <a:srgbClr val="000000">
                    <a:lumMod val="50000"/>
                    <a:lumOff val="50000"/>
                  </a:srgbClr>
                </a:solidFill>
                <a:latin typeface="Arial" panose="020B0604020202020204"/>
              </a:rPr>
              <a:t>Digital Science Research Center  - Telecom Unit</a:t>
            </a:r>
          </a:p>
        </p:txBody>
      </p:sp>
    </p:spTree>
    <p:extLst>
      <p:ext uri="{BB962C8B-B14F-4D97-AF65-F5344CB8AC3E}">
        <p14:creationId xmlns:p14="http://schemas.microsoft.com/office/powerpoint/2010/main" val="66350619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7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7" y="1048930"/>
            <a:ext cx="5111641" cy="338876"/>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3" name="Text Placeholder 94">
            <a:extLst>
              <a:ext uri="{FF2B5EF4-FFF2-40B4-BE49-F238E27FC236}">
                <a16:creationId xmlns:a16="http://schemas.microsoft.com/office/drawing/2014/main" id="{4CF67DBB-A9B6-D641-B1DE-273DD544A0EA}"/>
              </a:ext>
            </a:extLst>
          </p:cNvPr>
          <p:cNvSpPr>
            <a:spLocks noGrp="1"/>
          </p:cNvSpPr>
          <p:nvPr>
            <p:ph type="body" sz="quarter" idx="32"/>
          </p:nvPr>
        </p:nvSpPr>
        <p:spPr>
          <a:xfrm>
            <a:off x="476577" y="3259020"/>
            <a:ext cx="5438801" cy="1226721"/>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a:extLst>
              <a:ext uri="{FF2B5EF4-FFF2-40B4-BE49-F238E27FC236}">
                <a16:creationId xmlns:a16="http://schemas.microsoft.com/office/drawing/2014/main" id="{94F0D692-2E54-FD46-81DA-EBFBD970C960}"/>
              </a:ext>
            </a:extLst>
          </p:cNvPr>
          <p:cNvSpPr>
            <a:spLocks noGrp="1"/>
          </p:cNvSpPr>
          <p:nvPr>
            <p:ph type="body" sz="quarter" idx="33"/>
          </p:nvPr>
        </p:nvSpPr>
        <p:spPr>
          <a:xfrm>
            <a:off x="476577"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E4D5CF94-1E87-0549-95B7-EB119951B445}"/>
              </a:ext>
            </a:extLst>
          </p:cNvPr>
          <p:cNvSpPr>
            <a:spLocks noGrp="1"/>
          </p:cNvSpPr>
          <p:nvPr>
            <p:ph type="body" sz="quarter" idx="34"/>
          </p:nvPr>
        </p:nvSpPr>
        <p:spPr>
          <a:xfrm>
            <a:off x="6253056" y="3259020"/>
            <a:ext cx="5438801" cy="1226721"/>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A97B07E4-D85F-0546-8B88-E8FF713A288F}"/>
              </a:ext>
            </a:extLst>
          </p:cNvPr>
          <p:cNvSpPr>
            <a:spLocks noGrp="1"/>
          </p:cNvSpPr>
          <p:nvPr>
            <p:ph type="body" sz="quarter" idx="35"/>
          </p:nvPr>
        </p:nvSpPr>
        <p:spPr>
          <a:xfrm>
            <a:off x="6253056"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CBFB5248-1302-2740-A875-420756085B20}"/>
              </a:ext>
            </a:extLst>
          </p:cNvPr>
          <p:cNvSpPr>
            <a:spLocks noGrp="1"/>
          </p:cNvSpPr>
          <p:nvPr>
            <p:ph type="body" sz="quarter" idx="36"/>
          </p:nvPr>
        </p:nvSpPr>
        <p:spPr>
          <a:xfrm>
            <a:off x="476577" y="5031376"/>
            <a:ext cx="5438801" cy="1226721"/>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51F346EC-D695-9E4E-B87A-F6C092EFEE1C}"/>
              </a:ext>
            </a:extLst>
          </p:cNvPr>
          <p:cNvSpPr>
            <a:spLocks noGrp="1"/>
          </p:cNvSpPr>
          <p:nvPr>
            <p:ph type="body" sz="quarter" idx="37"/>
          </p:nvPr>
        </p:nvSpPr>
        <p:spPr>
          <a:xfrm>
            <a:off x="476577"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02C5D928-5CD7-CE46-A7FD-34ACEF7FA257}"/>
              </a:ext>
            </a:extLst>
          </p:cNvPr>
          <p:cNvSpPr>
            <a:spLocks noGrp="1"/>
          </p:cNvSpPr>
          <p:nvPr>
            <p:ph type="body" sz="quarter" idx="38"/>
          </p:nvPr>
        </p:nvSpPr>
        <p:spPr>
          <a:xfrm>
            <a:off x="6253056" y="5031376"/>
            <a:ext cx="5438801" cy="1226721"/>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10454230-AD28-F442-8719-A50B998BC09F}"/>
              </a:ext>
            </a:extLst>
          </p:cNvPr>
          <p:cNvSpPr>
            <a:spLocks noGrp="1"/>
          </p:cNvSpPr>
          <p:nvPr>
            <p:ph type="body" sz="quarter" idx="39"/>
          </p:nvPr>
        </p:nvSpPr>
        <p:spPr>
          <a:xfrm>
            <a:off x="6253056"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9" name="Text Placeholder 94">
            <a:extLst>
              <a:ext uri="{FF2B5EF4-FFF2-40B4-BE49-F238E27FC236}">
                <a16:creationId xmlns:a16="http://schemas.microsoft.com/office/drawing/2014/main" id="{C8324B54-5E33-934D-AC53-2BFB801836FA}"/>
              </a:ext>
            </a:extLst>
          </p:cNvPr>
          <p:cNvSpPr>
            <a:spLocks noGrp="1"/>
          </p:cNvSpPr>
          <p:nvPr>
            <p:ph type="body" sz="quarter" idx="40"/>
          </p:nvPr>
        </p:nvSpPr>
        <p:spPr>
          <a:xfrm>
            <a:off x="2463420" y="1445339"/>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0" name="Text Placeholder 94">
            <a:extLst>
              <a:ext uri="{FF2B5EF4-FFF2-40B4-BE49-F238E27FC236}">
                <a16:creationId xmlns:a16="http://schemas.microsoft.com/office/drawing/2014/main" id="{41EA8438-C39A-3A47-AA7A-E89884D53087}"/>
              </a:ext>
            </a:extLst>
          </p:cNvPr>
          <p:cNvSpPr>
            <a:spLocks noGrp="1"/>
          </p:cNvSpPr>
          <p:nvPr>
            <p:ph type="body" sz="quarter" idx="41"/>
          </p:nvPr>
        </p:nvSpPr>
        <p:spPr>
          <a:xfrm>
            <a:off x="486733" y="2145251"/>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1" name="Text Placeholder 94">
            <a:extLst>
              <a:ext uri="{FF2B5EF4-FFF2-40B4-BE49-F238E27FC236}">
                <a16:creationId xmlns:a16="http://schemas.microsoft.com/office/drawing/2014/main" id="{46A283CB-41CC-FE42-8ECC-F60F32B37626}"/>
              </a:ext>
            </a:extLst>
          </p:cNvPr>
          <p:cNvSpPr>
            <a:spLocks noGrp="1"/>
          </p:cNvSpPr>
          <p:nvPr>
            <p:ph type="body" sz="quarter" idx="42"/>
          </p:nvPr>
        </p:nvSpPr>
        <p:spPr>
          <a:xfrm>
            <a:off x="4450265" y="2145251"/>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2" name="Text Placeholder 94">
            <a:extLst>
              <a:ext uri="{FF2B5EF4-FFF2-40B4-BE49-F238E27FC236}">
                <a16:creationId xmlns:a16="http://schemas.microsoft.com/office/drawing/2014/main" id="{BED0B757-6D0A-4446-B879-40EF365FAE9C}"/>
              </a:ext>
            </a:extLst>
          </p:cNvPr>
          <p:cNvSpPr>
            <a:spLocks noGrp="1"/>
          </p:cNvSpPr>
          <p:nvPr>
            <p:ph type="body" sz="quarter" idx="43"/>
          </p:nvPr>
        </p:nvSpPr>
        <p:spPr>
          <a:xfrm>
            <a:off x="6253056" y="1445339"/>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3" name="Text Placeholder 94">
            <a:extLst>
              <a:ext uri="{FF2B5EF4-FFF2-40B4-BE49-F238E27FC236}">
                <a16:creationId xmlns:a16="http://schemas.microsoft.com/office/drawing/2014/main" id="{85B0EE39-A06B-5648-BA3D-3A95C90871F7}"/>
              </a:ext>
            </a:extLst>
          </p:cNvPr>
          <p:cNvSpPr>
            <a:spLocks noGrp="1"/>
          </p:cNvSpPr>
          <p:nvPr>
            <p:ph type="body" sz="quarter" idx="44"/>
          </p:nvPr>
        </p:nvSpPr>
        <p:spPr>
          <a:xfrm>
            <a:off x="8209465" y="2145251"/>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F1A3380F-2683-1947-8285-567852D34476}"/>
              </a:ext>
            </a:extLst>
          </p:cNvPr>
          <p:cNvSpPr>
            <a:spLocks noGrp="1"/>
          </p:cNvSpPr>
          <p:nvPr>
            <p:ph type="body" sz="quarter" idx="45"/>
          </p:nvPr>
        </p:nvSpPr>
        <p:spPr>
          <a:xfrm>
            <a:off x="10226744" y="1445339"/>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26960279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4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1" y="1396502"/>
            <a:ext cx="1375565" cy="1191929"/>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7" y="1396502"/>
            <a:ext cx="5111641" cy="1191929"/>
          </a:xfrm>
          <a:prstGeom prst="rect">
            <a:avLst/>
          </a:prstGeom>
        </p:spPr>
        <p:txBody>
          <a:bodyPr lIns="0" tIns="0" rIns="0" bIns="0" anchor="t" anchorCtr="0"/>
          <a:lstStyle>
            <a:lvl1pPr marL="0" indent="0" algn="l">
              <a:lnSpc>
                <a:spcPct val="100000"/>
              </a:lnSpc>
              <a:buNone/>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8757551" y="1396502"/>
            <a:ext cx="1375565" cy="1191929"/>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10316291" y="1396502"/>
            <a:ext cx="1375565" cy="1191929"/>
          </a:xfrm>
          <a:prstGeom prst="rect">
            <a:avLst/>
          </a:prstGeom>
        </p:spPr>
        <p:txBody>
          <a:bodyPr lIns="0" tIns="0" rIns="0" bIns="0"/>
          <a:lstStyle>
            <a:lvl1pPr>
              <a:buNone/>
              <a:defRPr sz="1067"/>
            </a:lvl1pPr>
          </a:lstStyle>
          <a:p>
            <a:endParaRPr lang="en-US"/>
          </a:p>
        </p:txBody>
      </p:sp>
      <p:sp>
        <p:nvSpPr>
          <p:cNvPr id="19" name="Text Placeholder 83">
            <a:extLst>
              <a:ext uri="{FF2B5EF4-FFF2-40B4-BE49-F238E27FC236}">
                <a16:creationId xmlns:a16="http://schemas.microsoft.com/office/drawing/2014/main" id="{DF33D91C-D88B-1F46-9964-BA8FA5A7C14E}"/>
              </a:ext>
            </a:extLst>
          </p:cNvPr>
          <p:cNvSpPr>
            <a:spLocks noGrp="1"/>
          </p:cNvSpPr>
          <p:nvPr>
            <p:ph type="body" sz="quarter" idx="28"/>
          </p:nvPr>
        </p:nvSpPr>
        <p:spPr>
          <a:xfrm>
            <a:off x="476576" y="3582352"/>
            <a:ext cx="2062285" cy="2272485"/>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0" name="Text Placeholder 84">
            <a:extLst>
              <a:ext uri="{FF2B5EF4-FFF2-40B4-BE49-F238E27FC236}">
                <a16:creationId xmlns:a16="http://schemas.microsoft.com/office/drawing/2014/main" id="{884E4AC7-B53C-1641-BE01-C7DD8ABDDA06}"/>
              </a:ext>
            </a:extLst>
          </p:cNvPr>
          <p:cNvSpPr>
            <a:spLocks noGrp="1"/>
          </p:cNvSpPr>
          <p:nvPr>
            <p:ph type="body" sz="quarter" idx="29"/>
          </p:nvPr>
        </p:nvSpPr>
        <p:spPr>
          <a:xfrm>
            <a:off x="3035318" y="3582353"/>
            <a:ext cx="2552900" cy="492108"/>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1" name="Text Placeholder 85">
            <a:extLst>
              <a:ext uri="{FF2B5EF4-FFF2-40B4-BE49-F238E27FC236}">
                <a16:creationId xmlns:a16="http://schemas.microsoft.com/office/drawing/2014/main" id="{7A1F6A69-479C-D94B-AF47-2F58E20804C2}"/>
              </a:ext>
            </a:extLst>
          </p:cNvPr>
          <p:cNvSpPr>
            <a:spLocks noGrp="1"/>
          </p:cNvSpPr>
          <p:nvPr>
            <p:ph type="body" sz="quarter" idx="30"/>
          </p:nvPr>
        </p:nvSpPr>
        <p:spPr>
          <a:xfrm>
            <a:off x="3035318" y="4522028"/>
            <a:ext cx="2552900"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2" name="Text Placeholder 86">
            <a:extLst>
              <a:ext uri="{FF2B5EF4-FFF2-40B4-BE49-F238E27FC236}">
                <a16:creationId xmlns:a16="http://schemas.microsoft.com/office/drawing/2014/main" id="{46F9BF66-C06C-8545-96DA-C982A5350053}"/>
              </a:ext>
            </a:extLst>
          </p:cNvPr>
          <p:cNvSpPr>
            <a:spLocks noGrp="1"/>
          </p:cNvSpPr>
          <p:nvPr>
            <p:ph type="body" sz="quarter" idx="31"/>
          </p:nvPr>
        </p:nvSpPr>
        <p:spPr>
          <a:xfrm>
            <a:off x="3029475" y="5364899"/>
            <a:ext cx="2558743"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Tree>
    <p:extLst>
      <p:ext uri="{BB962C8B-B14F-4D97-AF65-F5344CB8AC3E}">
        <p14:creationId xmlns:p14="http://schemas.microsoft.com/office/powerpoint/2010/main" val="122691292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Color Divid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B416B-1787-074E-950D-0F36D9988C55}"/>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62785E29-0D1C-874A-B65E-752000D5696D}"/>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BCCFD4"/>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grpSp>
        <p:nvGrpSpPr>
          <p:cNvPr id="4" name="Group 3">
            <a:extLst>
              <a:ext uri="{FF2B5EF4-FFF2-40B4-BE49-F238E27FC236}">
                <a16:creationId xmlns:a16="http://schemas.microsoft.com/office/drawing/2014/main" id="{4C3E3856-34CC-414A-85C8-607962B7E17B}"/>
              </a:ext>
            </a:extLst>
          </p:cNvPr>
          <p:cNvGrpSpPr/>
          <p:nvPr userDrawn="1"/>
        </p:nvGrpSpPr>
        <p:grpSpPr>
          <a:xfrm>
            <a:off x="508391" y="507998"/>
            <a:ext cx="1756976" cy="969977"/>
            <a:chOff x="837666" y="837723"/>
            <a:chExt cx="2897383" cy="1599565"/>
          </a:xfrm>
        </p:grpSpPr>
        <p:grpSp>
          <p:nvGrpSpPr>
            <p:cNvPr id="5" name="object 3">
              <a:extLst>
                <a:ext uri="{FF2B5EF4-FFF2-40B4-BE49-F238E27FC236}">
                  <a16:creationId xmlns:a16="http://schemas.microsoft.com/office/drawing/2014/main" id="{3BDAF090-43CA-C843-A2B6-244973143AE5}"/>
                </a:ext>
              </a:extLst>
            </p:cNvPr>
            <p:cNvGrpSpPr/>
            <p:nvPr/>
          </p:nvGrpSpPr>
          <p:grpSpPr>
            <a:xfrm>
              <a:off x="2212954" y="1261511"/>
              <a:ext cx="1522095" cy="476884"/>
              <a:chOff x="2212954" y="1261511"/>
              <a:chExt cx="1522095" cy="476884"/>
            </a:xfrm>
          </p:grpSpPr>
          <p:pic>
            <p:nvPicPr>
              <p:cNvPr id="18" name="object 4">
                <a:extLst>
                  <a:ext uri="{FF2B5EF4-FFF2-40B4-BE49-F238E27FC236}">
                    <a16:creationId xmlns:a16="http://schemas.microsoft.com/office/drawing/2014/main" id="{A046E55E-87B6-9B46-A9B2-0CE6309DAB23}"/>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19" name="object 5">
                <a:extLst>
                  <a:ext uri="{FF2B5EF4-FFF2-40B4-BE49-F238E27FC236}">
                    <a16:creationId xmlns:a16="http://schemas.microsoft.com/office/drawing/2014/main" id="{8A110434-7D81-0E4F-91A8-3FF8B4258813}"/>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0" name="object 6">
                <a:extLst>
                  <a:ext uri="{FF2B5EF4-FFF2-40B4-BE49-F238E27FC236}">
                    <a16:creationId xmlns:a16="http://schemas.microsoft.com/office/drawing/2014/main" id="{10F7448A-DB80-7F4C-A5A8-0AFEA3DDFD28}"/>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1" name="object 7">
                <a:extLst>
                  <a:ext uri="{FF2B5EF4-FFF2-40B4-BE49-F238E27FC236}">
                    <a16:creationId xmlns:a16="http://schemas.microsoft.com/office/drawing/2014/main" id="{4BA24F97-0243-1047-B843-5281DCC5E668}"/>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2" name="object 8">
                <a:extLst>
                  <a:ext uri="{FF2B5EF4-FFF2-40B4-BE49-F238E27FC236}">
                    <a16:creationId xmlns:a16="http://schemas.microsoft.com/office/drawing/2014/main" id="{97676D87-BFBE-DC46-A9E7-50CDBD8898FC}"/>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3" name="object 9">
                <a:extLst>
                  <a:ext uri="{FF2B5EF4-FFF2-40B4-BE49-F238E27FC236}">
                    <a16:creationId xmlns:a16="http://schemas.microsoft.com/office/drawing/2014/main" id="{DFC9B6AE-EAD6-7C46-8CAA-625C7FCD5ACE}"/>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4" name="object 10">
                <a:extLst>
                  <a:ext uri="{FF2B5EF4-FFF2-40B4-BE49-F238E27FC236}">
                    <a16:creationId xmlns:a16="http://schemas.microsoft.com/office/drawing/2014/main" id="{44A7DD35-ECDA-FA4B-8DE3-ACC884265B58}"/>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5" name="object 11">
                <a:extLst>
                  <a:ext uri="{FF2B5EF4-FFF2-40B4-BE49-F238E27FC236}">
                    <a16:creationId xmlns:a16="http://schemas.microsoft.com/office/drawing/2014/main" id="{3AC6CA4C-37CD-D046-8B9E-EB0414100745}"/>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6" name="object 12">
                <a:extLst>
                  <a:ext uri="{FF2B5EF4-FFF2-40B4-BE49-F238E27FC236}">
                    <a16:creationId xmlns:a16="http://schemas.microsoft.com/office/drawing/2014/main" id="{7C3F4A25-1A3E-5B47-BEA6-53BBCC6B380B}"/>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7" name="object 13">
                <a:extLst>
                  <a:ext uri="{FF2B5EF4-FFF2-40B4-BE49-F238E27FC236}">
                    <a16:creationId xmlns:a16="http://schemas.microsoft.com/office/drawing/2014/main" id="{E12EC508-FBD2-6A41-9196-9DC494779220}"/>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28" name="object 14">
                <a:extLst>
                  <a:ext uri="{FF2B5EF4-FFF2-40B4-BE49-F238E27FC236}">
                    <a16:creationId xmlns:a16="http://schemas.microsoft.com/office/drawing/2014/main" id="{F4B2D864-50BA-E041-A327-1574963C1FA3}"/>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29" name="object 15">
                <a:extLst>
                  <a:ext uri="{FF2B5EF4-FFF2-40B4-BE49-F238E27FC236}">
                    <a16:creationId xmlns:a16="http://schemas.microsoft.com/office/drawing/2014/main" id="{7F7CE982-CBFE-2748-B21A-0F92F27E833F}"/>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0" name="object 16">
                <a:extLst>
                  <a:ext uri="{FF2B5EF4-FFF2-40B4-BE49-F238E27FC236}">
                    <a16:creationId xmlns:a16="http://schemas.microsoft.com/office/drawing/2014/main" id="{7547E727-0BB7-3D49-8FFE-51B1E4E599A4}"/>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1" name="object 17">
                <a:extLst>
                  <a:ext uri="{FF2B5EF4-FFF2-40B4-BE49-F238E27FC236}">
                    <a16:creationId xmlns:a16="http://schemas.microsoft.com/office/drawing/2014/main" id="{CF6A6E76-C435-2447-B6A7-70E7595D2E9C}"/>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2" name="object 18">
                <a:extLst>
                  <a:ext uri="{FF2B5EF4-FFF2-40B4-BE49-F238E27FC236}">
                    <a16:creationId xmlns:a16="http://schemas.microsoft.com/office/drawing/2014/main" id="{4CABB96F-B195-2A43-B22B-BB2CAB5AC6F2}"/>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3" name="object 19">
                <a:extLst>
                  <a:ext uri="{FF2B5EF4-FFF2-40B4-BE49-F238E27FC236}">
                    <a16:creationId xmlns:a16="http://schemas.microsoft.com/office/drawing/2014/main" id="{FD113520-4605-BC43-B69A-8C7C9FC4CC22}"/>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4" name="object 20">
                <a:extLst>
                  <a:ext uri="{FF2B5EF4-FFF2-40B4-BE49-F238E27FC236}">
                    <a16:creationId xmlns:a16="http://schemas.microsoft.com/office/drawing/2014/main" id="{2FC25EC5-6FAD-1343-B65F-87FEFECE666E}"/>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6" name="object 21">
              <a:extLst>
                <a:ext uri="{FF2B5EF4-FFF2-40B4-BE49-F238E27FC236}">
                  <a16:creationId xmlns:a16="http://schemas.microsoft.com/office/drawing/2014/main" id="{981814A5-136A-9E48-9FE6-5BB2BB18F6EF}"/>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7" name="object 22">
              <a:extLst>
                <a:ext uri="{FF2B5EF4-FFF2-40B4-BE49-F238E27FC236}">
                  <a16:creationId xmlns:a16="http://schemas.microsoft.com/office/drawing/2014/main" id="{B8864EDD-3385-4D45-8C41-C0E8AE07119B}"/>
                </a:ext>
              </a:extLst>
            </p:cNvPr>
            <p:cNvGrpSpPr/>
            <p:nvPr/>
          </p:nvGrpSpPr>
          <p:grpSpPr>
            <a:xfrm>
              <a:off x="2343359" y="1805714"/>
              <a:ext cx="974725" cy="202565"/>
              <a:chOff x="2343359" y="1805714"/>
              <a:chExt cx="974725" cy="202565"/>
            </a:xfrm>
          </p:grpSpPr>
          <p:pic>
            <p:nvPicPr>
              <p:cNvPr id="11" name="object 23">
                <a:extLst>
                  <a:ext uri="{FF2B5EF4-FFF2-40B4-BE49-F238E27FC236}">
                    <a16:creationId xmlns:a16="http://schemas.microsoft.com/office/drawing/2014/main" id="{37D4A024-C569-FE4B-921E-8A7618A6BBB1}"/>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2" name="object 24">
                <a:extLst>
                  <a:ext uri="{FF2B5EF4-FFF2-40B4-BE49-F238E27FC236}">
                    <a16:creationId xmlns:a16="http://schemas.microsoft.com/office/drawing/2014/main" id="{A41F4B80-7B46-FF49-92CF-4BFA905FC94C}"/>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3" name="object 25">
                <a:extLst>
                  <a:ext uri="{FF2B5EF4-FFF2-40B4-BE49-F238E27FC236}">
                    <a16:creationId xmlns:a16="http://schemas.microsoft.com/office/drawing/2014/main" id="{D9AFCA6B-B9C9-C94F-863D-68D0D98E5A21}"/>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4" name="object 26">
                <a:extLst>
                  <a:ext uri="{FF2B5EF4-FFF2-40B4-BE49-F238E27FC236}">
                    <a16:creationId xmlns:a16="http://schemas.microsoft.com/office/drawing/2014/main" id="{DFE93F9E-F919-7B46-B651-F6A7EAB75EF8}"/>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5" name="object 27">
                <a:extLst>
                  <a:ext uri="{FF2B5EF4-FFF2-40B4-BE49-F238E27FC236}">
                    <a16:creationId xmlns:a16="http://schemas.microsoft.com/office/drawing/2014/main" id="{15A441BF-CEB7-CC46-89F1-CF05C8C3DCD3}"/>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6" name="object 28">
                <a:extLst>
                  <a:ext uri="{FF2B5EF4-FFF2-40B4-BE49-F238E27FC236}">
                    <a16:creationId xmlns:a16="http://schemas.microsoft.com/office/drawing/2014/main" id="{7981CED0-8687-C743-94A0-A8A878714AAC}"/>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7" name="object 29">
                <a:extLst>
                  <a:ext uri="{FF2B5EF4-FFF2-40B4-BE49-F238E27FC236}">
                    <a16:creationId xmlns:a16="http://schemas.microsoft.com/office/drawing/2014/main" id="{D8F2A643-0093-D147-A2A1-E8C83FB96BCB}"/>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8" name="object 30">
              <a:extLst>
                <a:ext uri="{FF2B5EF4-FFF2-40B4-BE49-F238E27FC236}">
                  <a16:creationId xmlns:a16="http://schemas.microsoft.com/office/drawing/2014/main" id="{DCBB9A07-53E9-3745-8942-9ABCB0731CB5}"/>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9" name="object 31">
              <a:extLst>
                <a:ext uri="{FF2B5EF4-FFF2-40B4-BE49-F238E27FC236}">
                  <a16:creationId xmlns:a16="http://schemas.microsoft.com/office/drawing/2014/main" id="{46298C47-FF75-A846-951C-B28BF073E1EF}"/>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0" name="object 32">
              <a:extLst>
                <a:ext uri="{FF2B5EF4-FFF2-40B4-BE49-F238E27FC236}">
                  <a16:creationId xmlns:a16="http://schemas.microsoft.com/office/drawing/2014/main" id="{B364B3DA-ABEF-3141-BF5D-15261F29DB75}"/>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5" name="object 37">
            <a:extLst>
              <a:ext uri="{FF2B5EF4-FFF2-40B4-BE49-F238E27FC236}">
                <a16:creationId xmlns:a16="http://schemas.microsoft.com/office/drawing/2014/main" id="{502C4881-E960-0146-9703-EC4CDD2BCE2E}"/>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383251013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_White Bod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F7F2-F9A8-804C-985A-25F91731E15A}"/>
              </a:ext>
            </a:extLst>
          </p:cNvPr>
          <p:cNvSpPr>
            <a:spLocks noGrp="1"/>
          </p:cNvSpPr>
          <p:nvPr>
            <p:ph type="title"/>
          </p:nvPr>
        </p:nvSpPr>
        <p:spPr/>
        <p:txBody>
          <a:bodyPr/>
          <a:lstStyle/>
          <a:p>
            <a:r>
              <a:rPr lang="en-US"/>
              <a:t>Click to edit Master title style</a:t>
            </a:r>
          </a:p>
        </p:txBody>
      </p:sp>
      <p:sp>
        <p:nvSpPr>
          <p:cNvPr id="5" name="Text Placeholder 94">
            <a:extLst>
              <a:ext uri="{FF2B5EF4-FFF2-40B4-BE49-F238E27FC236}">
                <a16:creationId xmlns:a16="http://schemas.microsoft.com/office/drawing/2014/main" id="{FA510A7E-CFBA-274F-AF6C-94F76DDAF005}"/>
              </a:ext>
            </a:extLst>
          </p:cNvPr>
          <p:cNvSpPr>
            <a:spLocks noGrp="1"/>
          </p:cNvSpPr>
          <p:nvPr>
            <p:ph type="body" sz="quarter" idx="18"/>
          </p:nvPr>
        </p:nvSpPr>
        <p:spPr>
          <a:xfrm>
            <a:off x="476578" y="1579627"/>
            <a:ext cx="5279073" cy="33887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6" name="Content Placeholder 42">
            <a:extLst>
              <a:ext uri="{FF2B5EF4-FFF2-40B4-BE49-F238E27FC236}">
                <a16:creationId xmlns:a16="http://schemas.microsoft.com/office/drawing/2014/main" id="{D4450037-B19D-794B-919E-39FFFA28B0C9}"/>
              </a:ext>
            </a:extLst>
          </p:cNvPr>
          <p:cNvSpPr>
            <a:spLocks noGrp="1"/>
          </p:cNvSpPr>
          <p:nvPr>
            <p:ph sz="quarter" idx="20"/>
          </p:nvPr>
        </p:nvSpPr>
        <p:spPr>
          <a:xfrm>
            <a:off x="476576" y="2358639"/>
            <a:ext cx="11215280" cy="3807212"/>
          </a:xfrm>
          <a:prstGeom prst="rect">
            <a:avLst/>
          </a:prstGeom>
        </p:spPr>
        <p:txBody>
          <a:bodyPr lIns="0" tIns="0" rIns="0" bIns="0"/>
          <a:lstStyle>
            <a:lvl1pPr marL="0" indent="0">
              <a:lnSpc>
                <a:spcPct val="100000"/>
              </a:lnSpc>
              <a:buNone/>
              <a:tabLst/>
              <a:defRPr sz="1067">
                <a:solidFill>
                  <a:schemeClr val="tx1"/>
                </a:solidFill>
              </a:defRPr>
            </a:lvl1pPr>
          </a:lstStyle>
          <a:p>
            <a:pPr lvl="0"/>
            <a:endParaRPr lang="en-US"/>
          </a:p>
        </p:txBody>
      </p:sp>
      <p:sp>
        <p:nvSpPr>
          <p:cNvPr id="8" name="object 37">
            <a:extLst>
              <a:ext uri="{FF2B5EF4-FFF2-40B4-BE49-F238E27FC236}">
                <a16:creationId xmlns:a16="http://schemas.microsoft.com/office/drawing/2014/main" id="{C7DBD443-B133-4D46-ABE2-0D0D167C532C}"/>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0" name="Text Placeholder 94">
            <a:extLst>
              <a:ext uri="{FF2B5EF4-FFF2-40B4-BE49-F238E27FC236}">
                <a16:creationId xmlns:a16="http://schemas.microsoft.com/office/drawing/2014/main" id="{DDB685A5-7E04-F944-A23B-1DEDB2CFE893}"/>
              </a:ext>
            </a:extLst>
          </p:cNvPr>
          <p:cNvSpPr>
            <a:spLocks noGrp="1"/>
          </p:cNvSpPr>
          <p:nvPr>
            <p:ph type="body" sz="quarter" idx="22" hasCustomPrompt="1"/>
          </p:nvPr>
        </p:nvSpPr>
        <p:spPr>
          <a:xfrm>
            <a:off x="2255757" y="6498251"/>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a:t>AIDRC - Security</a:t>
            </a:r>
          </a:p>
        </p:txBody>
      </p:sp>
    </p:spTree>
    <p:extLst>
      <p:ext uri="{BB962C8B-B14F-4D97-AF65-F5344CB8AC3E}">
        <p14:creationId xmlns:p14="http://schemas.microsoft.com/office/powerpoint/2010/main" val="298106294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7_Body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15797" y="451913"/>
            <a:ext cx="8737535" cy="299879"/>
          </a:xfrm>
          <a:prstGeom prst="rect">
            <a:avLst/>
          </a:prstGeom>
        </p:spPr>
        <p:txBody>
          <a:bodyPr lIns="0" tIns="0" rIns="0" bIns="0"/>
          <a:lstStyle>
            <a:lvl1pPr>
              <a:defRPr lang="en-US" sz="2500" b="1" kern="1200" dirty="0">
                <a:solidFill>
                  <a:schemeClr val="tx2"/>
                </a:solidFill>
                <a:latin typeface="Arial" panose="02080604020202020204" pitchFamily="34" charset="0"/>
                <a:ea typeface="+mj-ea"/>
                <a:cs typeface="Arial" panose="02080604020202020204" pitchFamily="34" charset="0"/>
              </a:defRPr>
            </a:lvl1pPr>
          </a:lstStyle>
          <a:p>
            <a:r>
              <a:rPr lang="en-US"/>
              <a:t>Click to edit title</a:t>
            </a:r>
          </a:p>
        </p:txBody>
      </p:sp>
      <p:sp>
        <p:nvSpPr>
          <p:cNvPr id="11" name="Text Placeholder 9"/>
          <p:cNvSpPr>
            <a:spLocks noGrp="1"/>
          </p:cNvSpPr>
          <p:nvPr>
            <p:ph type="body" sz="quarter" idx="13" hasCustomPrompt="1"/>
          </p:nvPr>
        </p:nvSpPr>
        <p:spPr>
          <a:xfrm>
            <a:off x="515795" y="1529581"/>
            <a:ext cx="11160268" cy="4692316"/>
          </a:xfrm>
          <a:prstGeom prst="rect">
            <a:avLst/>
          </a:prstGeom>
        </p:spPr>
        <p:txBody>
          <a:bodyPr lIns="0" tIns="0" rIns="0" bIns="0"/>
          <a:lstStyle>
            <a:lvl1pPr marL="0" marR="0" indent="0" algn="l" defTabSz="914377" rtl="0" eaLnBrk="1" fontAlgn="auto" latinLnBrk="0" hangingPunct="1">
              <a:lnSpc>
                <a:spcPct val="122000"/>
              </a:lnSpc>
              <a:spcBef>
                <a:spcPts val="1000"/>
              </a:spcBef>
              <a:spcAft>
                <a:spcPts val="0"/>
              </a:spcAft>
              <a:buClrTx/>
              <a:buSzTx/>
              <a:buFont typeface="Arial" panose="02080604020202020204" pitchFamily="34" charset="0"/>
              <a:buNone/>
              <a:defRPr lang="en-US" sz="1400" b="0" kern="1200" dirty="0" smtClean="0">
                <a:solidFill>
                  <a:schemeClr val="accent1"/>
                </a:solidFill>
                <a:latin typeface="Arial" panose="02080604020202020204" pitchFamily="34" charset="0"/>
                <a:ea typeface="+mj-ea"/>
                <a:cs typeface="Arial" panose="02080604020202020204" pitchFamily="34" charset="0"/>
              </a:defRPr>
            </a:lvl1pPr>
            <a:lvl2pPr marL="457189" indent="0">
              <a:buNone/>
              <a:defRPr lang="en-US" sz="2500" b="1" kern="1200" dirty="0" smtClean="0">
                <a:solidFill>
                  <a:schemeClr val="tx2"/>
                </a:solidFill>
                <a:latin typeface="Arial" panose="02080604020202020204" pitchFamily="34" charset="0"/>
                <a:ea typeface="+mj-ea"/>
                <a:cs typeface="Arial" panose="02080604020202020204" pitchFamily="34" charset="0"/>
              </a:defRPr>
            </a:lvl2pPr>
            <a:lvl3pPr marL="914377" indent="0">
              <a:buNone/>
              <a:defRPr lang="en-US" sz="2500" b="1" kern="1200" dirty="0" smtClean="0">
                <a:solidFill>
                  <a:schemeClr val="tx2"/>
                </a:solidFill>
                <a:latin typeface="Arial" panose="02080604020202020204" pitchFamily="34" charset="0"/>
                <a:ea typeface="+mj-ea"/>
                <a:cs typeface="Arial" panose="02080604020202020204" pitchFamily="34" charset="0"/>
              </a:defRPr>
            </a:lvl3pPr>
            <a:lvl4pPr marL="1371566" indent="0">
              <a:buNone/>
              <a:defRPr lang="en-US" sz="2500" b="1" kern="1200" dirty="0" smtClean="0">
                <a:solidFill>
                  <a:schemeClr val="tx2"/>
                </a:solidFill>
                <a:latin typeface="Arial" panose="02080604020202020204" pitchFamily="34" charset="0"/>
                <a:ea typeface="+mj-ea"/>
                <a:cs typeface="Arial" panose="02080604020202020204" pitchFamily="34" charset="0"/>
              </a:defRPr>
            </a:lvl4pPr>
            <a:lvl5pPr marL="1828754" indent="0">
              <a:buNone/>
              <a:defRPr lang="en-GB" sz="2500" b="1" kern="1200" dirty="0">
                <a:solidFill>
                  <a:schemeClr val="tx2"/>
                </a:solidFill>
                <a:latin typeface="Arial" panose="02080604020202020204" pitchFamily="34" charset="0"/>
                <a:ea typeface="+mj-ea"/>
                <a:cs typeface="Arial" panose="0208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77" rtl="0" eaLnBrk="1" fontAlgn="auto" latinLnBrk="0" hangingPunct="1">
              <a:lnSpc>
                <a:spcPct val="122000"/>
              </a:lnSpc>
              <a:spcBef>
                <a:spcPts val="1000"/>
              </a:spcBef>
              <a:spcAft>
                <a:spcPts val="0"/>
              </a:spcAft>
              <a:buClrTx/>
              <a:buSzTx/>
              <a:buFont typeface="Arial" panose="02080604020202020204" pitchFamily="34" charset="0"/>
              <a:buNone/>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p:cNvSpPr>
            <a:spLocks noGrp="1"/>
          </p:cNvSpPr>
          <p:nvPr>
            <p:ph type="body" sz="quarter" idx="14" hasCustomPrompt="1"/>
          </p:nvPr>
        </p:nvSpPr>
        <p:spPr>
          <a:xfrm>
            <a:off x="515797"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80604020202020204" pitchFamily="34" charset="0"/>
                <a:ea typeface="+mj-ea"/>
                <a:cs typeface="Arial" panose="02080604020202020204" pitchFamily="34" charset="0"/>
              </a:defRPr>
            </a:lvl1pPr>
            <a:lvl2pPr marL="457189" indent="0">
              <a:buNone/>
              <a:defRPr lang="en-US" sz="2500" b="1" kern="1200" dirty="0" smtClean="0">
                <a:solidFill>
                  <a:schemeClr val="tx2"/>
                </a:solidFill>
                <a:latin typeface="Arial" panose="02080604020202020204" pitchFamily="34" charset="0"/>
                <a:ea typeface="+mj-ea"/>
                <a:cs typeface="Arial" panose="02080604020202020204" pitchFamily="34" charset="0"/>
              </a:defRPr>
            </a:lvl2pPr>
            <a:lvl3pPr marL="914377" indent="0">
              <a:buNone/>
              <a:defRPr lang="en-US" sz="2500" b="1" kern="1200" dirty="0" smtClean="0">
                <a:solidFill>
                  <a:schemeClr val="tx2"/>
                </a:solidFill>
                <a:latin typeface="Arial" panose="02080604020202020204" pitchFamily="34" charset="0"/>
                <a:ea typeface="+mj-ea"/>
                <a:cs typeface="Arial" panose="02080604020202020204" pitchFamily="34" charset="0"/>
              </a:defRPr>
            </a:lvl3pPr>
            <a:lvl4pPr marL="1371566" indent="0">
              <a:buNone/>
              <a:defRPr lang="en-US" sz="2500" b="1" kern="1200" dirty="0" smtClean="0">
                <a:solidFill>
                  <a:schemeClr val="tx2"/>
                </a:solidFill>
                <a:latin typeface="Arial" panose="02080604020202020204" pitchFamily="34" charset="0"/>
                <a:ea typeface="+mj-ea"/>
                <a:cs typeface="Arial" panose="02080604020202020204" pitchFamily="34" charset="0"/>
              </a:defRPr>
            </a:lvl4pPr>
            <a:lvl5pPr marL="1828754" indent="0">
              <a:buNone/>
              <a:defRPr lang="en-GB" sz="2500" b="1" kern="1200" dirty="0">
                <a:solidFill>
                  <a:schemeClr val="tx2"/>
                </a:solidFill>
                <a:latin typeface="Arial" panose="02080604020202020204" pitchFamily="34" charset="0"/>
                <a:ea typeface="+mj-ea"/>
                <a:cs typeface="Arial" panose="02080604020202020204" pitchFamily="34" charset="0"/>
              </a:defRPr>
            </a:lvl5pPr>
          </a:lstStyle>
          <a:p>
            <a:pPr lvl="0"/>
            <a:r>
              <a:rPr lang="en-US"/>
              <a:t>Design Edit Master text styles</a:t>
            </a:r>
          </a:p>
        </p:txBody>
      </p:sp>
      <p:sp>
        <p:nvSpPr>
          <p:cNvPr id="9" name="Slide Number Placeholder 13"/>
          <p:cNvSpPr>
            <a:spLocks noGrp="1"/>
          </p:cNvSpPr>
          <p:nvPr>
            <p:ph type="sldNum" sz="quarter" idx="4"/>
          </p:nvPr>
        </p:nvSpPr>
        <p:spPr>
          <a:xfrm>
            <a:off x="11277602" y="6347883"/>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t>‹#›</a:t>
            </a:fld>
            <a:endParaRPr lang="en-GB"/>
          </a:p>
        </p:txBody>
      </p:sp>
      <p:sp>
        <p:nvSpPr>
          <p:cNvPr id="2" name="Rectangle 1"/>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20"/>
          </a:p>
        </p:txBody>
      </p:sp>
      <p:sp>
        <p:nvSpPr>
          <p:cNvPr id="7" name="Text Placeholder 94"/>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80604020202020204" pitchFamily="34" charset="0"/>
              <a:buNone/>
              <a:defRPr sz="973" b="0">
                <a:solidFill>
                  <a:srgbClr val="86898C"/>
                </a:solidFill>
              </a:defRPr>
            </a:lvl1pPr>
            <a:lvl2pPr>
              <a:buNone/>
              <a:defRPr b="1"/>
            </a:lvl2pPr>
            <a:lvl3pPr>
              <a:buNone/>
              <a:defRPr b="1"/>
            </a:lvl3pPr>
            <a:lvl4pPr>
              <a:buNone/>
              <a:defRPr b="1"/>
            </a:lvl4pPr>
            <a:lvl5pPr>
              <a:buNone/>
              <a:defRPr b="1"/>
            </a:lvl5pPr>
          </a:lstStyle>
          <a:p>
            <a:pPr lvl="0"/>
            <a:r>
              <a:rPr lang="en-US"/>
              <a:t>Digital Science Research Centre</a:t>
            </a:r>
          </a:p>
          <a:p>
            <a:pPr lvl="0"/>
            <a:endParaRPr lang="en-US"/>
          </a:p>
        </p:txBody>
      </p:sp>
      <p:sp>
        <p:nvSpPr>
          <p:cNvPr id="8" name="object 37"/>
          <p:cNvSpPr txBox="1"/>
          <p:nvPr userDrawn="1"/>
        </p:nvSpPr>
        <p:spPr>
          <a:xfrm>
            <a:off x="486733" y="6388342"/>
            <a:ext cx="2053268" cy="240002"/>
          </a:xfrm>
          <a:prstGeom prst="rect">
            <a:avLst/>
          </a:prstGeom>
        </p:spPr>
        <p:txBody>
          <a:bodyPr vert="horz" wrap="square" lIns="0" tIns="0" rIns="0" bIns="0" rtlCol="0">
            <a:spAutoFit/>
          </a:bodyPr>
          <a:lstStyle/>
          <a:p>
            <a:pPr marL="7620">
              <a:lnSpc>
                <a:spcPts val="2153"/>
              </a:lnSpc>
            </a:pPr>
            <a:r>
              <a:rPr lang="en-GB" sz="973" b="1" spc="7">
                <a:solidFill>
                  <a:srgbClr val="6300FF"/>
                </a:solidFill>
                <a:latin typeface="Arial"/>
                <a:cs typeface="Arial"/>
              </a:rPr>
              <a:t>TII </a:t>
            </a:r>
            <a:r>
              <a:rPr lang="en-GB" sz="973" spc="7">
                <a:solidFill>
                  <a:srgbClr val="6300FF"/>
                </a:solidFill>
                <a:latin typeface="Arial"/>
                <a:cs typeface="Arial"/>
              </a:rPr>
              <a:t>– Technology Innovation Institute</a:t>
            </a:r>
            <a:endParaRPr sz="973">
              <a:solidFill>
                <a:srgbClr val="6300FF"/>
              </a:solidFill>
              <a:latin typeface="Arial"/>
              <a:cs typeface="Arial"/>
            </a:endParaRPr>
          </a:p>
        </p:txBody>
      </p:sp>
    </p:spTree>
    <p:extLst>
      <p:ext uri="{BB962C8B-B14F-4D97-AF65-F5344CB8AC3E}">
        <p14:creationId xmlns:p14="http://schemas.microsoft.com/office/powerpoint/2010/main" val="82784896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1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0" name="Text Placeholder 94">
            <a:extLst>
              <a:ext uri="{FF2B5EF4-FFF2-40B4-BE49-F238E27FC236}">
                <a16:creationId xmlns:a16="http://schemas.microsoft.com/office/drawing/2014/main" id="{B2AA246E-2B67-F449-AFF4-5B445184D7D3}"/>
              </a:ext>
            </a:extLst>
          </p:cNvPr>
          <p:cNvSpPr>
            <a:spLocks noGrp="1"/>
          </p:cNvSpPr>
          <p:nvPr>
            <p:ph type="body" sz="quarter" idx="22" hasCustomPrompt="1"/>
          </p:nvPr>
        </p:nvSpPr>
        <p:spPr>
          <a:xfrm>
            <a:off x="2255757" y="6498251"/>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25434830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Background Body 3">
    <p:bg>
      <p:bgPr>
        <a:solidFill>
          <a:srgbClr val="253746"/>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64744B-929B-3149-BA5D-924B7A28CB99}"/>
              </a:ext>
            </a:extLst>
          </p:cNvPr>
          <p:cNvSpPr>
            <a:spLocks noGrp="1"/>
          </p:cNvSpPr>
          <p:nvPr>
            <p:ph type="title"/>
          </p:nvPr>
        </p:nvSpPr>
        <p:spPr/>
        <p:txBody>
          <a:bodyPr/>
          <a:lstStyle>
            <a:lvl1pPr>
              <a:defRPr>
                <a:solidFill>
                  <a:schemeClr val="bg1"/>
                </a:solidFill>
              </a:defRPr>
            </a:lvl1pPr>
          </a:lstStyle>
          <a:p>
            <a:r>
              <a:rPr lang="pl-PL"/>
              <a:t>Kliknij, aby edytować styl</a:t>
            </a:r>
            <a:endParaRPr lang="x-none"/>
          </a:p>
        </p:txBody>
      </p:sp>
      <p:sp>
        <p:nvSpPr>
          <p:cNvPr id="6" name="object 37">
            <a:extLst>
              <a:ext uri="{FF2B5EF4-FFF2-40B4-BE49-F238E27FC236}">
                <a16:creationId xmlns:a16="http://schemas.microsoft.com/office/drawing/2014/main" id="{92290A35-DDE3-F64C-91D3-50D8D7DCA10B}"/>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8EE2DC"/>
                </a:solidFill>
                <a:latin typeface="Arial"/>
                <a:cs typeface="Arial"/>
              </a:rPr>
              <a:pPr marL="7701" algn="r">
                <a:lnSpc>
                  <a:spcPts val="2155"/>
                </a:lnSpc>
              </a:pPr>
              <a:t>‹#›</a:t>
            </a:fld>
            <a:endParaRPr sz="971">
              <a:solidFill>
                <a:srgbClr val="8EE2DC"/>
              </a:solidFill>
              <a:latin typeface="Arial"/>
              <a:cs typeface="Arial"/>
            </a:endParaRPr>
          </a:p>
        </p:txBody>
      </p:sp>
      <p:pic>
        <p:nvPicPr>
          <p:cNvPr id="10" name="Picture 47">
            <a:extLst>
              <a:ext uri="{FF2B5EF4-FFF2-40B4-BE49-F238E27FC236}">
                <a16:creationId xmlns:a16="http://schemas.microsoft.com/office/drawing/2014/main" id="{BD593A2A-B81A-F447-8B38-B48D6A4A79A7}"/>
              </a:ext>
            </a:extLst>
          </p:cNvPr>
          <p:cNvPicPr>
            <a:picLocks noChangeAspect="1"/>
          </p:cNvPicPr>
          <p:nvPr userDrawn="1"/>
        </p:nvPicPr>
        <p:blipFill>
          <a:blip r:embed="rId2"/>
          <a:stretch>
            <a:fillRect/>
          </a:stretch>
        </p:blipFill>
        <p:spPr>
          <a:xfrm>
            <a:off x="2924507" y="2270243"/>
            <a:ext cx="94309" cy="188619"/>
          </a:xfrm>
          <a:prstGeom prst="rect">
            <a:avLst/>
          </a:prstGeom>
        </p:spPr>
      </p:pic>
      <p:pic>
        <p:nvPicPr>
          <p:cNvPr id="13" name="Picture 17">
            <a:extLst>
              <a:ext uri="{FF2B5EF4-FFF2-40B4-BE49-F238E27FC236}">
                <a16:creationId xmlns:a16="http://schemas.microsoft.com/office/drawing/2014/main" id="{E4A2523F-D07B-B143-ADC0-C198ABB6019B}"/>
              </a:ext>
            </a:extLst>
          </p:cNvPr>
          <p:cNvPicPr>
            <a:picLocks noChangeAspect="1"/>
          </p:cNvPicPr>
          <p:nvPr userDrawn="1"/>
        </p:nvPicPr>
        <p:blipFill>
          <a:blip r:embed="rId2"/>
          <a:stretch>
            <a:fillRect/>
          </a:stretch>
        </p:blipFill>
        <p:spPr>
          <a:xfrm>
            <a:off x="5719492" y="2270243"/>
            <a:ext cx="94309" cy="188619"/>
          </a:xfrm>
          <a:prstGeom prst="rect">
            <a:avLst/>
          </a:prstGeom>
        </p:spPr>
      </p:pic>
      <p:pic>
        <p:nvPicPr>
          <p:cNvPr id="14" name="Picture 20">
            <a:extLst>
              <a:ext uri="{FF2B5EF4-FFF2-40B4-BE49-F238E27FC236}">
                <a16:creationId xmlns:a16="http://schemas.microsoft.com/office/drawing/2014/main" id="{548BA976-1429-CD42-B4BC-F0C7BE8A84C3}"/>
              </a:ext>
            </a:extLst>
          </p:cNvPr>
          <p:cNvPicPr>
            <a:picLocks noChangeAspect="1"/>
          </p:cNvPicPr>
          <p:nvPr userDrawn="1"/>
        </p:nvPicPr>
        <p:blipFill>
          <a:blip r:embed="rId2"/>
          <a:stretch>
            <a:fillRect/>
          </a:stretch>
        </p:blipFill>
        <p:spPr>
          <a:xfrm>
            <a:off x="8516086" y="2270243"/>
            <a:ext cx="94309" cy="188619"/>
          </a:xfrm>
          <a:prstGeom prst="rect">
            <a:avLst/>
          </a:prstGeom>
        </p:spPr>
      </p:pic>
      <p:sp>
        <p:nvSpPr>
          <p:cNvPr id="18" name="object 37">
            <a:extLst>
              <a:ext uri="{FF2B5EF4-FFF2-40B4-BE49-F238E27FC236}">
                <a16:creationId xmlns:a16="http://schemas.microsoft.com/office/drawing/2014/main" id="{1E07DDFD-853A-CA49-B84E-ADFD26C3332D}"/>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8EE3DC"/>
                </a:solidFill>
                <a:latin typeface="Arial"/>
                <a:cs typeface="Arial"/>
              </a:rPr>
              <a:t>TII </a:t>
            </a:r>
            <a:r>
              <a:rPr lang="en-GB" sz="971" spc="7">
                <a:solidFill>
                  <a:srgbClr val="8EE3DC"/>
                </a:solidFill>
                <a:latin typeface="Arial"/>
                <a:cs typeface="Arial"/>
              </a:rPr>
              <a:t>– Technology Innovation Institute</a:t>
            </a:r>
            <a:endParaRPr sz="971">
              <a:solidFill>
                <a:srgbClr val="8EE3DC"/>
              </a:solidFill>
              <a:latin typeface="Arial"/>
              <a:cs typeface="Arial"/>
            </a:endParaRPr>
          </a:p>
        </p:txBody>
      </p:sp>
      <p:sp>
        <p:nvSpPr>
          <p:cNvPr id="19" name="Text Placeholder 94">
            <a:extLst>
              <a:ext uri="{FF2B5EF4-FFF2-40B4-BE49-F238E27FC236}">
                <a16:creationId xmlns:a16="http://schemas.microsoft.com/office/drawing/2014/main" id="{8E97A1B6-0D9C-A040-A82A-02DA82D6D4BE}"/>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chemeClr val="bg1"/>
                </a:solidFill>
              </a:defRPr>
            </a:lvl1pPr>
            <a:lvl2pPr>
              <a:buNone/>
              <a:defRPr b="1"/>
            </a:lvl2pPr>
            <a:lvl3pPr>
              <a:buNone/>
              <a:defRPr b="1"/>
            </a:lvl3pPr>
            <a:lvl4pPr>
              <a:buNone/>
              <a:defRPr b="1"/>
            </a:lvl4pPr>
            <a:lvl5pPr>
              <a:buNone/>
              <a:defRPr b="1"/>
            </a:lvl5pPr>
          </a:lstStyle>
          <a:p>
            <a:pPr lvl="0"/>
            <a:r>
              <a:rPr lang="en-US"/>
              <a:t>XXX XXX Research Center</a:t>
            </a:r>
          </a:p>
          <a:p>
            <a:pPr lvl="0"/>
            <a:endParaRPr lang="en-US"/>
          </a:p>
        </p:txBody>
      </p:sp>
      <p:sp>
        <p:nvSpPr>
          <p:cNvPr id="21" name="Text Placeholder 94">
            <a:extLst>
              <a:ext uri="{FF2B5EF4-FFF2-40B4-BE49-F238E27FC236}">
                <a16:creationId xmlns:a16="http://schemas.microsoft.com/office/drawing/2014/main" id="{5AFECAF5-4F44-F342-9710-54DC1EEDC481}"/>
              </a:ext>
            </a:extLst>
          </p:cNvPr>
          <p:cNvSpPr>
            <a:spLocks noGrp="1"/>
          </p:cNvSpPr>
          <p:nvPr>
            <p:ph type="body" sz="quarter" idx="21"/>
          </p:nvPr>
        </p:nvSpPr>
        <p:spPr>
          <a:xfrm>
            <a:off x="486733"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2" name="Text Placeholder 94">
            <a:extLst>
              <a:ext uri="{FF2B5EF4-FFF2-40B4-BE49-F238E27FC236}">
                <a16:creationId xmlns:a16="http://schemas.microsoft.com/office/drawing/2014/main" id="{5E1833AE-A76C-5948-8705-79E659255ECB}"/>
              </a:ext>
            </a:extLst>
          </p:cNvPr>
          <p:cNvSpPr>
            <a:spLocks noGrp="1"/>
          </p:cNvSpPr>
          <p:nvPr>
            <p:ph type="body" sz="quarter" idx="26"/>
          </p:nvPr>
        </p:nvSpPr>
        <p:spPr>
          <a:xfrm>
            <a:off x="330153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F5365ACF-1ED3-D842-B1FC-D16772954889}"/>
              </a:ext>
            </a:extLst>
          </p:cNvPr>
          <p:cNvSpPr>
            <a:spLocks noGrp="1"/>
          </p:cNvSpPr>
          <p:nvPr>
            <p:ph type="body" sz="quarter" idx="27"/>
          </p:nvPr>
        </p:nvSpPr>
        <p:spPr>
          <a:xfrm>
            <a:off x="609296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40B9E35A-F624-674C-94AE-107D90EC34C7}"/>
              </a:ext>
            </a:extLst>
          </p:cNvPr>
          <p:cNvSpPr>
            <a:spLocks noGrp="1"/>
          </p:cNvSpPr>
          <p:nvPr>
            <p:ph type="body" sz="quarter" idx="28"/>
          </p:nvPr>
        </p:nvSpPr>
        <p:spPr>
          <a:xfrm>
            <a:off x="8896879"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74332005-40C5-484B-8F15-19EED93721B6}"/>
              </a:ext>
            </a:extLst>
          </p:cNvPr>
          <p:cNvSpPr>
            <a:spLocks noGrp="1"/>
          </p:cNvSpPr>
          <p:nvPr>
            <p:ph type="pic" sz="quarter" idx="17"/>
          </p:nvPr>
        </p:nvSpPr>
        <p:spPr>
          <a:xfrm>
            <a:off x="486731" y="1661612"/>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6" name="Picture Placeholder 92">
            <a:extLst>
              <a:ext uri="{FF2B5EF4-FFF2-40B4-BE49-F238E27FC236}">
                <a16:creationId xmlns:a16="http://schemas.microsoft.com/office/drawing/2014/main" id="{65900C9E-8AFE-FB43-97AE-C924822F679A}"/>
              </a:ext>
            </a:extLst>
          </p:cNvPr>
          <p:cNvSpPr>
            <a:spLocks noGrp="1"/>
          </p:cNvSpPr>
          <p:nvPr>
            <p:ph type="pic" sz="quarter" idx="29"/>
          </p:nvPr>
        </p:nvSpPr>
        <p:spPr>
          <a:xfrm>
            <a:off x="3301535" y="1661612"/>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7" name="Picture Placeholder 92">
            <a:extLst>
              <a:ext uri="{FF2B5EF4-FFF2-40B4-BE49-F238E27FC236}">
                <a16:creationId xmlns:a16="http://schemas.microsoft.com/office/drawing/2014/main" id="{5911F713-BC5B-314A-9C96-086E49D28F94}"/>
              </a:ext>
            </a:extLst>
          </p:cNvPr>
          <p:cNvSpPr>
            <a:spLocks noGrp="1"/>
          </p:cNvSpPr>
          <p:nvPr>
            <p:ph type="pic" sz="quarter" idx="30"/>
          </p:nvPr>
        </p:nvSpPr>
        <p:spPr>
          <a:xfrm>
            <a:off x="6092965" y="1661612"/>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8" name="Picture Placeholder 92">
            <a:extLst>
              <a:ext uri="{FF2B5EF4-FFF2-40B4-BE49-F238E27FC236}">
                <a16:creationId xmlns:a16="http://schemas.microsoft.com/office/drawing/2014/main" id="{1D36AEDA-21D7-924C-87AA-91368B265F92}"/>
              </a:ext>
            </a:extLst>
          </p:cNvPr>
          <p:cNvSpPr>
            <a:spLocks noGrp="1"/>
          </p:cNvSpPr>
          <p:nvPr>
            <p:ph type="pic" sz="quarter" idx="31"/>
          </p:nvPr>
        </p:nvSpPr>
        <p:spPr>
          <a:xfrm>
            <a:off x="8896879" y="1661612"/>
            <a:ext cx="2166940" cy="1400555"/>
          </a:xfrm>
          <a:prstGeom prst="rect">
            <a:avLst/>
          </a:prstGeom>
        </p:spPr>
        <p:txBody>
          <a:bodyPr lIns="0" tIns="0" rIns="0" bIns="0"/>
          <a:lstStyle>
            <a:lvl1pPr>
              <a:buNone/>
              <a:defRPr sz="1067">
                <a:solidFill>
                  <a:srgbClr val="8EE3DC"/>
                </a:solidFill>
              </a:defRPr>
            </a:lvl1pPr>
          </a:lstStyle>
          <a:p>
            <a:endParaRPr lang="en-US"/>
          </a:p>
        </p:txBody>
      </p:sp>
    </p:spTree>
    <p:extLst>
      <p:ext uri="{BB962C8B-B14F-4D97-AF65-F5344CB8AC3E}">
        <p14:creationId xmlns:p14="http://schemas.microsoft.com/office/powerpoint/2010/main" val="22022257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Body 5">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Kliknij, aby edytować styl</a:t>
            </a:r>
            <a:endParaRPr lang="en-US"/>
          </a:p>
        </p:txBody>
      </p:sp>
      <p:sp>
        <p:nvSpPr>
          <p:cNvPr id="24" name="Text Placeholder 94"/>
          <p:cNvSpPr>
            <a:spLocks noGrp="1"/>
          </p:cNvSpPr>
          <p:nvPr>
            <p:ph type="body" sz="quarter" idx="18"/>
          </p:nvPr>
        </p:nvSpPr>
        <p:spPr>
          <a:xfrm>
            <a:off x="615405" y="3217533"/>
            <a:ext cx="2004483" cy="338876"/>
          </a:xfrm>
          <a:prstGeom prst="rect">
            <a:avLst/>
          </a:prstGeom>
        </p:spPr>
        <p:txBody>
          <a:bodyPr lIns="0" tIns="0" rIns="0" bIns="0" anchor="ctr" anchorCtr="0"/>
          <a:lstStyle>
            <a:lvl1pPr marL="0" indent="0" algn="ctr">
              <a:lnSpc>
                <a:spcPct val="100000"/>
              </a:lnSpc>
              <a:buNone/>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p:cNvSpPr>
            <a:spLocks noGrp="1"/>
          </p:cNvSpPr>
          <p:nvPr>
            <p:ph type="body" sz="quarter" idx="19"/>
          </p:nvPr>
        </p:nvSpPr>
        <p:spPr>
          <a:xfrm>
            <a:off x="2852444" y="3217533"/>
            <a:ext cx="2004483" cy="338876"/>
          </a:xfrm>
          <a:prstGeom prst="rect">
            <a:avLst/>
          </a:prstGeom>
        </p:spPr>
        <p:txBody>
          <a:bodyPr lIns="0" tIns="0" rIns="0" bIns="0" anchor="ctr" anchorCtr="0"/>
          <a:lstStyle>
            <a:lvl1pPr marL="0" indent="0" algn="ctr">
              <a:lnSpc>
                <a:spcPct val="100000"/>
              </a:lnSpc>
              <a:buNone/>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p:cNvSpPr>
            <a:spLocks noGrp="1"/>
          </p:cNvSpPr>
          <p:nvPr>
            <p:ph type="body" sz="quarter" idx="20"/>
          </p:nvPr>
        </p:nvSpPr>
        <p:spPr>
          <a:xfrm>
            <a:off x="5089483" y="3217533"/>
            <a:ext cx="2004483" cy="338876"/>
          </a:xfrm>
          <a:prstGeom prst="rect">
            <a:avLst/>
          </a:prstGeom>
        </p:spPr>
        <p:txBody>
          <a:bodyPr lIns="0" tIns="0" rIns="0" bIns="0" anchor="ctr" anchorCtr="0"/>
          <a:lstStyle>
            <a:lvl1pPr marL="0" indent="0" algn="ctr">
              <a:lnSpc>
                <a:spcPct val="100000"/>
              </a:lnSpc>
              <a:buNone/>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p:cNvSpPr>
            <a:spLocks noGrp="1"/>
          </p:cNvSpPr>
          <p:nvPr>
            <p:ph type="body" sz="quarter" idx="21"/>
          </p:nvPr>
        </p:nvSpPr>
        <p:spPr>
          <a:xfrm>
            <a:off x="7326521" y="3217533"/>
            <a:ext cx="2004483" cy="338876"/>
          </a:xfrm>
          <a:prstGeom prst="rect">
            <a:avLst/>
          </a:prstGeom>
        </p:spPr>
        <p:txBody>
          <a:bodyPr lIns="0" tIns="0" rIns="0" bIns="0" anchor="ctr" anchorCtr="0"/>
          <a:lstStyle>
            <a:lvl1pPr marL="0" indent="0" algn="ctr">
              <a:lnSpc>
                <a:spcPct val="100000"/>
              </a:lnSpc>
              <a:buNone/>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p:cNvSpPr>
            <a:spLocks noGrp="1"/>
          </p:cNvSpPr>
          <p:nvPr>
            <p:ph type="body" sz="quarter" idx="22"/>
          </p:nvPr>
        </p:nvSpPr>
        <p:spPr>
          <a:xfrm>
            <a:off x="9563560" y="3217533"/>
            <a:ext cx="2004483" cy="338876"/>
          </a:xfrm>
          <a:prstGeom prst="rect">
            <a:avLst/>
          </a:prstGeom>
        </p:spPr>
        <p:txBody>
          <a:bodyPr lIns="0" tIns="0" rIns="0" bIns="0" anchor="ctr" anchorCtr="0"/>
          <a:lstStyle>
            <a:lvl1pPr marL="0" indent="0" algn="ctr">
              <a:lnSpc>
                <a:spcPct val="100000"/>
              </a:lnSpc>
              <a:buNone/>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p:cNvSpPr>
            <a:spLocks noGrp="1"/>
          </p:cNvSpPr>
          <p:nvPr>
            <p:ph type="body" sz="quarter" idx="23"/>
          </p:nvPr>
        </p:nvSpPr>
        <p:spPr>
          <a:xfrm>
            <a:off x="615405" y="5138349"/>
            <a:ext cx="2004483" cy="338876"/>
          </a:xfrm>
          <a:prstGeom prst="rect">
            <a:avLst/>
          </a:prstGeom>
        </p:spPr>
        <p:txBody>
          <a:bodyPr lIns="0" tIns="0" rIns="0" bIns="0" anchor="ctr" anchorCtr="0"/>
          <a:lstStyle>
            <a:lvl1pPr marL="0" indent="0" algn="ctr">
              <a:lnSpc>
                <a:spcPct val="100000"/>
              </a:lnSpc>
              <a:buNone/>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5" name="Text Placeholder 94"/>
          <p:cNvSpPr>
            <a:spLocks noGrp="1"/>
          </p:cNvSpPr>
          <p:nvPr>
            <p:ph type="body" sz="quarter" idx="24"/>
          </p:nvPr>
        </p:nvSpPr>
        <p:spPr>
          <a:xfrm>
            <a:off x="2852444" y="5138349"/>
            <a:ext cx="2004483" cy="338876"/>
          </a:xfrm>
          <a:prstGeom prst="rect">
            <a:avLst/>
          </a:prstGeom>
        </p:spPr>
        <p:txBody>
          <a:bodyPr lIns="0" tIns="0" rIns="0" bIns="0" anchor="ctr" anchorCtr="0"/>
          <a:lstStyle>
            <a:lvl1pPr marL="0" indent="0" algn="ctr">
              <a:lnSpc>
                <a:spcPct val="100000"/>
              </a:lnSpc>
              <a:buNone/>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6" name="Text Placeholder 94"/>
          <p:cNvSpPr>
            <a:spLocks noGrp="1"/>
          </p:cNvSpPr>
          <p:nvPr>
            <p:ph type="body" sz="quarter" idx="25"/>
          </p:nvPr>
        </p:nvSpPr>
        <p:spPr>
          <a:xfrm>
            <a:off x="5089483" y="5138349"/>
            <a:ext cx="2004483" cy="338876"/>
          </a:xfrm>
          <a:prstGeom prst="rect">
            <a:avLst/>
          </a:prstGeom>
        </p:spPr>
        <p:txBody>
          <a:bodyPr lIns="0" tIns="0" rIns="0" bIns="0" anchor="ctr" anchorCtr="0"/>
          <a:lstStyle>
            <a:lvl1pPr marL="0" indent="0" algn="ctr">
              <a:lnSpc>
                <a:spcPct val="100000"/>
              </a:lnSpc>
              <a:buNone/>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7" name="Text Placeholder 94"/>
          <p:cNvSpPr>
            <a:spLocks noGrp="1"/>
          </p:cNvSpPr>
          <p:nvPr>
            <p:ph type="body" sz="quarter" idx="26"/>
          </p:nvPr>
        </p:nvSpPr>
        <p:spPr>
          <a:xfrm>
            <a:off x="7326521" y="5138349"/>
            <a:ext cx="2004483" cy="338876"/>
          </a:xfrm>
          <a:prstGeom prst="rect">
            <a:avLst/>
          </a:prstGeom>
        </p:spPr>
        <p:txBody>
          <a:bodyPr lIns="0" tIns="0" rIns="0" bIns="0" anchor="ctr" anchorCtr="0"/>
          <a:lstStyle>
            <a:lvl1pPr marL="0" indent="0" algn="ctr">
              <a:lnSpc>
                <a:spcPct val="100000"/>
              </a:lnSpc>
              <a:buNone/>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8" name="Text Placeholder 94"/>
          <p:cNvSpPr>
            <a:spLocks noGrp="1"/>
          </p:cNvSpPr>
          <p:nvPr>
            <p:ph type="body" sz="quarter" idx="27"/>
          </p:nvPr>
        </p:nvSpPr>
        <p:spPr>
          <a:xfrm>
            <a:off x="9563560" y="5138349"/>
            <a:ext cx="2004483" cy="338876"/>
          </a:xfrm>
          <a:prstGeom prst="rect">
            <a:avLst/>
          </a:prstGeom>
        </p:spPr>
        <p:txBody>
          <a:bodyPr lIns="0" tIns="0" rIns="0" bIns="0" anchor="ctr" anchorCtr="0"/>
          <a:lstStyle>
            <a:lvl1pPr marL="0" indent="0" algn="ctr">
              <a:lnSpc>
                <a:spcPct val="100000"/>
              </a:lnSpc>
              <a:buNone/>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9" name="Picture Placeholder 92"/>
          <p:cNvSpPr>
            <a:spLocks noGrp="1"/>
          </p:cNvSpPr>
          <p:nvPr>
            <p:ph type="pic" sz="quarter" idx="17"/>
          </p:nvPr>
        </p:nvSpPr>
        <p:spPr>
          <a:xfrm>
            <a:off x="1262447" y="2150595"/>
            <a:ext cx="710400" cy="710400"/>
          </a:xfrm>
          <a:prstGeom prst="rect">
            <a:avLst/>
          </a:prstGeom>
        </p:spPr>
        <p:txBody>
          <a:bodyPr lIns="0" tIns="0" rIns="0" bIns="0"/>
          <a:lstStyle>
            <a:lvl1pPr>
              <a:buNone/>
              <a:defRPr sz="1067"/>
            </a:lvl1pPr>
          </a:lstStyle>
          <a:p>
            <a:endParaRPr lang="en-US"/>
          </a:p>
        </p:txBody>
      </p:sp>
      <p:sp>
        <p:nvSpPr>
          <p:cNvPr id="40" name="Picture Placeholder 92"/>
          <p:cNvSpPr>
            <a:spLocks noGrp="1"/>
          </p:cNvSpPr>
          <p:nvPr>
            <p:ph type="pic" sz="quarter" idx="28"/>
          </p:nvPr>
        </p:nvSpPr>
        <p:spPr>
          <a:xfrm>
            <a:off x="3499485" y="2150595"/>
            <a:ext cx="710400" cy="710400"/>
          </a:xfrm>
          <a:prstGeom prst="rect">
            <a:avLst/>
          </a:prstGeom>
        </p:spPr>
        <p:txBody>
          <a:bodyPr lIns="0" tIns="0" rIns="0" bIns="0"/>
          <a:lstStyle>
            <a:lvl1pPr>
              <a:buNone/>
              <a:defRPr sz="1067"/>
            </a:lvl1pPr>
          </a:lstStyle>
          <a:p>
            <a:endParaRPr lang="en-US"/>
          </a:p>
        </p:txBody>
      </p:sp>
      <p:sp>
        <p:nvSpPr>
          <p:cNvPr id="41" name="Picture Placeholder 92"/>
          <p:cNvSpPr>
            <a:spLocks noGrp="1"/>
          </p:cNvSpPr>
          <p:nvPr>
            <p:ph type="pic" sz="quarter" idx="29"/>
          </p:nvPr>
        </p:nvSpPr>
        <p:spPr>
          <a:xfrm>
            <a:off x="5736524" y="2150595"/>
            <a:ext cx="710400" cy="710400"/>
          </a:xfrm>
          <a:prstGeom prst="rect">
            <a:avLst/>
          </a:prstGeom>
        </p:spPr>
        <p:txBody>
          <a:bodyPr lIns="0" tIns="0" rIns="0" bIns="0"/>
          <a:lstStyle>
            <a:lvl1pPr>
              <a:buNone/>
              <a:defRPr sz="1067"/>
            </a:lvl1pPr>
          </a:lstStyle>
          <a:p>
            <a:endParaRPr lang="en-US"/>
          </a:p>
        </p:txBody>
      </p:sp>
      <p:sp>
        <p:nvSpPr>
          <p:cNvPr id="42" name="Picture Placeholder 92"/>
          <p:cNvSpPr>
            <a:spLocks noGrp="1"/>
          </p:cNvSpPr>
          <p:nvPr>
            <p:ph type="pic" sz="quarter" idx="30"/>
          </p:nvPr>
        </p:nvSpPr>
        <p:spPr>
          <a:xfrm>
            <a:off x="7973563" y="2150595"/>
            <a:ext cx="710400" cy="710400"/>
          </a:xfrm>
          <a:prstGeom prst="rect">
            <a:avLst/>
          </a:prstGeom>
        </p:spPr>
        <p:txBody>
          <a:bodyPr lIns="0" tIns="0" rIns="0" bIns="0"/>
          <a:lstStyle>
            <a:lvl1pPr>
              <a:buNone/>
              <a:defRPr sz="1067"/>
            </a:lvl1pPr>
          </a:lstStyle>
          <a:p>
            <a:endParaRPr lang="en-US"/>
          </a:p>
        </p:txBody>
      </p:sp>
      <p:sp>
        <p:nvSpPr>
          <p:cNvPr id="43" name="Picture Placeholder 92"/>
          <p:cNvSpPr>
            <a:spLocks noGrp="1"/>
          </p:cNvSpPr>
          <p:nvPr>
            <p:ph type="pic" sz="quarter" idx="31"/>
          </p:nvPr>
        </p:nvSpPr>
        <p:spPr>
          <a:xfrm>
            <a:off x="10210601" y="2150595"/>
            <a:ext cx="710400" cy="710400"/>
          </a:xfrm>
          <a:prstGeom prst="rect">
            <a:avLst/>
          </a:prstGeom>
        </p:spPr>
        <p:txBody>
          <a:bodyPr lIns="0" tIns="0" rIns="0" bIns="0"/>
          <a:lstStyle>
            <a:lvl1pPr>
              <a:buNone/>
              <a:defRPr sz="1067"/>
            </a:lvl1pPr>
          </a:lstStyle>
          <a:p>
            <a:endParaRPr lang="en-US"/>
          </a:p>
        </p:txBody>
      </p:sp>
      <p:sp>
        <p:nvSpPr>
          <p:cNvPr id="44" name="Picture Placeholder 92"/>
          <p:cNvSpPr>
            <a:spLocks noGrp="1"/>
          </p:cNvSpPr>
          <p:nvPr>
            <p:ph type="pic" sz="quarter" idx="32"/>
          </p:nvPr>
        </p:nvSpPr>
        <p:spPr>
          <a:xfrm>
            <a:off x="7973563" y="4082912"/>
            <a:ext cx="710400" cy="710400"/>
          </a:xfrm>
          <a:prstGeom prst="rect">
            <a:avLst/>
          </a:prstGeom>
        </p:spPr>
        <p:txBody>
          <a:bodyPr lIns="0" tIns="0" rIns="0" bIns="0"/>
          <a:lstStyle>
            <a:lvl1pPr>
              <a:buNone/>
              <a:defRPr sz="1067"/>
            </a:lvl1pPr>
          </a:lstStyle>
          <a:p>
            <a:endParaRPr lang="en-US"/>
          </a:p>
        </p:txBody>
      </p:sp>
      <p:sp>
        <p:nvSpPr>
          <p:cNvPr id="45" name="Picture Placeholder 92"/>
          <p:cNvSpPr>
            <a:spLocks noGrp="1"/>
          </p:cNvSpPr>
          <p:nvPr>
            <p:ph type="pic" sz="quarter" idx="33"/>
          </p:nvPr>
        </p:nvSpPr>
        <p:spPr>
          <a:xfrm>
            <a:off x="10210601" y="4082912"/>
            <a:ext cx="710400" cy="710400"/>
          </a:xfrm>
          <a:prstGeom prst="rect">
            <a:avLst/>
          </a:prstGeom>
        </p:spPr>
        <p:txBody>
          <a:bodyPr lIns="0" tIns="0" rIns="0" bIns="0"/>
          <a:lstStyle>
            <a:lvl1pPr>
              <a:buNone/>
              <a:defRPr sz="1067"/>
            </a:lvl1pPr>
          </a:lstStyle>
          <a:p>
            <a:endParaRPr lang="en-US"/>
          </a:p>
        </p:txBody>
      </p:sp>
      <p:sp>
        <p:nvSpPr>
          <p:cNvPr id="46" name="Picture Placeholder 92"/>
          <p:cNvSpPr>
            <a:spLocks noGrp="1"/>
          </p:cNvSpPr>
          <p:nvPr>
            <p:ph type="pic" sz="quarter" idx="34"/>
          </p:nvPr>
        </p:nvSpPr>
        <p:spPr>
          <a:xfrm>
            <a:off x="5736524" y="4082912"/>
            <a:ext cx="710400" cy="710400"/>
          </a:xfrm>
          <a:prstGeom prst="rect">
            <a:avLst/>
          </a:prstGeom>
        </p:spPr>
        <p:txBody>
          <a:bodyPr lIns="0" tIns="0" rIns="0" bIns="0"/>
          <a:lstStyle>
            <a:lvl1pPr>
              <a:buNone/>
              <a:defRPr sz="1067"/>
            </a:lvl1pPr>
          </a:lstStyle>
          <a:p>
            <a:endParaRPr lang="en-US"/>
          </a:p>
        </p:txBody>
      </p:sp>
      <p:sp>
        <p:nvSpPr>
          <p:cNvPr id="47" name="Picture Placeholder 92"/>
          <p:cNvSpPr>
            <a:spLocks noGrp="1"/>
          </p:cNvSpPr>
          <p:nvPr>
            <p:ph type="pic" sz="quarter" idx="35"/>
          </p:nvPr>
        </p:nvSpPr>
        <p:spPr>
          <a:xfrm>
            <a:off x="3499485" y="4082912"/>
            <a:ext cx="710400" cy="710400"/>
          </a:xfrm>
          <a:prstGeom prst="rect">
            <a:avLst/>
          </a:prstGeom>
        </p:spPr>
        <p:txBody>
          <a:bodyPr lIns="0" tIns="0" rIns="0" bIns="0"/>
          <a:lstStyle>
            <a:lvl1pPr>
              <a:buNone/>
              <a:defRPr sz="1067"/>
            </a:lvl1pPr>
          </a:lstStyle>
          <a:p>
            <a:endParaRPr lang="en-US"/>
          </a:p>
        </p:txBody>
      </p:sp>
      <p:sp>
        <p:nvSpPr>
          <p:cNvPr id="48" name="Picture Placeholder 92"/>
          <p:cNvSpPr>
            <a:spLocks noGrp="1"/>
          </p:cNvSpPr>
          <p:nvPr>
            <p:ph type="pic" sz="quarter" idx="36"/>
          </p:nvPr>
        </p:nvSpPr>
        <p:spPr>
          <a:xfrm>
            <a:off x="1262447" y="4082912"/>
            <a:ext cx="710400" cy="710400"/>
          </a:xfrm>
          <a:prstGeom prst="rect">
            <a:avLst/>
          </a:prstGeom>
        </p:spPr>
        <p:txBody>
          <a:bodyPr lIns="0" tIns="0" rIns="0" bIns="0"/>
          <a:lstStyle>
            <a:lvl1pPr>
              <a:buNone/>
              <a:defRPr sz="1067"/>
            </a:lvl1pPr>
          </a:lstStyle>
          <a:p>
            <a:endParaRPr lang="en-US"/>
          </a:p>
        </p:txBody>
      </p:sp>
      <p:sp>
        <p:nvSpPr>
          <p:cNvPr id="50" name="object 37"/>
          <p:cNvSpPr txBox="1"/>
          <p:nvPr userDrawn="1"/>
        </p:nvSpPr>
        <p:spPr>
          <a:xfrm>
            <a:off x="11166243" y="6381508"/>
            <a:ext cx="525613" cy="240002"/>
          </a:xfrm>
          <a:prstGeom prst="rect">
            <a:avLst/>
          </a:prstGeom>
        </p:spPr>
        <p:txBody>
          <a:bodyPr vert="horz" wrap="square" lIns="0" tIns="0" rIns="0" bIns="0" rtlCol="0">
            <a:spAutoFit/>
          </a:bodyPr>
          <a:lstStyle/>
          <a:p>
            <a:pPr marL="7620" algn="r">
              <a:lnSpc>
                <a:spcPts val="2153"/>
              </a:lnSpc>
            </a:pPr>
            <a:fld id="{4FC69F23-2E07-414A-8684-A0744552B4DF}" type="slidenum">
              <a:rPr lang="en-GB" sz="973" spc="7">
                <a:solidFill>
                  <a:srgbClr val="6300FF"/>
                </a:solidFill>
                <a:latin typeface="Arial"/>
                <a:cs typeface="Arial"/>
              </a:rPr>
              <a:pPr marL="7620" algn="r">
                <a:lnSpc>
                  <a:spcPts val="2153"/>
                </a:lnSpc>
              </a:pPr>
              <a:t>‹#›</a:t>
            </a:fld>
            <a:endParaRPr sz="973">
              <a:solidFill>
                <a:srgbClr val="6300FF"/>
              </a:solidFill>
              <a:latin typeface="Arial"/>
              <a:cs typeface="Arial"/>
            </a:endParaRPr>
          </a:p>
        </p:txBody>
      </p:sp>
      <p:sp>
        <p:nvSpPr>
          <p:cNvPr id="29" name="Text Placeholder 94"/>
          <p:cNvSpPr>
            <a:spLocks noGrp="1"/>
          </p:cNvSpPr>
          <p:nvPr>
            <p:ph type="body" sz="quarter" idx="37" hasCustomPrompt="1"/>
          </p:nvPr>
        </p:nvSpPr>
        <p:spPr>
          <a:xfrm>
            <a:off x="2255757" y="6498250"/>
            <a:ext cx="3074699" cy="105839"/>
          </a:xfrm>
          <a:prstGeom prst="rect">
            <a:avLst/>
          </a:prstGeom>
        </p:spPr>
        <p:txBody>
          <a:bodyPr lIns="0" tIns="0" rIns="0" bIns="0" anchor="t" anchorCtr="0"/>
          <a:lstStyle>
            <a:lvl1pPr marL="0" indent="0" algn="l">
              <a:lnSpc>
                <a:spcPct val="100000"/>
              </a:lnSpc>
              <a:buNone/>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30655062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22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81" y="1048931"/>
            <a:ext cx="5111641" cy="338876"/>
          </a:xfrm>
          <a:prstGeom prst="rect">
            <a:avLst/>
          </a:prstGeom>
        </p:spPr>
        <p:txBody>
          <a:bodyPr lIns="0" tIns="0" rIns="0" bIns="0" anchor="t" anchorCtr="0"/>
          <a:lstStyle>
            <a:lvl1pPr marL="0" indent="0" algn="l">
              <a:lnSpc>
                <a:spcPct val="100000"/>
              </a:lnSpc>
              <a:buNone/>
              <a:tabLst/>
              <a:defRPr sz="1228"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18458"/>
          </a:xfrm>
          <a:prstGeom prst="rect">
            <a:avLst/>
          </a:prstGeom>
        </p:spPr>
        <p:txBody>
          <a:bodyPr vert="horz" wrap="square" lIns="0" tIns="0" rIns="0" bIns="0" rtlCol="0">
            <a:spAutoFit/>
          </a:bodyPr>
          <a:lstStyle/>
          <a:p>
            <a:pPr marL="7096" algn="r">
              <a:lnSpc>
                <a:spcPts val="1985"/>
              </a:lnSpc>
            </a:pPr>
            <a:fld id="{4FC69F23-2E07-414A-8684-A0744552B4DF}" type="slidenum">
              <a:rPr lang="en-GB" sz="895" spc="7">
                <a:solidFill>
                  <a:srgbClr val="6300FF"/>
                </a:solidFill>
                <a:latin typeface="Arial"/>
                <a:cs typeface="Arial"/>
              </a:rPr>
              <a:pPr marL="7096" algn="r">
                <a:lnSpc>
                  <a:spcPts val="1985"/>
                </a:lnSpc>
              </a:pPr>
              <a:t>‹#›</a:t>
            </a:fld>
            <a:endParaRPr sz="895">
              <a:solidFill>
                <a:srgbClr val="6300FF"/>
              </a:solidFill>
              <a:latin typeface="Arial"/>
              <a:cs typeface="Arial"/>
            </a:endParaRPr>
          </a:p>
        </p:txBody>
      </p:sp>
      <p:sp>
        <p:nvSpPr>
          <p:cNvPr id="13" name="Text Placeholder 94">
            <a:extLst>
              <a:ext uri="{FF2B5EF4-FFF2-40B4-BE49-F238E27FC236}">
                <a16:creationId xmlns:a16="http://schemas.microsoft.com/office/drawing/2014/main" id="{4CF67DBB-A9B6-D641-B1DE-273DD544A0EA}"/>
              </a:ext>
            </a:extLst>
          </p:cNvPr>
          <p:cNvSpPr>
            <a:spLocks noGrp="1"/>
          </p:cNvSpPr>
          <p:nvPr>
            <p:ph type="body" sz="quarter" idx="32"/>
          </p:nvPr>
        </p:nvSpPr>
        <p:spPr>
          <a:xfrm>
            <a:off x="476581" y="3259020"/>
            <a:ext cx="5438801" cy="1226721"/>
          </a:xfrm>
          <a:prstGeom prst="rect">
            <a:avLst/>
          </a:prstGeom>
        </p:spPr>
        <p:txBody>
          <a:bodyPr lIns="0" tIns="0" rIns="0" bIns="0" anchor="t" anchorCtr="0"/>
          <a:lstStyle>
            <a:lvl1pPr marL="89863" indent="-89863" algn="l">
              <a:lnSpc>
                <a:spcPct val="100000"/>
              </a:lnSpc>
              <a:spcBef>
                <a:spcPts val="0"/>
              </a:spcBef>
              <a:spcAft>
                <a:spcPts val="737"/>
              </a:spcAft>
              <a:buClr>
                <a:schemeClr val="tx2"/>
              </a:buClr>
              <a:buFont typeface="Arial" panose="020B0604020202020204" pitchFamily="34" charset="0"/>
              <a:buChar char="•"/>
              <a:tabLst/>
              <a:defRPr sz="98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a:extLst>
              <a:ext uri="{FF2B5EF4-FFF2-40B4-BE49-F238E27FC236}">
                <a16:creationId xmlns:a16="http://schemas.microsoft.com/office/drawing/2014/main" id="{94F0D692-2E54-FD46-81DA-EBFBD970C960}"/>
              </a:ext>
            </a:extLst>
          </p:cNvPr>
          <p:cNvSpPr>
            <a:spLocks noGrp="1"/>
          </p:cNvSpPr>
          <p:nvPr>
            <p:ph type="body" sz="quarter" idx="33"/>
          </p:nvPr>
        </p:nvSpPr>
        <p:spPr>
          <a:xfrm>
            <a:off x="476581" y="2961247"/>
            <a:ext cx="5438801" cy="297772"/>
          </a:xfrm>
          <a:prstGeom prst="rect">
            <a:avLst/>
          </a:prstGeom>
        </p:spPr>
        <p:txBody>
          <a:bodyPr lIns="0" tIns="0" rIns="0" bIns="0" anchor="t" anchorCtr="0"/>
          <a:lstStyle>
            <a:lvl1pPr marL="0" indent="0" algn="l">
              <a:lnSpc>
                <a:spcPct val="100000"/>
              </a:lnSpc>
              <a:buNone/>
              <a:tabLst/>
              <a:defRPr sz="1228"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E4D5CF94-1E87-0549-95B7-EB119951B445}"/>
              </a:ext>
            </a:extLst>
          </p:cNvPr>
          <p:cNvSpPr>
            <a:spLocks noGrp="1"/>
          </p:cNvSpPr>
          <p:nvPr>
            <p:ph type="body" sz="quarter" idx="34"/>
          </p:nvPr>
        </p:nvSpPr>
        <p:spPr>
          <a:xfrm>
            <a:off x="6253060" y="3259020"/>
            <a:ext cx="5438801" cy="1226721"/>
          </a:xfrm>
          <a:prstGeom prst="rect">
            <a:avLst/>
          </a:prstGeom>
        </p:spPr>
        <p:txBody>
          <a:bodyPr lIns="0" tIns="0" rIns="0" bIns="0" anchor="t" anchorCtr="0"/>
          <a:lstStyle>
            <a:lvl1pPr marL="89863" indent="-89863" algn="l">
              <a:lnSpc>
                <a:spcPct val="100000"/>
              </a:lnSpc>
              <a:spcBef>
                <a:spcPts val="0"/>
              </a:spcBef>
              <a:spcAft>
                <a:spcPts val="737"/>
              </a:spcAft>
              <a:buClr>
                <a:schemeClr val="tx2"/>
              </a:buClr>
              <a:buFont typeface="Arial" panose="020B0604020202020204" pitchFamily="34" charset="0"/>
              <a:buChar char="•"/>
              <a:tabLst/>
              <a:defRPr sz="98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A97B07E4-D85F-0546-8B88-E8FF713A288F}"/>
              </a:ext>
            </a:extLst>
          </p:cNvPr>
          <p:cNvSpPr>
            <a:spLocks noGrp="1"/>
          </p:cNvSpPr>
          <p:nvPr>
            <p:ph type="body" sz="quarter" idx="35"/>
          </p:nvPr>
        </p:nvSpPr>
        <p:spPr>
          <a:xfrm>
            <a:off x="6253060" y="2961247"/>
            <a:ext cx="5438801" cy="297772"/>
          </a:xfrm>
          <a:prstGeom prst="rect">
            <a:avLst/>
          </a:prstGeom>
        </p:spPr>
        <p:txBody>
          <a:bodyPr lIns="0" tIns="0" rIns="0" bIns="0" anchor="t" anchorCtr="0"/>
          <a:lstStyle>
            <a:lvl1pPr marL="0" indent="0" algn="l">
              <a:lnSpc>
                <a:spcPct val="100000"/>
              </a:lnSpc>
              <a:buNone/>
              <a:tabLst/>
              <a:defRPr sz="1228"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CBFB5248-1302-2740-A875-420756085B20}"/>
              </a:ext>
            </a:extLst>
          </p:cNvPr>
          <p:cNvSpPr>
            <a:spLocks noGrp="1"/>
          </p:cNvSpPr>
          <p:nvPr>
            <p:ph type="body" sz="quarter" idx="36"/>
          </p:nvPr>
        </p:nvSpPr>
        <p:spPr>
          <a:xfrm>
            <a:off x="476581" y="5031376"/>
            <a:ext cx="5438801" cy="1226721"/>
          </a:xfrm>
          <a:prstGeom prst="rect">
            <a:avLst/>
          </a:prstGeom>
        </p:spPr>
        <p:txBody>
          <a:bodyPr lIns="0" tIns="0" rIns="0" bIns="0" anchor="t" anchorCtr="0"/>
          <a:lstStyle>
            <a:lvl1pPr marL="89863" indent="-89863" algn="l">
              <a:lnSpc>
                <a:spcPct val="100000"/>
              </a:lnSpc>
              <a:spcBef>
                <a:spcPts val="0"/>
              </a:spcBef>
              <a:spcAft>
                <a:spcPts val="737"/>
              </a:spcAft>
              <a:buClr>
                <a:schemeClr val="tx2"/>
              </a:buClr>
              <a:buFont typeface="Arial" panose="020B0604020202020204" pitchFamily="34" charset="0"/>
              <a:buChar char="•"/>
              <a:tabLst/>
              <a:defRPr sz="98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51F346EC-D695-9E4E-B87A-F6C092EFEE1C}"/>
              </a:ext>
            </a:extLst>
          </p:cNvPr>
          <p:cNvSpPr>
            <a:spLocks noGrp="1"/>
          </p:cNvSpPr>
          <p:nvPr>
            <p:ph type="body" sz="quarter" idx="37"/>
          </p:nvPr>
        </p:nvSpPr>
        <p:spPr>
          <a:xfrm>
            <a:off x="476581" y="4733603"/>
            <a:ext cx="5438801" cy="297772"/>
          </a:xfrm>
          <a:prstGeom prst="rect">
            <a:avLst/>
          </a:prstGeom>
        </p:spPr>
        <p:txBody>
          <a:bodyPr lIns="0" tIns="0" rIns="0" bIns="0" anchor="t" anchorCtr="0"/>
          <a:lstStyle>
            <a:lvl1pPr marL="0" indent="0" algn="l">
              <a:lnSpc>
                <a:spcPct val="100000"/>
              </a:lnSpc>
              <a:buNone/>
              <a:tabLst/>
              <a:defRPr sz="1228"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02C5D928-5CD7-CE46-A7FD-34ACEF7FA257}"/>
              </a:ext>
            </a:extLst>
          </p:cNvPr>
          <p:cNvSpPr>
            <a:spLocks noGrp="1"/>
          </p:cNvSpPr>
          <p:nvPr>
            <p:ph type="body" sz="quarter" idx="38"/>
          </p:nvPr>
        </p:nvSpPr>
        <p:spPr>
          <a:xfrm>
            <a:off x="6253060" y="5031376"/>
            <a:ext cx="5438801" cy="1226721"/>
          </a:xfrm>
          <a:prstGeom prst="rect">
            <a:avLst/>
          </a:prstGeom>
        </p:spPr>
        <p:txBody>
          <a:bodyPr lIns="0" tIns="0" rIns="0" bIns="0" anchor="t" anchorCtr="0"/>
          <a:lstStyle>
            <a:lvl1pPr marL="89863" indent="-89863" algn="l">
              <a:lnSpc>
                <a:spcPct val="100000"/>
              </a:lnSpc>
              <a:spcBef>
                <a:spcPts val="0"/>
              </a:spcBef>
              <a:spcAft>
                <a:spcPts val="737"/>
              </a:spcAft>
              <a:buClr>
                <a:schemeClr val="tx2"/>
              </a:buClr>
              <a:buFont typeface="Arial" panose="020B0604020202020204" pitchFamily="34" charset="0"/>
              <a:buChar char="•"/>
              <a:tabLst/>
              <a:defRPr sz="98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10454230-AD28-F442-8719-A50B998BC09F}"/>
              </a:ext>
            </a:extLst>
          </p:cNvPr>
          <p:cNvSpPr>
            <a:spLocks noGrp="1"/>
          </p:cNvSpPr>
          <p:nvPr>
            <p:ph type="body" sz="quarter" idx="39"/>
          </p:nvPr>
        </p:nvSpPr>
        <p:spPr>
          <a:xfrm>
            <a:off x="6253060" y="4733603"/>
            <a:ext cx="5438801" cy="297772"/>
          </a:xfrm>
          <a:prstGeom prst="rect">
            <a:avLst/>
          </a:prstGeom>
        </p:spPr>
        <p:txBody>
          <a:bodyPr lIns="0" tIns="0" rIns="0" bIns="0" anchor="t" anchorCtr="0"/>
          <a:lstStyle>
            <a:lvl1pPr marL="0" indent="0" algn="l">
              <a:lnSpc>
                <a:spcPct val="100000"/>
              </a:lnSpc>
              <a:buNone/>
              <a:tabLst/>
              <a:defRPr sz="1228"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9" name="Text Placeholder 94">
            <a:extLst>
              <a:ext uri="{FF2B5EF4-FFF2-40B4-BE49-F238E27FC236}">
                <a16:creationId xmlns:a16="http://schemas.microsoft.com/office/drawing/2014/main" id="{C8324B54-5E33-934D-AC53-2BFB801836FA}"/>
              </a:ext>
            </a:extLst>
          </p:cNvPr>
          <p:cNvSpPr>
            <a:spLocks noGrp="1"/>
          </p:cNvSpPr>
          <p:nvPr>
            <p:ph type="body" sz="quarter" idx="40"/>
          </p:nvPr>
        </p:nvSpPr>
        <p:spPr>
          <a:xfrm>
            <a:off x="2463423" y="1445340"/>
            <a:ext cx="1465113" cy="613069"/>
          </a:xfrm>
          <a:prstGeom prst="rect">
            <a:avLst/>
          </a:prstGeom>
        </p:spPr>
        <p:txBody>
          <a:bodyPr lIns="0" tIns="0" rIns="0" bIns="0" anchor="t" anchorCtr="0"/>
          <a:lstStyle>
            <a:lvl1pPr marL="89863" indent="-89863" algn="l">
              <a:lnSpc>
                <a:spcPct val="100000"/>
              </a:lnSpc>
              <a:spcBef>
                <a:spcPts val="0"/>
              </a:spcBef>
              <a:spcAft>
                <a:spcPts val="737"/>
              </a:spcAft>
              <a:buClr>
                <a:schemeClr val="tx2"/>
              </a:buClr>
              <a:buFont typeface="Arial" panose="020B0604020202020204" pitchFamily="34" charset="0"/>
              <a:buChar char="•"/>
              <a:tabLst/>
              <a:defRPr sz="860"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0" name="Text Placeholder 94">
            <a:extLst>
              <a:ext uri="{FF2B5EF4-FFF2-40B4-BE49-F238E27FC236}">
                <a16:creationId xmlns:a16="http://schemas.microsoft.com/office/drawing/2014/main" id="{41EA8438-C39A-3A47-AA7A-E89884D53087}"/>
              </a:ext>
            </a:extLst>
          </p:cNvPr>
          <p:cNvSpPr>
            <a:spLocks noGrp="1"/>
          </p:cNvSpPr>
          <p:nvPr>
            <p:ph type="body" sz="quarter" idx="41"/>
          </p:nvPr>
        </p:nvSpPr>
        <p:spPr>
          <a:xfrm>
            <a:off x="486737" y="2145254"/>
            <a:ext cx="1465113" cy="613069"/>
          </a:xfrm>
          <a:prstGeom prst="rect">
            <a:avLst/>
          </a:prstGeom>
        </p:spPr>
        <p:txBody>
          <a:bodyPr lIns="0" tIns="0" rIns="0" bIns="0" anchor="t" anchorCtr="0"/>
          <a:lstStyle>
            <a:lvl1pPr marL="89863" indent="-89863" algn="l">
              <a:lnSpc>
                <a:spcPct val="100000"/>
              </a:lnSpc>
              <a:spcBef>
                <a:spcPts val="0"/>
              </a:spcBef>
              <a:spcAft>
                <a:spcPts val="737"/>
              </a:spcAft>
              <a:buClr>
                <a:schemeClr val="tx2"/>
              </a:buClr>
              <a:buFont typeface="Arial" panose="020B0604020202020204" pitchFamily="34" charset="0"/>
              <a:buChar char="•"/>
              <a:tabLst/>
              <a:defRPr sz="860"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1" name="Text Placeholder 94">
            <a:extLst>
              <a:ext uri="{FF2B5EF4-FFF2-40B4-BE49-F238E27FC236}">
                <a16:creationId xmlns:a16="http://schemas.microsoft.com/office/drawing/2014/main" id="{46A283CB-41CC-FE42-8ECC-F60F32B37626}"/>
              </a:ext>
            </a:extLst>
          </p:cNvPr>
          <p:cNvSpPr>
            <a:spLocks noGrp="1"/>
          </p:cNvSpPr>
          <p:nvPr>
            <p:ph type="body" sz="quarter" idx="42"/>
          </p:nvPr>
        </p:nvSpPr>
        <p:spPr>
          <a:xfrm>
            <a:off x="4450269" y="2145254"/>
            <a:ext cx="1465113" cy="613069"/>
          </a:xfrm>
          <a:prstGeom prst="rect">
            <a:avLst/>
          </a:prstGeom>
        </p:spPr>
        <p:txBody>
          <a:bodyPr lIns="0" tIns="0" rIns="0" bIns="0" anchor="t" anchorCtr="0"/>
          <a:lstStyle>
            <a:lvl1pPr marL="89863" indent="-89863" algn="l">
              <a:lnSpc>
                <a:spcPct val="100000"/>
              </a:lnSpc>
              <a:spcBef>
                <a:spcPts val="0"/>
              </a:spcBef>
              <a:spcAft>
                <a:spcPts val="737"/>
              </a:spcAft>
              <a:buClr>
                <a:schemeClr val="tx2"/>
              </a:buClr>
              <a:buFont typeface="Arial" panose="020B0604020202020204" pitchFamily="34" charset="0"/>
              <a:buChar char="•"/>
              <a:tabLst/>
              <a:defRPr sz="860"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2" name="Text Placeholder 94">
            <a:extLst>
              <a:ext uri="{FF2B5EF4-FFF2-40B4-BE49-F238E27FC236}">
                <a16:creationId xmlns:a16="http://schemas.microsoft.com/office/drawing/2014/main" id="{BED0B757-6D0A-4446-B879-40EF365FAE9C}"/>
              </a:ext>
            </a:extLst>
          </p:cNvPr>
          <p:cNvSpPr>
            <a:spLocks noGrp="1"/>
          </p:cNvSpPr>
          <p:nvPr>
            <p:ph type="body" sz="quarter" idx="43"/>
          </p:nvPr>
        </p:nvSpPr>
        <p:spPr>
          <a:xfrm>
            <a:off x="6253060" y="1445340"/>
            <a:ext cx="1465113" cy="613069"/>
          </a:xfrm>
          <a:prstGeom prst="rect">
            <a:avLst/>
          </a:prstGeom>
        </p:spPr>
        <p:txBody>
          <a:bodyPr lIns="0" tIns="0" rIns="0" bIns="0" anchor="t" anchorCtr="0"/>
          <a:lstStyle>
            <a:lvl1pPr marL="89863" indent="-89863" algn="l">
              <a:lnSpc>
                <a:spcPct val="100000"/>
              </a:lnSpc>
              <a:spcBef>
                <a:spcPts val="0"/>
              </a:spcBef>
              <a:spcAft>
                <a:spcPts val="737"/>
              </a:spcAft>
              <a:buClr>
                <a:schemeClr val="tx2"/>
              </a:buClr>
              <a:buFont typeface="Arial" panose="020B0604020202020204" pitchFamily="34" charset="0"/>
              <a:buChar char="•"/>
              <a:tabLst/>
              <a:defRPr sz="860"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3" name="Text Placeholder 94">
            <a:extLst>
              <a:ext uri="{FF2B5EF4-FFF2-40B4-BE49-F238E27FC236}">
                <a16:creationId xmlns:a16="http://schemas.microsoft.com/office/drawing/2014/main" id="{85B0EE39-A06B-5648-BA3D-3A95C90871F7}"/>
              </a:ext>
            </a:extLst>
          </p:cNvPr>
          <p:cNvSpPr>
            <a:spLocks noGrp="1"/>
          </p:cNvSpPr>
          <p:nvPr>
            <p:ph type="body" sz="quarter" idx="44"/>
          </p:nvPr>
        </p:nvSpPr>
        <p:spPr>
          <a:xfrm>
            <a:off x="8209469" y="2145254"/>
            <a:ext cx="1465113" cy="613069"/>
          </a:xfrm>
          <a:prstGeom prst="rect">
            <a:avLst/>
          </a:prstGeom>
        </p:spPr>
        <p:txBody>
          <a:bodyPr lIns="0" tIns="0" rIns="0" bIns="0" anchor="t" anchorCtr="0"/>
          <a:lstStyle>
            <a:lvl1pPr marL="89863" indent="-89863" algn="l">
              <a:lnSpc>
                <a:spcPct val="100000"/>
              </a:lnSpc>
              <a:spcBef>
                <a:spcPts val="0"/>
              </a:spcBef>
              <a:spcAft>
                <a:spcPts val="737"/>
              </a:spcAft>
              <a:buClr>
                <a:schemeClr val="tx2"/>
              </a:buClr>
              <a:buFont typeface="Arial" panose="020B0604020202020204" pitchFamily="34" charset="0"/>
              <a:buChar char="•"/>
              <a:tabLst/>
              <a:defRPr sz="860"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F1A3380F-2683-1947-8285-567852D34476}"/>
              </a:ext>
            </a:extLst>
          </p:cNvPr>
          <p:cNvSpPr>
            <a:spLocks noGrp="1"/>
          </p:cNvSpPr>
          <p:nvPr>
            <p:ph type="body" sz="quarter" idx="45"/>
          </p:nvPr>
        </p:nvSpPr>
        <p:spPr>
          <a:xfrm>
            <a:off x="10226748" y="1445340"/>
            <a:ext cx="1465113" cy="613069"/>
          </a:xfrm>
          <a:prstGeom prst="rect">
            <a:avLst/>
          </a:prstGeom>
        </p:spPr>
        <p:txBody>
          <a:bodyPr lIns="0" tIns="0" rIns="0" bIns="0" anchor="t" anchorCtr="0"/>
          <a:lstStyle>
            <a:lvl1pPr marL="89863" indent="-89863" algn="l">
              <a:lnSpc>
                <a:spcPct val="100000"/>
              </a:lnSpc>
              <a:spcBef>
                <a:spcPts val="0"/>
              </a:spcBef>
              <a:spcAft>
                <a:spcPts val="737"/>
              </a:spcAft>
              <a:buClr>
                <a:schemeClr val="tx2"/>
              </a:buClr>
              <a:buFont typeface="Arial" panose="020B0604020202020204" pitchFamily="34" charset="0"/>
              <a:buChar char="•"/>
              <a:tabLst/>
              <a:defRPr sz="860"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288232845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hite 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2BF17DB-5F18-C443-BD0E-13AB4BA421A4}"/>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299938937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hite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2BF17DB-5F18-C443-BD0E-13AB4BA421A4}"/>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97420318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hite Divi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2BF17DB-5F18-C443-BD0E-13AB4BA421A4}"/>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385612637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4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7" y="451913"/>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529581"/>
            <a:ext cx="11160268" cy="4692316"/>
          </a:xfrm>
          <a:prstGeom prst="rect">
            <a:avLst/>
          </a:prstGeom>
        </p:spPr>
        <p:txBody>
          <a:bodyPr lIns="0" tIns="0" rIns="0" bIns="0"/>
          <a:lstStyle>
            <a:lvl1pPr marL="0" marR="0" indent="0" algn="l" defTabSz="914377"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77"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7"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2" y="6347883"/>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Tree>
    <p:extLst>
      <p:ext uri="{BB962C8B-B14F-4D97-AF65-F5344CB8AC3E}">
        <p14:creationId xmlns:p14="http://schemas.microsoft.com/office/powerpoint/2010/main" val="391889922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Background Body 3">
    <p:bg>
      <p:bgPr>
        <a:solidFill>
          <a:srgbClr val="253746"/>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64744B-929B-3149-BA5D-924B7A28CB99}"/>
              </a:ext>
            </a:extLst>
          </p:cNvPr>
          <p:cNvSpPr>
            <a:spLocks noGrp="1"/>
          </p:cNvSpPr>
          <p:nvPr>
            <p:ph type="title"/>
          </p:nvPr>
        </p:nvSpPr>
        <p:spPr/>
        <p:txBody>
          <a:bodyPr/>
          <a:lstStyle>
            <a:lvl1pPr>
              <a:defRPr>
                <a:solidFill>
                  <a:schemeClr val="bg1"/>
                </a:solidFill>
              </a:defRPr>
            </a:lvl1pPr>
          </a:lstStyle>
          <a:p>
            <a:r>
              <a:rPr lang="pl-PL"/>
              <a:t>Kliknij, aby edytować styl</a:t>
            </a:r>
            <a:endParaRPr lang="x-none"/>
          </a:p>
        </p:txBody>
      </p:sp>
      <p:sp>
        <p:nvSpPr>
          <p:cNvPr id="6" name="object 37">
            <a:extLst>
              <a:ext uri="{FF2B5EF4-FFF2-40B4-BE49-F238E27FC236}">
                <a16:creationId xmlns:a16="http://schemas.microsoft.com/office/drawing/2014/main" id="{92290A35-DDE3-F64C-91D3-50D8D7DCA10B}"/>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8EE2DC"/>
                </a:solidFill>
                <a:latin typeface="Arial"/>
                <a:cs typeface="Arial"/>
              </a:rPr>
              <a:pPr marL="7701" algn="r">
                <a:lnSpc>
                  <a:spcPts val="2155"/>
                </a:lnSpc>
              </a:pPr>
              <a:t>‹#›</a:t>
            </a:fld>
            <a:endParaRPr sz="971">
              <a:solidFill>
                <a:srgbClr val="8EE2DC"/>
              </a:solidFill>
              <a:latin typeface="Arial"/>
              <a:cs typeface="Arial"/>
            </a:endParaRPr>
          </a:p>
        </p:txBody>
      </p:sp>
      <p:pic>
        <p:nvPicPr>
          <p:cNvPr id="10" name="Picture 47">
            <a:extLst>
              <a:ext uri="{FF2B5EF4-FFF2-40B4-BE49-F238E27FC236}">
                <a16:creationId xmlns:a16="http://schemas.microsoft.com/office/drawing/2014/main" id="{BD593A2A-B81A-F447-8B38-B48D6A4A79A7}"/>
              </a:ext>
            </a:extLst>
          </p:cNvPr>
          <p:cNvPicPr>
            <a:picLocks noChangeAspect="1"/>
          </p:cNvPicPr>
          <p:nvPr userDrawn="1"/>
        </p:nvPicPr>
        <p:blipFill>
          <a:blip r:embed="rId2"/>
          <a:stretch>
            <a:fillRect/>
          </a:stretch>
        </p:blipFill>
        <p:spPr>
          <a:xfrm>
            <a:off x="2924508" y="2270244"/>
            <a:ext cx="94309" cy="188619"/>
          </a:xfrm>
          <a:prstGeom prst="rect">
            <a:avLst/>
          </a:prstGeom>
        </p:spPr>
      </p:pic>
      <p:pic>
        <p:nvPicPr>
          <p:cNvPr id="13" name="Picture 17">
            <a:extLst>
              <a:ext uri="{FF2B5EF4-FFF2-40B4-BE49-F238E27FC236}">
                <a16:creationId xmlns:a16="http://schemas.microsoft.com/office/drawing/2014/main" id="{E4A2523F-D07B-B143-ADC0-C198ABB6019B}"/>
              </a:ext>
            </a:extLst>
          </p:cNvPr>
          <p:cNvPicPr>
            <a:picLocks noChangeAspect="1"/>
          </p:cNvPicPr>
          <p:nvPr userDrawn="1"/>
        </p:nvPicPr>
        <p:blipFill>
          <a:blip r:embed="rId2"/>
          <a:stretch>
            <a:fillRect/>
          </a:stretch>
        </p:blipFill>
        <p:spPr>
          <a:xfrm>
            <a:off x="5719492" y="2270244"/>
            <a:ext cx="94309" cy="188619"/>
          </a:xfrm>
          <a:prstGeom prst="rect">
            <a:avLst/>
          </a:prstGeom>
        </p:spPr>
      </p:pic>
      <p:pic>
        <p:nvPicPr>
          <p:cNvPr id="14" name="Picture 20">
            <a:extLst>
              <a:ext uri="{FF2B5EF4-FFF2-40B4-BE49-F238E27FC236}">
                <a16:creationId xmlns:a16="http://schemas.microsoft.com/office/drawing/2014/main" id="{548BA976-1429-CD42-B4BC-F0C7BE8A84C3}"/>
              </a:ext>
            </a:extLst>
          </p:cNvPr>
          <p:cNvPicPr>
            <a:picLocks noChangeAspect="1"/>
          </p:cNvPicPr>
          <p:nvPr userDrawn="1"/>
        </p:nvPicPr>
        <p:blipFill>
          <a:blip r:embed="rId2"/>
          <a:stretch>
            <a:fillRect/>
          </a:stretch>
        </p:blipFill>
        <p:spPr>
          <a:xfrm>
            <a:off x="8516087" y="2270244"/>
            <a:ext cx="94309" cy="188619"/>
          </a:xfrm>
          <a:prstGeom prst="rect">
            <a:avLst/>
          </a:prstGeom>
        </p:spPr>
      </p:pic>
      <p:sp>
        <p:nvSpPr>
          <p:cNvPr id="18" name="object 37">
            <a:extLst>
              <a:ext uri="{FF2B5EF4-FFF2-40B4-BE49-F238E27FC236}">
                <a16:creationId xmlns:a16="http://schemas.microsoft.com/office/drawing/2014/main" id="{1E07DDFD-853A-CA49-B84E-ADFD26C3332D}"/>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8EE3DC"/>
                </a:solidFill>
                <a:latin typeface="Arial"/>
                <a:cs typeface="Arial"/>
              </a:rPr>
              <a:t>TII </a:t>
            </a:r>
            <a:r>
              <a:rPr lang="en-GB" sz="971" spc="7">
                <a:solidFill>
                  <a:srgbClr val="8EE3DC"/>
                </a:solidFill>
                <a:latin typeface="Arial"/>
                <a:cs typeface="Arial"/>
              </a:rPr>
              <a:t>– Technology Innovation Institute</a:t>
            </a:r>
            <a:endParaRPr sz="971">
              <a:solidFill>
                <a:srgbClr val="8EE3DC"/>
              </a:solidFill>
              <a:latin typeface="Arial"/>
              <a:cs typeface="Arial"/>
            </a:endParaRPr>
          </a:p>
        </p:txBody>
      </p:sp>
      <p:sp>
        <p:nvSpPr>
          <p:cNvPr id="19" name="Text Placeholder 94">
            <a:extLst>
              <a:ext uri="{FF2B5EF4-FFF2-40B4-BE49-F238E27FC236}">
                <a16:creationId xmlns:a16="http://schemas.microsoft.com/office/drawing/2014/main" id="{8E97A1B6-0D9C-A040-A82A-02DA82D6D4BE}"/>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chemeClr val="bg1"/>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21" name="Text Placeholder 94">
            <a:extLst>
              <a:ext uri="{FF2B5EF4-FFF2-40B4-BE49-F238E27FC236}">
                <a16:creationId xmlns:a16="http://schemas.microsoft.com/office/drawing/2014/main" id="{5AFECAF5-4F44-F342-9710-54DC1EEDC481}"/>
              </a:ext>
            </a:extLst>
          </p:cNvPr>
          <p:cNvSpPr>
            <a:spLocks noGrp="1"/>
          </p:cNvSpPr>
          <p:nvPr>
            <p:ph type="body" sz="quarter" idx="21"/>
          </p:nvPr>
        </p:nvSpPr>
        <p:spPr>
          <a:xfrm>
            <a:off x="486734"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2" name="Text Placeholder 94">
            <a:extLst>
              <a:ext uri="{FF2B5EF4-FFF2-40B4-BE49-F238E27FC236}">
                <a16:creationId xmlns:a16="http://schemas.microsoft.com/office/drawing/2014/main" id="{5E1833AE-A76C-5948-8705-79E659255ECB}"/>
              </a:ext>
            </a:extLst>
          </p:cNvPr>
          <p:cNvSpPr>
            <a:spLocks noGrp="1"/>
          </p:cNvSpPr>
          <p:nvPr>
            <p:ph type="body" sz="quarter" idx="26"/>
          </p:nvPr>
        </p:nvSpPr>
        <p:spPr>
          <a:xfrm>
            <a:off x="330153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F5365ACF-1ED3-D842-B1FC-D16772954889}"/>
              </a:ext>
            </a:extLst>
          </p:cNvPr>
          <p:cNvSpPr>
            <a:spLocks noGrp="1"/>
          </p:cNvSpPr>
          <p:nvPr>
            <p:ph type="body" sz="quarter" idx="27"/>
          </p:nvPr>
        </p:nvSpPr>
        <p:spPr>
          <a:xfrm>
            <a:off x="6092966"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40B9E35A-F624-674C-94AE-107D90EC34C7}"/>
              </a:ext>
            </a:extLst>
          </p:cNvPr>
          <p:cNvSpPr>
            <a:spLocks noGrp="1"/>
          </p:cNvSpPr>
          <p:nvPr>
            <p:ph type="body" sz="quarter" idx="28"/>
          </p:nvPr>
        </p:nvSpPr>
        <p:spPr>
          <a:xfrm>
            <a:off x="8896879"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74332005-40C5-484B-8F15-19EED93721B6}"/>
              </a:ext>
            </a:extLst>
          </p:cNvPr>
          <p:cNvSpPr>
            <a:spLocks noGrp="1"/>
          </p:cNvSpPr>
          <p:nvPr>
            <p:ph type="pic" sz="quarter" idx="17"/>
          </p:nvPr>
        </p:nvSpPr>
        <p:spPr>
          <a:xfrm>
            <a:off x="486731"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6" name="Picture Placeholder 92">
            <a:extLst>
              <a:ext uri="{FF2B5EF4-FFF2-40B4-BE49-F238E27FC236}">
                <a16:creationId xmlns:a16="http://schemas.microsoft.com/office/drawing/2014/main" id="{65900C9E-8AFE-FB43-97AE-C924822F679A}"/>
              </a:ext>
            </a:extLst>
          </p:cNvPr>
          <p:cNvSpPr>
            <a:spLocks noGrp="1"/>
          </p:cNvSpPr>
          <p:nvPr>
            <p:ph type="pic" sz="quarter" idx="29"/>
          </p:nvPr>
        </p:nvSpPr>
        <p:spPr>
          <a:xfrm>
            <a:off x="3301535"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7" name="Picture Placeholder 92">
            <a:extLst>
              <a:ext uri="{FF2B5EF4-FFF2-40B4-BE49-F238E27FC236}">
                <a16:creationId xmlns:a16="http://schemas.microsoft.com/office/drawing/2014/main" id="{5911F713-BC5B-314A-9C96-086E49D28F94}"/>
              </a:ext>
            </a:extLst>
          </p:cNvPr>
          <p:cNvSpPr>
            <a:spLocks noGrp="1"/>
          </p:cNvSpPr>
          <p:nvPr>
            <p:ph type="pic" sz="quarter" idx="30"/>
          </p:nvPr>
        </p:nvSpPr>
        <p:spPr>
          <a:xfrm>
            <a:off x="6092966"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8" name="Picture Placeholder 92">
            <a:extLst>
              <a:ext uri="{FF2B5EF4-FFF2-40B4-BE49-F238E27FC236}">
                <a16:creationId xmlns:a16="http://schemas.microsoft.com/office/drawing/2014/main" id="{1D36AEDA-21D7-924C-87AA-91368B265F92}"/>
              </a:ext>
            </a:extLst>
          </p:cNvPr>
          <p:cNvSpPr>
            <a:spLocks noGrp="1"/>
          </p:cNvSpPr>
          <p:nvPr>
            <p:ph type="pic" sz="quarter" idx="31"/>
          </p:nvPr>
        </p:nvSpPr>
        <p:spPr>
          <a:xfrm>
            <a:off x="8896879" y="1661613"/>
            <a:ext cx="2166940" cy="1400555"/>
          </a:xfrm>
          <a:prstGeom prst="rect">
            <a:avLst/>
          </a:prstGeom>
        </p:spPr>
        <p:txBody>
          <a:bodyPr lIns="0" tIns="0" rIns="0" bIns="0"/>
          <a:lstStyle>
            <a:lvl1pPr>
              <a:buNone/>
              <a:defRPr sz="1067">
                <a:solidFill>
                  <a:srgbClr val="8EE3DC"/>
                </a:solidFill>
              </a:defRPr>
            </a:lvl1pPr>
          </a:lstStyle>
          <a:p>
            <a:endParaRPr lang="en-US"/>
          </a:p>
        </p:txBody>
      </p:sp>
    </p:spTree>
    <p:extLst>
      <p:ext uri="{BB962C8B-B14F-4D97-AF65-F5344CB8AC3E}">
        <p14:creationId xmlns:p14="http://schemas.microsoft.com/office/powerpoint/2010/main" val="208877609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empty">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1F68CC-E6F1-BB46-B9D0-66CC665C9BAC}"/>
              </a:ext>
            </a:extLst>
          </p:cNvPr>
          <p:cNvGrpSpPr/>
          <p:nvPr userDrawn="1"/>
        </p:nvGrpSpPr>
        <p:grpSpPr>
          <a:xfrm>
            <a:off x="508391" y="508000"/>
            <a:ext cx="1756976" cy="969977"/>
            <a:chOff x="837666" y="837723"/>
            <a:chExt cx="2897383" cy="1599565"/>
          </a:xfrm>
        </p:grpSpPr>
        <p:grpSp>
          <p:nvGrpSpPr>
            <p:cNvPr id="3" name="object 3">
              <a:extLst>
                <a:ext uri="{FF2B5EF4-FFF2-40B4-BE49-F238E27FC236}">
                  <a16:creationId xmlns:a16="http://schemas.microsoft.com/office/drawing/2014/main" id="{9CFFD417-6924-6940-983C-7527999C82BD}"/>
                </a:ext>
              </a:extLst>
            </p:cNvPr>
            <p:cNvGrpSpPr/>
            <p:nvPr/>
          </p:nvGrpSpPr>
          <p:grpSpPr>
            <a:xfrm>
              <a:off x="2212954" y="1261511"/>
              <a:ext cx="1522095" cy="476884"/>
              <a:chOff x="2212954" y="1261511"/>
              <a:chExt cx="1522095" cy="476884"/>
            </a:xfrm>
          </p:grpSpPr>
          <p:pic>
            <p:nvPicPr>
              <p:cNvPr id="16" name="object 4">
                <a:extLst>
                  <a:ext uri="{FF2B5EF4-FFF2-40B4-BE49-F238E27FC236}">
                    <a16:creationId xmlns:a16="http://schemas.microsoft.com/office/drawing/2014/main" id="{43B9E378-D1C9-5048-A7AD-318DFC7E5AA3}"/>
                  </a:ext>
                </a:extLst>
              </p:cNvPr>
              <p:cNvPicPr/>
              <p:nvPr/>
            </p:nvPicPr>
            <p:blipFill>
              <a:blip r:embed="rId2"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17" name="object 5">
                <a:extLst>
                  <a:ext uri="{FF2B5EF4-FFF2-40B4-BE49-F238E27FC236}">
                    <a16:creationId xmlns:a16="http://schemas.microsoft.com/office/drawing/2014/main" id="{7C20AC2D-DFF7-D740-84C5-A43518C20918}"/>
                  </a:ext>
                </a:extLst>
              </p:cNvPr>
              <p:cNvPicPr/>
              <p:nvPr/>
            </p:nvPicPr>
            <p:blipFill>
              <a:blip r:embed="rId3"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18" name="object 6">
                <a:extLst>
                  <a:ext uri="{FF2B5EF4-FFF2-40B4-BE49-F238E27FC236}">
                    <a16:creationId xmlns:a16="http://schemas.microsoft.com/office/drawing/2014/main" id="{CCF3476A-05A6-7A4B-8ABA-803D628AEA68}"/>
                  </a:ext>
                </a:extLst>
              </p:cNvPr>
              <p:cNvPicPr/>
              <p:nvPr/>
            </p:nvPicPr>
            <p:blipFill>
              <a:blip r:embed="rId4"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19" name="object 7">
                <a:extLst>
                  <a:ext uri="{FF2B5EF4-FFF2-40B4-BE49-F238E27FC236}">
                    <a16:creationId xmlns:a16="http://schemas.microsoft.com/office/drawing/2014/main" id="{E6D4F181-4A75-AD48-B7C6-32AE6A993162}"/>
                  </a:ext>
                </a:extLst>
              </p:cNvPr>
              <p:cNvPicPr/>
              <p:nvPr/>
            </p:nvPicPr>
            <p:blipFill>
              <a:blip r:embed="rId5"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0" name="object 8">
                <a:extLst>
                  <a:ext uri="{FF2B5EF4-FFF2-40B4-BE49-F238E27FC236}">
                    <a16:creationId xmlns:a16="http://schemas.microsoft.com/office/drawing/2014/main" id="{C9810867-5C1D-2E4C-BBD1-90A48E3FEED9}"/>
                  </a:ext>
                </a:extLst>
              </p:cNvPr>
              <p:cNvPicPr/>
              <p:nvPr/>
            </p:nvPicPr>
            <p:blipFill>
              <a:blip r:embed="rId6"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1" name="object 9">
                <a:extLst>
                  <a:ext uri="{FF2B5EF4-FFF2-40B4-BE49-F238E27FC236}">
                    <a16:creationId xmlns:a16="http://schemas.microsoft.com/office/drawing/2014/main" id="{FCF20FD0-CF72-554D-BE97-3484BA6EC08F}"/>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2" name="object 10">
                <a:extLst>
                  <a:ext uri="{FF2B5EF4-FFF2-40B4-BE49-F238E27FC236}">
                    <a16:creationId xmlns:a16="http://schemas.microsoft.com/office/drawing/2014/main" id="{6D03B03E-0FB7-804C-B266-5040869AB68B}"/>
                  </a:ext>
                </a:extLst>
              </p:cNvPr>
              <p:cNvPicPr/>
              <p:nvPr/>
            </p:nvPicPr>
            <p:blipFill>
              <a:blip r:embed="rId7"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3" name="object 11">
                <a:extLst>
                  <a:ext uri="{FF2B5EF4-FFF2-40B4-BE49-F238E27FC236}">
                    <a16:creationId xmlns:a16="http://schemas.microsoft.com/office/drawing/2014/main" id="{A3753BF7-E0FC-634D-B8BA-68A4EE5B3C3C}"/>
                  </a:ext>
                </a:extLst>
              </p:cNvPr>
              <p:cNvPicPr/>
              <p:nvPr/>
            </p:nvPicPr>
            <p:blipFill>
              <a:blip r:embed="rId8"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4" name="object 12">
                <a:extLst>
                  <a:ext uri="{FF2B5EF4-FFF2-40B4-BE49-F238E27FC236}">
                    <a16:creationId xmlns:a16="http://schemas.microsoft.com/office/drawing/2014/main" id="{66309E74-AA8D-C74D-8811-EDEDE02DD34F}"/>
                  </a:ext>
                </a:extLst>
              </p:cNvPr>
              <p:cNvPicPr/>
              <p:nvPr/>
            </p:nvPicPr>
            <p:blipFill>
              <a:blip r:embed="rId9"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5" name="object 13">
                <a:extLst>
                  <a:ext uri="{FF2B5EF4-FFF2-40B4-BE49-F238E27FC236}">
                    <a16:creationId xmlns:a16="http://schemas.microsoft.com/office/drawing/2014/main" id="{6BEC0ADD-D571-3842-AD65-1FB8FF13B0D0}"/>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26" name="object 14">
                <a:extLst>
                  <a:ext uri="{FF2B5EF4-FFF2-40B4-BE49-F238E27FC236}">
                    <a16:creationId xmlns:a16="http://schemas.microsoft.com/office/drawing/2014/main" id="{1FFDE0D1-BD82-D046-B1BA-5FD96D227208}"/>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27" name="object 15">
                <a:extLst>
                  <a:ext uri="{FF2B5EF4-FFF2-40B4-BE49-F238E27FC236}">
                    <a16:creationId xmlns:a16="http://schemas.microsoft.com/office/drawing/2014/main" id="{64310638-8284-3843-B0D8-AF2B52C9D3FB}"/>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28" name="object 16">
                <a:extLst>
                  <a:ext uri="{FF2B5EF4-FFF2-40B4-BE49-F238E27FC236}">
                    <a16:creationId xmlns:a16="http://schemas.microsoft.com/office/drawing/2014/main" id="{38FE4D68-3A03-5A4E-8A91-60E1220F2845}"/>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29" name="object 17">
                <a:extLst>
                  <a:ext uri="{FF2B5EF4-FFF2-40B4-BE49-F238E27FC236}">
                    <a16:creationId xmlns:a16="http://schemas.microsoft.com/office/drawing/2014/main" id="{DD0C53B7-AA0A-7B44-92AF-0F6A2CFA9471}"/>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0" name="object 18">
                <a:extLst>
                  <a:ext uri="{FF2B5EF4-FFF2-40B4-BE49-F238E27FC236}">
                    <a16:creationId xmlns:a16="http://schemas.microsoft.com/office/drawing/2014/main" id="{8B358751-1A9C-1C4F-B591-7E2997D05F22}"/>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1" name="object 19">
                <a:extLst>
                  <a:ext uri="{FF2B5EF4-FFF2-40B4-BE49-F238E27FC236}">
                    <a16:creationId xmlns:a16="http://schemas.microsoft.com/office/drawing/2014/main" id="{DB66BDF8-E69A-6C4D-A316-598F9880738A}"/>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2" name="object 20">
                <a:extLst>
                  <a:ext uri="{FF2B5EF4-FFF2-40B4-BE49-F238E27FC236}">
                    <a16:creationId xmlns:a16="http://schemas.microsoft.com/office/drawing/2014/main" id="{E42D92F3-9B7A-6E47-827E-CF658CCED7A0}"/>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4" name="object 21">
              <a:extLst>
                <a:ext uri="{FF2B5EF4-FFF2-40B4-BE49-F238E27FC236}">
                  <a16:creationId xmlns:a16="http://schemas.microsoft.com/office/drawing/2014/main" id="{B5CE0881-A029-6445-8926-E226E755B81B}"/>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5" name="object 22">
              <a:extLst>
                <a:ext uri="{FF2B5EF4-FFF2-40B4-BE49-F238E27FC236}">
                  <a16:creationId xmlns:a16="http://schemas.microsoft.com/office/drawing/2014/main" id="{FC8500B8-5F5F-344F-AB81-ADE232E100D2}"/>
                </a:ext>
              </a:extLst>
            </p:cNvPr>
            <p:cNvGrpSpPr/>
            <p:nvPr/>
          </p:nvGrpSpPr>
          <p:grpSpPr>
            <a:xfrm>
              <a:off x="2343359" y="1805714"/>
              <a:ext cx="974725" cy="202565"/>
              <a:chOff x="2343359" y="1805714"/>
              <a:chExt cx="974725" cy="202565"/>
            </a:xfrm>
          </p:grpSpPr>
          <p:pic>
            <p:nvPicPr>
              <p:cNvPr id="9" name="object 23">
                <a:extLst>
                  <a:ext uri="{FF2B5EF4-FFF2-40B4-BE49-F238E27FC236}">
                    <a16:creationId xmlns:a16="http://schemas.microsoft.com/office/drawing/2014/main" id="{C73F76A1-7FAE-2248-BCF3-1F473C37E0E5}"/>
                  </a:ext>
                </a:extLst>
              </p:cNvPr>
              <p:cNvPicPr/>
              <p:nvPr/>
            </p:nvPicPr>
            <p:blipFill>
              <a:blip r:embed="rId15"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0" name="object 24">
                <a:extLst>
                  <a:ext uri="{FF2B5EF4-FFF2-40B4-BE49-F238E27FC236}">
                    <a16:creationId xmlns:a16="http://schemas.microsoft.com/office/drawing/2014/main" id="{89A9E8C8-D77D-0246-9147-9DA9DE490E2C}"/>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1" name="object 25">
                <a:extLst>
                  <a:ext uri="{FF2B5EF4-FFF2-40B4-BE49-F238E27FC236}">
                    <a16:creationId xmlns:a16="http://schemas.microsoft.com/office/drawing/2014/main" id="{393EBFDA-FCC0-F544-9CD4-1DF349F1D8D1}"/>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2" name="object 26">
                <a:extLst>
                  <a:ext uri="{FF2B5EF4-FFF2-40B4-BE49-F238E27FC236}">
                    <a16:creationId xmlns:a16="http://schemas.microsoft.com/office/drawing/2014/main" id="{C6E46ECD-3F7A-A545-ACF4-637523A3E0FD}"/>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3" name="object 27">
                <a:extLst>
                  <a:ext uri="{FF2B5EF4-FFF2-40B4-BE49-F238E27FC236}">
                    <a16:creationId xmlns:a16="http://schemas.microsoft.com/office/drawing/2014/main" id="{1B141E22-2F7D-8B4E-AC00-7DF2CF2B5EEA}"/>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4" name="object 28">
                <a:extLst>
                  <a:ext uri="{FF2B5EF4-FFF2-40B4-BE49-F238E27FC236}">
                    <a16:creationId xmlns:a16="http://schemas.microsoft.com/office/drawing/2014/main" id="{E8F23494-238D-5246-9595-1321F4C25940}"/>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5" name="object 29">
                <a:extLst>
                  <a:ext uri="{FF2B5EF4-FFF2-40B4-BE49-F238E27FC236}">
                    <a16:creationId xmlns:a16="http://schemas.microsoft.com/office/drawing/2014/main" id="{D469985C-9F1D-B041-8633-DDC22A6F7EA0}"/>
                  </a:ext>
                </a:extLst>
              </p:cNvPr>
              <p:cNvPicPr/>
              <p:nvPr/>
            </p:nvPicPr>
            <p:blipFill>
              <a:blip r:embed="rId19"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6" name="object 30">
              <a:extLst>
                <a:ext uri="{FF2B5EF4-FFF2-40B4-BE49-F238E27FC236}">
                  <a16:creationId xmlns:a16="http://schemas.microsoft.com/office/drawing/2014/main" id="{F0B282E4-798D-274A-BDFA-03E3CE6CA5E5}"/>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7" name="object 31">
              <a:extLst>
                <a:ext uri="{FF2B5EF4-FFF2-40B4-BE49-F238E27FC236}">
                  <a16:creationId xmlns:a16="http://schemas.microsoft.com/office/drawing/2014/main" id="{AE3F852B-B95D-4C47-B467-A7A3B86E11D2}"/>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8" name="object 32">
              <a:extLst>
                <a:ext uri="{FF2B5EF4-FFF2-40B4-BE49-F238E27FC236}">
                  <a16:creationId xmlns:a16="http://schemas.microsoft.com/office/drawing/2014/main" id="{375D1E98-D2C0-8E46-88BA-F24EC47022D0}"/>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3" name="object 37">
            <a:extLst>
              <a:ext uri="{FF2B5EF4-FFF2-40B4-BE49-F238E27FC236}">
                <a16:creationId xmlns:a16="http://schemas.microsoft.com/office/drawing/2014/main" id="{BAD2144F-B206-2F42-B756-9EA8980EC79E}"/>
              </a:ext>
            </a:extLst>
          </p:cNvPr>
          <p:cNvSpPr txBox="1"/>
          <p:nvPr userDrawn="1"/>
        </p:nvSpPr>
        <p:spPr>
          <a:xfrm>
            <a:off x="11187840"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36545160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Dark Cover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53DA9E-52B1-6E42-8586-85D89AC12B0D}"/>
              </a:ext>
            </a:extLst>
          </p:cNvPr>
          <p:cNvSpPr>
            <a:spLocks noGrp="1"/>
          </p:cNvSpPr>
          <p:nvPr>
            <p:ph type="title"/>
          </p:nvPr>
        </p:nvSpPr>
        <p:spPr/>
        <p:txBody>
          <a:bodyPr>
            <a:noAutofit/>
          </a:bodyPr>
          <a:lstStyle/>
          <a:p>
            <a:r>
              <a:rPr lang="en-US"/>
              <a:t>Click to edit Master title style</a:t>
            </a:r>
          </a:p>
        </p:txBody>
      </p:sp>
      <p:sp>
        <p:nvSpPr>
          <p:cNvPr id="12" name="Text Placeholder 7">
            <a:extLst>
              <a:ext uri="{FF2B5EF4-FFF2-40B4-BE49-F238E27FC236}">
                <a16:creationId xmlns:a16="http://schemas.microsoft.com/office/drawing/2014/main" id="{9B8C1FC8-4787-584B-B931-0B1CA37ABC23}"/>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Tree>
    <p:extLst>
      <p:ext uri="{BB962C8B-B14F-4D97-AF65-F5344CB8AC3E}">
        <p14:creationId xmlns:p14="http://schemas.microsoft.com/office/powerpoint/2010/main" val="286900096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210335542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hite Bod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A772-AD33-9843-86AA-B34C983DF18A}"/>
              </a:ext>
            </a:extLst>
          </p:cNvPr>
          <p:cNvSpPr>
            <a:spLocks noGrp="1"/>
          </p:cNvSpPr>
          <p:nvPr>
            <p:ph type="title"/>
          </p:nvPr>
        </p:nvSpPr>
        <p:spPr>
          <a:xfrm>
            <a:off x="486734" y="469902"/>
            <a:ext cx="11205124" cy="338876"/>
          </a:xfrm>
        </p:spPr>
        <p:txBody>
          <a:bodyPr/>
          <a:lstStyle/>
          <a:p>
            <a:r>
              <a:rPr lang="en-US"/>
              <a:t>Click to edit Master title style</a:t>
            </a:r>
          </a:p>
        </p:txBody>
      </p:sp>
      <p:sp>
        <p:nvSpPr>
          <p:cNvPr id="15" name="Text Placeholder 94">
            <a:extLst>
              <a:ext uri="{FF2B5EF4-FFF2-40B4-BE49-F238E27FC236}">
                <a16:creationId xmlns:a16="http://schemas.microsoft.com/office/drawing/2014/main" id="{13F41F20-38AA-ED43-B4CB-14C2E8EA14E9}"/>
              </a:ext>
            </a:extLst>
          </p:cNvPr>
          <p:cNvSpPr>
            <a:spLocks noGrp="1"/>
          </p:cNvSpPr>
          <p:nvPr>
            <p:ph type="body" sz="quarter" idx="18"/>
          </p:nvPr>
        </p:nvSpPr>
        <p:spPr>
          <a:xfrm>
            <a:off x="486734"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6" name="Text Placeholder 94">
            <a:extLst>
              <a:ext uri="{FF2B5EF4-FFF2-40B4-BE49-F238E27FC236}">
                <a16:creationId xmlns:a16="http://schemas.microsoft.com/office/drawing/2014/main" id="{48EA12B7-EADF-9B42-A556-948CFD163203}"/>
              </a:ext>
            </a:extLst>
          </p:cNvPr>
          <p:cNvSpPr>
            <a:spLocks noGrp="1"/>
          </p:cNvSpPr>
          <p:nvPr>
            <p:ph type="body" sz="quarter" idx="19"/>
          </p:nvPr>
        </p:nvSpPr>
        <p:spPr>
          <a:xfrm>
            <a:off x="32794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7" name="Text Placeholder 94">
            <a:extLst>
              <a:ext uri="{FF2B5EF4-FFF2-40B4-BE49-F238E27FC236}">
                <a16:creationId xmlns:a16="http://schemas.microsoft.com/office/drawing/2014/main" id="{FF2290C5-73A4-7249-8732-9501C1181ED6}"/>
              </a:ext>
            </a:extLst>
          </p:cNvPr>
          <p:cNvSpPr>
            <a:spLocks noGrp="1"/>
          </p:cNvSpPr>
          <p:nvPr>
            <p:ph type="body" sz="quarter" idx="20"/>
          </p:nvPr>
        </p:nvSpPr>
        <p:spPr>
          <a:xfrm>
            <a:off x="60823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8" name="Text Placeholder 94">
            <a:extLst>
              <a:ext uri="{FF2B5EF4-FFF2-40B4-BE49-F238E27FC236}">
                <a16:creationId xmlns:a16="http://schemas.microsoft.com/office/drawing/2014/main" id="{4E115B13-E818-664E-BE6A-FB1C4E4710B3}"/>
              </a:ext>
            </a:extLst>
          </p:cNvPr>
          <p:cNvSpPr>
            <a:spLocks noGrp="1"/>
          </p:cNvSpPr>
          <p:nvPr>
            <p:ph type="body" sz="quarter" idx="21"/>
          </p:nvPr>
        </p:nvSpPr>
        <p:spPr>
          <a:xfrm>
            <a:off x="88852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25" name="Picture Placeholder 92">
            <a:extLst>
              <a:ext uri="{FF2B5EF4-FFF2-40B4-BE49-F238E27FC236}">
                <a16:creationId xmlns:a16="http://schemas.microsoft.com/office/drawing/2014/main" id="{0AC46195-421E-7F43-82D2-DED2C7AC0857}"/>
              </a:ext>
            </a:extLst>
          </p:cNvPr>
          <p:cNvSpPr>
            <a:spLocks noGrp="1"/>
          </p:cNvSpPr>
          <p:nvPr>
            <p:ph type="pic" sz="quarter" idx="17"/>
          </p:nvPr>
        </p:nvSpPr>
        <p:spPr>
          <a:xfrm>
            <a:off x="486732" y="2616200"/>
            <a:ext cx="772800" cy="772800"/>
          </a:xfrm>
          <a:prstGeom prst="rect">
            <a:avLst/>
          </a:prstGeom>
        </p:spPr>
        <p:txBody>
          <a:bodyPr lIns="0" tIns="0" rIns="0" bIns="0"/>
          <a:lstStyle>
            <a:lvl1pPr>
              <a:buNone/>
              <a:defRPr sz="1067"/>
            </a:lvl1pPr>
          </a:lstStyle>
          <a:p>
            <a:r>
              <a:rPr lang="en-US"/>
              <a:t>Click icon to add picture</a:t>
            </a:r>
          </a:p>
        </p:txBody>
      </p:sp>
      <p:sp>
        <p:nvSpPr>
          <p:cNvPr id="26" name="Picture Placeholder 92">
            <a:extLst>
              <a:ext uri="{FF2B5EF4-FFF2-40B4-BE49-F238E27FC236}">
                <a16:creationId xmlns:a16="http://schemas.microsoft.com/office/drawing/2014/main" id="{04BC338E-58B9-954D-8974-018D44E17F5A}"/>
              </a:ext>
            </a:extLst>
          </p:cNvPr>
          <p:cNvSpPr>
            <a:spLocks noGrp="1"/>
          </p:cNvSpPr>
          <p:nvPr>
            <p:ph type="pic" sz="quarter" idx="22"/>
          </p:nvPr>
        </p:nvSpPr>
        <p:spPr>
          <a:xfrm>
            <a:off x="3279475" y="2616200"/>
            <a:ext cx="772800" cy="772800"/>
          </a:xfrm>
          <a:prstGeom prst="rect">
            <a:avLst/>
          </a:prstGeom>
        </p:spPr>
        <p:txBody>
          <a:bodyPr lIns="0" tIns="0" rIns="0" bIns="0"/>
          <a:lstStyle>
            <a:lvl1pPr>
              <a:buNone/>
              <a:defRPr sz="1067"/>
            </a:lvl1pPr>
          </a:lstStyle>
          <a:p>
            <a:r>
              <a:rPr lang="en-US"/>
              <a:t>Click icon to add picture</a:t>
            </a:r>
          </a:p>
        </p:txBody>
      </p:sp>
      <p:sp>
        <p:nvSpPr>
          <p:cNvPr id="27" name="Picture Placeholder 92">
            <a:extLst>
              <a:ext uri="{FF2B5EF4-FFF2-40B4-BE49-F238E27FC236}">
                <a16:creationId xmlns:a16="http://schemas.microsoft.com/office/drawing/2014/main" id="{48676F40-F746-7448-ABF9-0552E2B12EA9}"/>
              </a:ext>
            </a:extLst>
          </p:cNvPr>
          <p:cNvSpPr>
            <a:spLocks noGrp="1"/>
          </p:cNvSpPr>
          <p:nvPr>
            <p:ph type="pic" sz="quarter" idx="23"/>
          </p:nvPr>
        </p:nvSpPr>
        <p:spPr>
          <a:xfrm>
            <a:off x="6082373" y="2616200"/>
            <a:ext cx="772800" cy="772800"/>
          </a:xfrm>
          <a:prstGeom prst="rect">
            <a:avLst/>
          </a:prstGeom>
        </p:spPr>
        <p:txBody>
          <a:bodyPr lIns="0" tIns="0" rIns="0" bIns="0"/>
          <a:lstStyle>
            <a:lvl1pPr>
              <a:buNone/>
              <a:defRPr sz="1067"/>
            </a:lvl1pPr>
          </a:lstStyle>
          <a:p>
            <a:r>
              <a:rPr lang="en-US"/>
              <a:t>Click icon to add picture</a:t>
            </a:r>
          </a:p>
        </p:txBody>
      </p:sp>
      <p:sp>
        <p:nvSpPr>
          <p:cNvPr id="28" name="Picture Placeholder 92">
            <a:extLst>
              <a:ext uri="{FF2B5EF4-FFF2-40B4-BE49-F238E27FC236}">
                <a16:creationId xmlns:a16="http://schemas.microsoft.com/office/drawing/2014/main" id="{FABDB13D-0BB6-D545-82BF-0A66831EAE86}"/>
              </a:ext>
            </a:extLst>
          </p:cNvPr>
          <p:cNvSpPr>
            <a:spLocks noGrp="1"/>
          </p:cNvSpPr>
          <p:nvPr>
            <p:ph type="pic" sz="quarter" idx="24"/>
          </p:nvPr>
        </p:nvSpPr>
        <p:spPr>
          <a:xfrm>
            <a:off x="8885273" y="2616200"/>
            <a:ext cx="772800" cy="772800"/>
          </a:xfrm>
          <a:prstGeom prst="rect">
            <a:avLst/>
          </a:prstGeom>
        </p:spPr>
        <p:txBody>
          <a:bodyPr lIns="0" tIns="0" rIns="0" bIns="0"/>
          <a:lstStyle>
            <a:lvl1pPr>
              <a:buNone/>
              <a:defRPr sz="1067"/>
            </a:lvl1pPr>
          </a:lstStyle>
          <a:p>
            <a:r>
              <a:rPr lang="en-US"/>
              <a:t>Click icon to add picture</a:t>
            </a:r>
          </a:p>
        </p:txBody>
      </p:sp>
      <p:sp>
        <p:nvSpPr>
          <p:cNvPr id="12" name="object 37">
            <a:extLst>
              <a:ext uri="{FF2B5EF4-FFF2-40B4-BE49-F238E27FC236}">
                <a16:creationId xmlns:a16="http://schemas.microsoft.com/office/drawing/2014/main" id="{65B8741C-D315-B54C-81D2-1D67112AF144}"/>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3" name="object 37">
            <a:extLst>
              <a:ext uri="{FF2B5EF4-FFF2-40B4-BE49-F238E27FC236}">
                <a16:creationId xmlns:a16="http://schemas.microsoft.com/office/drawing/2014/main" id="{5E26408E-E224-DE4E-8ACD-B1E78A2BAE8E}"/>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268891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Titles Slide">
    <p:spTree>
      <p:nvGrpSpPr>
        <p:cNvPr id="1" name=""/>
        <p:cNvGrpSpPr/>
        <p:nvPr/>
      </p:nvGrpSpPr>
      <p:grpSpPr>
        <a:xfrm>
          <a:off x="0" y="0"/>
          <a:ext cx="0" cy="0"/>
          <a:chOff x="0" y="0"/>
          <a:chExt cx="0" cy="0"/>
        </a:xfrm>
      </p:grpSpPr>
      <p:sp>
        <p:nvSpPr>
          <p:cNvPr id="9" name="Slide Number Placeholder 13"/>
          <p:cNvSpPr>
            <a:spLocks noGrp="1"/>
          </p:cNvSpPr>
          <p:nvPr>
            <p:ph type="sldNum" sz="quarter" idx="4"/>
          </p:nvPr>
        </p:nvSpPr>
        <p:spPr>
          <a:xfrm>
            <a:off x="11277602" y="6347883"/>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t>‹#›</a:t>
            </a:fld>
            <a:endParaRPr lang="en-GB"/>
          </a:p>
        </p:txBody>
      </p:sp>
      <p:sp>
        <p:nvSpPr>
          <p:cNvPr id="8" name="Title 1"/>
          <p:cNvSpPr>
            <a:spLocks noGrp="1"/>
          </p:cNvSpPr>
          <p:nvPr>
            <p:ph type="title" hasCustomPrompt="1"/>
          </p:nvPr>
        </p:nvSpPr>
        <p:spPr>
          <a:xfrm>
            <a:off x="515797" y="451913"/>
            <a:ext cx="8737535" cy="299879"/>
          </a:xfrm>
          <a:prstGeom prst="rect">
            <a:avLst/>
          </a:prstGeom>
        </p:spPr>
        <p:txBody>
          <a:bodyPr lIns="0" tIns="0" rIns="0" bIns="0"/>
          <a:lstStyle>
            <a:lvl1pPr>
              <a:defRPr lang="en-US" sz="2500" b="1" kern="1200" dirty="0">
                <a:solidFill>
                  <a:schemeClr val="tx2"/>
                </a:solidFill>
                <a:latin typeface="Arial" panose="02080604020202020204" pitchFamily="34" charset="0"/>
                <a:ea typeface="+mj-ea"/>
                <a:cs typeface="Arial" panose="02080604020202020204" pitchFamily="34" charset="0"/>
              </a:defRPr>
            </a:lvl1pPr>
          </a:lstStyle>
          <a:p>
            <a:r>
              <a:rPr lang="en-US"/>
              <a:t>Click to edit title</a:t>
            </a:r>
          </a:p>
        </p:txBody>
      </p:sp>
      <p:sp>
        <p:nvSpPr>
          <p:cNvPr id="10" name="Text Placeholder 15"/>
          <p:cNvSpPr>
            <a:spLocks noGrp="1"/>
          </p:cNvSpPr>
          <p:nvPr>
            <p:ph type="body" sz="quarter" idx="14" hasCustomPrompt="1"/>
          </p:nvPr>
        </p:nvSpPr>
        <p:spPr>
          <a:xfrm>
            <a:off x="515797"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80604020202020204" pitchFamily="34" charset="0"/>
                <a:ea typeface="+mj-ea"/>
                <a:cs typeface="Arial" panose="02080604020202020204" pitchFamily="34" charset="0"/>
              </a:defRPr>
            </a:lvl1pPr>
            <a:lvl2pPr marL="457189" indent="0">
              <a:buNone/>
              <a:defRPr lang="en-US" sz="2500" b="1" kern="1200" dirty="0" smtClean="0">
                <a:solidFill>
                  <a:schemeClr val="tx2"/>
                </a:solidFill>
                <a:latin typeface="Arial" panose="02080604020202020204" pitchFamily="34" charset="0"/>
                <a:ea typeface="+mj-ea"/>
                <a:cs typeface="Arial" panose="02080604020202020204" pitchFamily="34" charset="0"/>
              </a:defRPr>
            </a:lvl2pPr>
            <a:lvl3pPr marL="914377" indent="0">
              <a:buNone/>
              <a:defRPr lang="en-US" sz="2500" b="1" kern="1200" dirty="0" smtClean="0">
                <a:solidFill>
                  <a:schemeClr val="tx2"/>
                </a:solidFill>
                <a:latin typeface="Arial" panose="02080604020202020204" pitchFamily="34" charset="0"/>
                <a:ea typeface="+mj-ea"/>
                <a:cs typeface="Arial" panose="02080604020202020204" pitchFamily="34" charset="0"/>
              </a:defRPr>
            </a:lvl3pPr>
            <a:lvl4pPr marL="1371566" indent="0">
              <a:buNone/>
              <a:defRPr lang="en-US" sz="2500" b="1" kern="1200" dirty="0" smtClean="0">
                <a:solidFill>
                  <a:schemeClr val="tx2"/>
                </a:solidFill>
                <a:latin typeface="Arial" panose="02080604020202020204" pitchFamily="34" charset="0"/>
                <a:ea typeface="+mj-ea"/>
                <a:cs typeface="Arial" panose="02080604020202020204" pitchFamily="34" charset="0"/>
              </a:defRPr>
            </a:lvl4pPr>
            <a:lvl5pPr marL="1828754" indent="0">
              <a:buNone/>
              <a:defRPr lang="en-GB" sz="2500" b="1" kern="1200" dirty="0">
                <a:solidFill>
                  <a:schemeClr val="tx2"/>
                </a:solidFill>
                <a:latin typeface="Arial" panose="02080604020202020204" pitchFamily="34" charset="0"/>
                <a:ea typeface="+mj-ea"/>
                <a:cs typeface="Arial" panose="02080604020202020204" pitchFamily="34" charset="0"/>
              </a:defRPr>
            </a:lvl5pPr>
          </a:lstStyle>
          <a:p>
            <a:pPr lvl="0"/>
            <a:r>
              <a:rPr lang="en-US"/>
              <a:t>Design Edit Master text styles</a:t>
            </a:r>
          </a:p>
        </p:txBody>
      </p:sp>
      <p:sp>
        <p:nvSpPr>
          <p:cNvPr id="11" name="Rectangle 10"/>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20"/>
          </a:p>
        </p:txBody>
      </p:sp>
    </p:spTree>
    <p:extLst>
      <p:ext uri="{BB962C8B-B14F-4D97-AF65-F5344CB8AC3E}">
        <p14:creationId xmlns:p14="http://schemas.microsoft.com/office/powerpoint/2010/main" val="419553056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White Body 3">
    <p:spTree>
      <p:nvGrpSpPr>
        <p:cNvPr id="1" name=""/>
        <p:cNvGrpSpPr/>
        <p:nvPr/>
      </p:nvGrpSpPr>
      <p:grpSpPr>
        <a:xfrm>
          <a:off x="0" y="0"/>
          <a:ext cx="0" cy="0"/>
          <a:chOff x="0" y="0"/>
          <a:chExt cx="0" cy="0"/>
        </a:xfrm>
      </p:grpSpPr>
      <p:sp>
        <p:nvSpPr>
          <p:cNvPr id="11" name="Picture Placeholder 92">
            <a:extLst>
              <a:ext uri="{FF2B5EF4-FFF2-40B4-BE49-F238E27FC236}">
                <a16:creationId xmlns:a16="http://schemas.microsoft.com/office/drawing/2014/main" id="{F1264E21-012F-5840-8414-50F90952AB76}"/>
              </a:ext>
            </a:extLst>
          </p:cNvPr>
          <p:cNvSpPr>
            <a:spLocks noGrp="1"/>
          </p:cNvSpPr>
          <p:nvPr>
            <p:ph type="pic" sz="quarter" idx="17"/>
          </p:nvPr>
        </p:nvSpPr>
        <p:spPr>
          <a:xfrm>
            <a:off x="6096001" y="0"/>
            <a:ext cx="6096001" cy="6858000"/>
          </a:xfrm>
          <a:prstGeom prst="rect">
            <a:avLst/>
          </a:prstGeom>
        </p:spPr>
        <p:txBody>
          <a:bodyPr lIns="0" tIns="0" rIns="0" bIns="0"/>
          <a:lstStyle>
            <a:lvl1pPr>
              <a:buNone/>
              <a:defRPr sz="1067"/>
            </a:lvl1pPr>
          </a:lstStyle>
          <a:p>
            <a:r>
              <a:rPr lang="en-US"/>
              <a:t>Click icon to add picture</a:t>
            </a:r>
          </a:p>
        </p:txBody>
      </p:sp>
      <p:sp>
        <p:nvSpPr>
          <p:cNvPr id="2" name="Title 1">
            <a:extLst>
              <a:ext uri="{FF2B5EF4-FFF2-40B4-BE49-F238E27FC236}">
                <a16:creationId xmlns:a16="http://schemas.microsoft.com/office/drawing/2014/main" id="{500C096D-98F6-0746-98CA-02876FA393DF}"/>
              </a:ext>
            </a:extLst>
          </p:cNvPr>
          <p:cNvSpPr>
            <a:spLocks noGrp="1"/>
          </p:cNvSpPr>
          <p:nvPr>
            <p:ph type="title"/>
          </p:nvPr>
        </p:nvSpPr>
        <p:spPr>
          <a:xfrm>
            <a:off x="486734" y="469902"/>
            <a:ext cx="5279073" cy="338876"/>
          </a:xfrm>
        </p:spPr>
        <p:txBody>
          <a:bodyPr/>
          <a:lstStyle/>
          <a:p>
            <a:r>
              <a:rPr lang="en-US"/>
              <a:t>Click to edit Master title style</a:t>
            </a:r>
          </a:p>
        </p:txBody>
      </p:sp>
      <p:sp>
        <p:nvSpPr>
          <p:cNvPr id="9" name="Text Placeholder 94">
            <a:extLst>
              <a:ext uri="{FF2B5EF4-FFF2-40B4-BE49-F238E27FC236}">
                <a16:creationId xmlns:a16="http://schemas.microsoft.com/office/drawing/2014/main" id="{E1859806-822D-334A-9E43-9C85B8C44D3C}"/>
              </a:ext>
            </a:extLst>
          </p:cNvPr>
          <p:cNvSpPr>
            <a:spLocks noGrp="1"/>
          </p:cNvSpPr>
          <p:nvPr>
            <p:ph type="body" sz="quarter" idx="18"/>
          </p:nvPr>
        </p:nvSpPr>
        <p:spPr>
          <a:xfrm>
            <a:off x="476578" y="1579626"/>
            <a:ext cx="5279073"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5" name="object 37">
            <a:extLst>
              <a:ext uri="{FF2B5EF4-FFF2-40B4-BE49-F238E27FC236}">
                <a16:creationId xmlns:a16="http://schemas.microsoft.com/office/drawing/2014/main" id="{552BFB46-3117-DB4B-83C8-003F9EFC0B97}"/>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2" name="object 37">
            <a:extLst>
              <a:ext uri="{FF2B5EF4-FFF2-40B4-BE49-F238E27FC236}">
                <a16:creationId xmlns:a16="http://schemas.microsoft.com/office/drawing/2014/main" id="{000E3E7A-5890-A84E-B800-65019BFEE67D}"/>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3" name="object 37">
            <a:extLst>
              <a:ext uri="{FF2B5EF4-FFF2-40B4-BE49-F238E27FC236}">
                <a16:creationId xmlns:a16="http://schemas.microsoft.com/office/drawing/2014/main" id="{D9E08D55-D53F-554D-8EFC-9D5B0136F6BE}"/>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211630506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hite Bod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F7F2-F9A8-804C-985A-25F91731E15A}"/>
              </a:ext>
            </a:extLst>
          </p:cNvPr>
          <p:cNvSpPr>
            <a:spLocks noGrp="1"/>
          </p:cNvSpPr>
          <p:nvPr>
            <p:ph type="title"/>
          </p:nvPr>
        </p:nvSpPr>
        <p:spPr/>
        <p:txBody>
          <a:bodyPr/>
          <a:lstStyle/>
          <a:p>
            <a:r>
              <a:rPr lang="en-US"/>
              <a:t>Click to edit Master title style</a:t>
            </a:r>
          </a:p>
        </p:txBody>
      </p:sp>
      <p:sp>
        <p:nvSpPr>
          <p:cNvPr id="5" name="Text Placeholder 94">
            <a:extLst>
              <a:ext uri="{FF2B5EF4-FFF2-40B4-BE49-F238E27FC236}">
                <a16:creationId xmlns:a16="http://schemas.microsoft.com/office/drawing/2014/main" id="{FA510A7E-CFBA-274F-AF6C-94F76DDAF005}"/>
              </a:ext>
            </a:extLst>
          </p:cNvPr>
          <p:cNvSpPr>
            <a:spLocks noGrp="1"/>
          </p:cNvSpPr>
          <p:nvPr>
            <p:ph type="body" sz="quarter" idx="18"/>
          </p:nvPr>
        </p:nvSpPr>
        <p:spPr>
          <a:xfrm>
            <a:off x="476578" y="1579627"/>
            <a:ext cx="5279073" cy="33887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6" name="Content Placeholder 42">
            <a:extLst>
              <a:ext uri="{FF2B5EF4-FFF2-40B4-BE49-F238E27FC236}">
                <a16:creationId xmlns:a16="http://schemas.microsoft.com/office/drawing/2014/main" id="{D4450037-B19D-794B-919E-39FFFA28B0C9}"/>
              </a:ext>
            </a:extLst>
          </p:cNvPr>
          <p:cNvSpPr>
            <a:spLocks noGrp="1"/>
          </p:cNvSpPr>
          <p:nvPr>
            <p:ph sz="quarter" idx="20"/>
          </p:nvPr>
        </p:nvSpPr>
        <p:spPr>
          <a:xfrm>
            <a:off x="476576" y="2358639"/>
            <a:ext cx="11215280" cy="3807212"/>
          </a:xfrm>
          <a:prstGeom prst="rect">
            <a:avLst/>
          </a:prstGeom>
        </p:spPr>
        <p:txBody>
          <a:bodyPr lIns="0" tIns="0" rIns="0" bIns="0"/>
          <a:lstStyle>
            <a:lvl1pPr marL="0" indent="0">
              <a:lnSpc>
                <a:spcPct val="100000"/>
              </a:lnSpc>
              <a:buNone/>
              <a:tabLst/>
              <a:defRPr sz="1067">
                <a:solidFill>
                  <a:schemeClr val="tx1"/>
                </a:solidFill>
              </a:defRPr>
            </a:lvl1pPr>
          </a:lstStyle>
          <a:p>
            <a:pPr lvl="0"/>
            <a:r>
              <a:rPr lang="en-US"/>
              <a:t>Click to edit Master text styles</a:t>
            </a:r>
          </a:p>
        </p:txBody>
      </p:sp>
      <p:sp>
        <p:nvSpPr>
          <p:cNvPr id="8" name="object 37">
            <a:extLst>
              <a:ext uri="{FF2B5EF4-FFF2-40B4-BE49-F238E27FC236}">
                <a16:creationId xmlns:a16="http://schemas.microsoft.com/office/drawing/2014/main" id="{C7DBD443-B133-4D46-ABE2-0D0D167C532C}"/>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02BFEA1A-D510-F940-88DC-FE2F86C39C9B}"/>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309212238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White Body 5">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35D1A8-22AE-924B-85FB-FE35EC716FE2}"/>
              </a:ext>
            </a:extLst>
          </p:cNvPr>
          <p:cNvSpPr>
            <a:spLocks noGrp="1"/>
          </p:cNvSpPr>
          <p:nvPr>
            <p:ph type="title"/>
          </p:nvPr>
        </p:nvSpPr>
        <p:spPr/>
        <p:txBody>
          <a:bodyPr/>
          <a:lstStyle/>
          <a:p>
            <a:r>
              <a:rPr lang="en-US"/>
              <a:t>Click to edit Master title style</a:t>
            </a:r>
            <a:endParaRPr lang="x-none"/>
          </a:p>
        </p:txBody>
      </p:sp>
      <p:sp>
        <p:nvSpPr>
          <p:cNvPr id="24" name="Text Placeholder 94">
            <a:extLst>
              <a:ext uri="{FF2B5EF4-FFF2-40B4-BE49-F238E27FC236}">
                <a16:creationId xmlns:a16="http://schemas.microsoft.com/office/drawing/2014/main" id="{18720CB2-3263-1541-A822-E57B01E9C3A1}"/>
              </a:ext>
            </a:extLst>
          </p:cNvPr>
          <p:cNvSpPr>
            <a:spLocks noGrp="1"/>
          </p:cNvSpPr>
          <p:nvPr>
            <p:ph type="body" sz="quarter" idx="18"/>
          </p:nvPr>
        </p:nvSpPr>
        <p:spPr>
          <a:xfrm>
            <a:off x="615405" y="3217534"/>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25" name="Text Placeholder 94">
            <a:extLst>
              <a:ext uri="{FF2B5EF4-FFF2-40B4-BE49-F238E27FC236}">
                <a16:creationId xmlns:a16="http://schemas.microsoft.com/office/drawing/2014/main" id="{2FEA35F8-A714-B84B-A6E0-0C44361C57E5}"/>
              </a:ext>
            </a:extLst>
          </p:cNvPr>
          <p:cNvSpPr>
            <a:spLocks noGrp="1"/>
          </p:cNvSpPr>
          <p:nvPr>
            <p:ph type="body" sz="quarter" idx="19"/>
          </p:nvPr>
        </p:nvSpPr>
        <p:spPr>
          <a:xfrm>
            <a:off x="2852445" y="3217534"/>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26" name="Text Placeholder 94">
            <a:extLst>
              <a:ext uri="{FF2B5EF4-FFF2-40B4-BE49-F238E27FC236}">
                <a16:creationId xmlns:a16="http://schemas.microsoft.com/office/drawing/2014/main" id="{38BCA825-D058-C543-8CC4-9F3FB405A9BF}"/>
              </a:ext>
            </a:extLst>
          </p:cNvPr>
          <p:cNvSpPr>
            <a:spLocks noGrp="1"/>
          </p:cNvSpPr>
          <p:nvPr>
            <p:ph type="body" sz="quarter" idx="20"/>
          </p:nvPr>
        </p:nvSpPr>
        <p:spPr>
          <a:xfrm>
            <a:off x="5089484" y="3217534"/>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27" name="Text Placeholder 94">
            <a:extLst>
              <a:ext uri="{FF2B5EF4-FFF2-40B4-BE49-F238E27FC236}">
                <a16:creationId xmlns:a16="http://schemas.microsoft.com/office/drawing/2014/main" id="{DAC011C4-98DC-B649-9CAE-FEAD54734A0A}"/>
              </a:ext>
            </a:extLst>
          </p:cNvPr>
          <p:cNvSpPr>
            <a:spLocks noGrp="1"/>
          </p:cNvSpPr>
          <p:nvPr>
            <p:ph type="body" sz="quarter" idx="21"/>
          </p:nvPr>
        </p:nvSpPr>
        <p:spPr>
          <a:xfrm>
            <a:off x="7326521" y="3217534"/>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28" name="Text Placeholder 94">
            <a:extLst>
              <a:ext uri="{FF2B5EF4-FFF2-40B4-BE49-F238E27FC236}">
                <a16:creationId xmlns:a16="http://schemas.microsoft.com/office/drawing/2014/main" id="{40B23610-A73B-F741-A741-56D1E845B17D}"/>
              </a:ext>
            </a:extLst>
          </p:cNvPr>
          <p:cNvSpPr>
            <a:spLocks noGrp="1"/>
          </p:cNvSpPr>
          <p:nvPr>
            <p:ph type="body" sz="quarter" idx="22"/>
          </p:nvPr>
        </p:nvSpPr>
        <p:spPr>
          <a:xfrm>
            <a:off x="9563561" y="3217534"/>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34" name="Text Placeholder 94">
            <a:extLst>
              <a:ext uri="{FF2B5EF4-FFF2-40B4-BE49-F238E27FC236}">
                <a16:creationId xmlns:a16="http://schemas.microsoft.com/office/drawing/2014/main" id="{D24BDD4D-E16F-F243-82B6-78D8C47ED0EB}"/>
              </a:ext>
            </a:extLst>
          </p:cNvPr>
          <p:cNvSpPr>
            <a:spLocks noGrp="1"/>
          </p:cNvSpPr>
          <p:nvPr>
            <p:ph type="body" sz="quarter" idx="23"/>
          </p:nvPr>
        </p:nvSpPr>
        <p:spPr>
          <a:xfrm>
            <a:off x="615405" y="5138350"/>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35" name="Text Placeholder 94">
            <a:extLst>
              <a:ext uri="{FF2B5EF4-FFF2-40B4-BE49-F238E27FC236}">
                <a16:creationId xmlns:a16="http://schemas.microsoft.com/office/drawing/2014/main" id="{10251CDE-8DD8-A142-9587-F1D32E6FC32A}"/>
              </a:ext>
            </a:extLst>
          </p:cNvPr>
          <p:cNvSpPr>
            <a:spLocks noGrp="1"/>
          </p:cNvSpPr>
          <p:nvPr>
            <p:ph type="body" sz="quarter" idx="24"/>
          </p:nvPr>
        </p:nvSpPr>
        <p:spPr>
          <a:xfrm>
            <a:off x="2852445" y="5138350"/>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36" name="Text Placeholder 94">
            <a:extLst>
              <a:ext uri="{FF2B5EF4-FFF2-40B4-BE49-F238E27FC236}">
                <a16:creationId xmlns:a16="http://schemas.microsoft.com/office/drawing/2014/main" id="{3AF4B612-75CF-E240-B30B-4D020B29831C}"/>
              </a:ext>
            </a:extLst>
          </p:cNvPr>
          <p:cNvSpPr>
            <a:spLocks noGrp="1"/>
          </p:cNvSpPr>
          <p:nvPr>
            <p:ph type="body" sz="quarter" idx="25"/>
          </p:nvPr>
        </p:nvSpPr>
        <p:spPr>
          <a:xfrm>
            <a:off x="5089484" y="5138350"/>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37" name="Text Placeholder 94">
            <a:extLst>
              <a:ext uri="{FF2B5EF4-FFF2-40B4-BE49-F238E27FC236}">
                <a16:creationId xmlns:a16="http://schemas.microsoft.com/office/drawing/2014/main" id="{36F4F366-FA09-864A-BA8D-DB9926E59394}"/>
              </a:ext>
            </a:extLst>
          </p:cNvPr>
          <p:cNvSpPr>
            <a:spLocks noGrp="1"/>
          </p:cNvSpPr>
          <p:nvPr>
            <p:ph type="body" sz="quarter" idx="26"/>
          </p:nvPr>
        </p:nvSpPr>
        <p:spPr>
          <a:xfrm>
            <a:off x="7326521" y="5138350"/>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38" name="Text Placeholder 94">
            <a:extLst>
              <a:ext uri="{FF2B5EF4-FFF2-40B4-BE49-F238E27FC236}">
                <a16:creationId xmlns:a16="http://schemas.microsoft.com/office/drawing/2014/main" id="{C564766B-C5FA-2C4D-AD98-5BD7F74A289E}"/>
              </a:ext>
            </a:extLst>
          </p:cNvPr>
          <p:cNvSpPr>
            <a:spLocks noGrp="1"/>
          </p:cNvSpPr>
          <p:nvPr>
            <p:ph type="body" sz="quarter" idx="27"/>
          </p:nvPr>
        </p:nvSpPr>
        <p:spPr>
          <a:xfrm>
            <a:off x="9563561" y="5138350"/>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39" name="Picture Placeholder 92">
            <a:extLst>
              <a:ext uri="{FF2B5EF4-FFF2-40B4-BE49-F238E27FC236}">
                <a16:creationId xmlns:a16="http://schemas.microsoft.com/office/drawing/2014/main" id="{2046BF6E-2CEF-C946-B054-C4C353E0D90D}"/>
              </a:ext>
            </a:extLst>
          </p:cNvPr>
          <p:cNvSpPr>
            <a:spLocks noGrp="1"/>
          </p:cNvSpPr>
          <p:nvPr>
            <p:ph type="pic" sz="quarter" idx="17"/>
          </p:nvPr>
        </p:nvSpPr>
        <p:spPr>
          <a:xfrm>
            <a:off x="1262447" y="2150595"/>
            <a:ext cx="710400" cy="710400"/>
          </a:xfrm>
          <a:prstGeom prst="rect">
            <a:avLst/>
          </a:prstGeom>
        </p:spPr>
        <p:txBody>
          <a:bodyPr lIns="0" tIns="0" rIns="0" bIns="0"/>
          <a:lstStyle>
            <a:lvl1pPr>
              <a:buNone/>
              <a:defRPr sz="1067"/>
            </a:lvl1pPr>
          </a:lstStyle>
          <a:p>
            <a:r>
              <a:rPr lang="en-US"/>
              <a:t>Click icon to add picture</a:t>
            </a:r>
          </a:p>
        </p:txBody>
      </p:sp>
      <p:sp>
        <p:nvSpPr>
          <p:cNvPr id="40" name="Picture Placeholder 92">
            <a:extLst>
              <a:ext uri="{FF2B5EF4-FFF2-40B4-BE49-F238E27FC236}">
                <a16:creationId xmlns:a16="http://schemas.microsoft.com/office/drawing/2014/main" id="{F933B18B-621D-5847-B444-AA7A1F707C4D}"/>
              </a:ext>
            </a:extLst>
          </p:cNvPr>
          <p:cNvSpPr>
            <a:spLocks noGrp="1"/>
          </p:cNvSpPr>
          <p:nvPr>
            <p:ph type="pic" sz="quarter" idx="28"/>
          </p:nvPr>
        </p:nvSpPr>
        <p:spPr>
          <a:xfrm>
            <a:off x="3499485" y="2150595"/>
            <a:ext cx="710400" cy="710400"/>
          </a:xfrm>
          <a:prstGeom prst="rect">
            <a:avLst/>
          </a:prstGeom>
        </p:spPr>
        <p:txBody>
          <a:bodyPr lIns="0" tIns="0" rIns="0" bIns="0"/>
          <a:lstStyle>
            <a:lvl1pPr>
              <a:buNone/>
              <a:defRPr sz="1067"/>
            </a:lvl1pPr>
          </a:lstStyle>
          <a:p>
            <a:r>
              <a:rPr lang="en-US"/>
              <a:t>Click icon to add picture</a:t>
            </a:r>
          </a:p>
        </p:txBody>
      </p:sp>
      <p:sp>
        <p:nvSpPr>
          <p:cNvPr id="41" name="Picture Placeholder 92">
            <a:extLst>
              <a:ext uri="{FF2B5EF4-FFF2-40B4-BE49-F238E27FC236}">
                <a16:creationId xmlns:a16="http://schemas.microsoft.com/office/drawing/2014/main" id="{60437D62-D98B-7B46-B3A1-84D9D136BD05}"/>
              </a:ext>
            </a:extLst>
          </p:cNvPr>
          <p:cNvSpPr>
            <a:spLocks noGrp="1"/>
          </p:cNvSpPr>
          <p:nvPr>
            <p:ph type="pic" sz="quarter" idx="29"/>
          </p:nvPr>
        </p:nvSpPr>
        <p:spPr>
          <a:xfrm>
            <a:off x="5736524" y="2150595"/>
            <a:ext cx="710400" cy="710400"/>
          </a:xfrm>
          <a:prstGeom prst="rect">
            <a:avLst/>
          </a:prstGeom>
        </p:spPr>
        <p:txBody>
          <a:bodyPr lIns="0" tIns="0" rIns="0" bIns="0"/>
          <a:lstStyle>
            <a:lvl1pPr>
              <a:buNone/>
              <a:defRPr sz="1067"/>
            </a:lvl1pPr>
          </a:lstStyle>
          <a:p>
            <a:r>
              <a:rPr lang="en-US"/>
              <a:t>Click icon to add picture</a:t>
            </a:r>
          </a:p>
        </p:txBody>
      </p:sp>
      <p:sp>
        <p:nvSpPr>
          <p:cNvPr id="42" name="Picture Placeholder 92">
            <a:extLst>
              <a:ext uri="{FF2B5EF4-FFF2-40B4-BE49-F238E27FC236}">
                <a16:creationId xmlns:a16="http://schemas.microsoft.com/office/drawing/2014/main" id="{B2A96473-49BF-494F-8A8E-33B7484C4244}"/>
              </a:ext>
            </a:extLst>
          </p:cNvPr>
          <p:cNvSpPr>
            <a:spLocks noGrp="1"/>
          </p:cNvSpPr>
          <p:nvPr>
            <p:ph type="pic" sz="quarter" idx="30"/>
          </p:nvPr>
        </p:nvSpPr>
        <p:spPr>
          <a:xfrm>
            <a:off x="7973563" y="2150595"/>
            <a:ext cx="710400" cy="710400"/>
          </a:xfrm>
          <a:prstGeom prst="rect">
            <a:avLst/>
          </a:prstGeom>
        </p:spPr>
        <p:txBody>
          <a:bodyPr lIns="0" tIns="0" rIns="0" bIns="0"/>
          <a:lstStyle>
            <a:lvl1pPr>
              <a:buNone/>
              <a:defRPr sz="1067"/>
            </a:lvl1pPr>
          </a:lstStyle>
          <a:p>
            <a:r>
              <a:rPr lang="en-US"/>
              <a:t>Click icon to add picture</a:t>
            </a:r>
          </a:p>
        </p:txBody>
      </p:sp>
      <p:sp>
        <p:nvSpPr>
          <p:cNvPr id="43" name="Picture Placeholder 92">
            <a:extLst>
              <a:ext uri="{FF2B5EF4-FFF2-40B4-BE49-F238E27FC236}">
                <a16:creationId xmlns:a16="http://schemas.microsoft.com/office/drawing/2014/main" id="{0F9EFC3C-E52F-DD43-B776-5464ACCAE2FD}"/>
              </a:ext>
            </a:extLst>
          </p:cNvPr>
          <p:cNvSpPr>
            <a:spLocks noGrp="1"/>
          </p:cNvSpPr>
          <p:nvPr>
            <p:ph type="pic" sz="quarter" idx="31"/>
          </p:nvPr>
        </p:nvSpPr>
        <p:spPr>
          <a:xfrm>
            <a:off x="10210601" y="2150595"/>
            <a:ext cx="710400" cy="710400"/>
          </a:xfrm>
          <a:prstGeom prst="rect">
            <a:avLst/>
          </a:prstGeom>
        </p:spPr>
        <p:txBody>
          <a:bodyPr lIns="0" tIns="0" rIns="0" bIns="0"/>
          <a:lstStyle>
            <a:lvl1pPr>
              <a:buNone/>
              <a:defRPr sz="1067"/>
            </a:lvl1pPr>
          </a:lstStyle>
          <a:p>
            <a:r>
              <a:rPr lang="en-US"/>
              <a:t>Click icon to add picture</a:t>
            </a:r>
          </a:p>
        </p:txBody>
      </p:sp>
      <p:sp>
        <p:nvSpPr>
          <p:cNvPr id="44" name="Picture Placeholder 92">
            <a:extLst>
              <a:ext uri="{FF2B5EF4-FFF2-40B4-BE49-F238E27FC236}">
                <a16:creationId xmlns:a16="http://schemas.microsoft.com/office/drawing/2014/main" id="{2138286F-7DCD-D84A-95B9-0EA3AD3E61CA}"/>
              </a:ext>
            </a:extLst>
          </p:cNvPr>
          <p:cNvSpPr>
            <a:spLocks noGrp="1"/>
          </p:cNvSpPr>
          <p:nvPr>
            <p:ph type="pic" sz="quarter" idx="32"/>
          </p:nvPr>
        </p:nvSpPr>
        <p:spPr>
          <a:xfrm>
            <a:off x="7973563" y="4082912"/>
            <a:ext cx="710400" cy="710400"/>
          </a:xfrm>
          <a:prstGeom prst="rect">
            <a:avLst/>
          </a:prstGeom>
        </p:spPr>
        <p:txBody>
          <a:bodyPr lIns="0" tIns="0" rIns="0" bIns="0"/>
          <a:lstStyle>
            <a:lvl1pPr>
              <a:buNone/>
              <a:defRPr sz="1067"/>
            </a:lvl1pPr>
          </a:lstStyle>
          <a:p>
            <a:r>
              <a:rPr lang="en-US"/>
              <a:t>Click icon to add picture</a:t>
            </a:r>
          </a:p>
        </p:txBody>
      </p:sp>
      <p:sp>
        <p:nvSpPr>
          <p:cNvPr id="45" name="Picture Placeholder 92">
            <a:extLst>
              <a:ext uri="{FF2B5EF4-FFF2-40B4-BE49-F238E27FC236}">
                <a16:creationId xmlns:a16="http://schemas.microsoft.com/office/drawing/2014/main" id="{4FF5DC96-59F9-A044-A4B6-085C6F4AAF14}"/>
              </a:ext>
            </a:extLst>
          </p:cNvPr>
          <p:cNvSpPr>
            <a:spLocks noGrp="1"/>
          </p:cNvSpPr>
          <p:nvPr>
            <p:ph type="pic" sz="quarter" idx="33"/>
          </p:nvPr>
        </p:nvSpPr>
        <p:spPr>
          <a:xfrm>
            <a:off x="10210601" y="4082912"/>
            <a:ext cx="710400" cy="710400"/>
          </a:xfrm>
          <a:prstGeom prst="rect">
            <a:avLst/>
          </a:prstGeom>
        </p:spPr>
        <p:txBody>
          <a:bodyPr lIns="0" tIns="0" rIns="0" bIns="0"/>
          <a:lstStyle>
            <a:lvl1pPr>
              <a:buNone/>
              <a:defRPr sz="1067"/>
            </a:lvl1pPr>
          </a:lstStyle>
          <a:p>
            <a:r>
              <a:rPr lang="en-US"/>
              <a:t>Click icon to add picture</a:t>
            </a:r>
          </a:p>
        </p:txBody>
      </p:sp>
      <p:sp>
        <p:nvSpPr>
          <p:cNvPr id="46" name="Picture Placeholder 92">
            <a:extLst>
              <a:ext uri="{FF2B5EF4-FFF2-40B4-BE49-F238E27FC236}">
                <a16:creationId xmlns:a16="http://schemas.microsoft.com/office/drawing/2014/main" id="{217EE222-0EFB-2049-B8BE-85E2DBE3A11F}"/>
              </a:ext>
            </a:extLst>
          </p:cNvPr>
          <p:cNvSpPr>
            <a:spLocks noGrp="1"/>
          </p:cNvSpPr>
          <p:nvPr>
            <p:ph type="pic" sz="quarter" idx="34"/>
          </p:nvPr>
        </p:nvSpPr>
        <p:spPr>
          <a:xfrm>
            <a:off x="5736524" y="4082912"/>
            <a:ext cx="710400" cy="710400"/>
          </a:xfrm>
          <a:prstGeom prst="rect">
            <a:avLst/>
          </a:prstGeom>
        </p:spPr>
        <p:txBody>
          <a:bodyPr lIns="0" tIns="0" rIns="0" bIns="0"/>
          <a:lstStyle>
            <a:lvl1pPr>
              <a:buNone/>
              <a:defRPr sz="1067"/>
            </a:lvl1pPr>
          </a:lstStyle>
          <a:p>
            <a:r>
              <a:rPr lang="en-US"/>
              <a:t>Click icon to add picture</a:t>
            </a:r>
          </a:p>
        </p:txBody>
      </p:sp>
      <p:sp>
        <p:nvSpPr>
          <p:cNvPr id="47" name="Picture Placeholder 92">
            <a:extLst>
              <a:ext uri="{FF2B5EF4-FFF2-40B4-BE49-F238E27FC236}">
                <a16:creationId xmlns:a16="http://schemas.microsoft.com/office/drawing/2014/main" id="{D78FBF67-3AE4-A34B-85E3-932055A9AE1D}"/>
              </a:ext>
            </a:extLst>
          </p:cNvPr>
          <p:cNvSpPr>
            <a:spLocks noGrp="1"/>
          </p:cNvSpPr>
          <p:nvPr>
            <p:ph type="pic" sz="quarter" idx="35"/>
          </p:nvPr>
        </p:nvSpPr>
        <p:spPr>
          <a:xfrm>
            <a:off x="3499485" y="4082912"/>
            <a:ext cx="710400" cy="710400"/>
          </a:xfrm>
          <a:prstGeom prst="rect">
            <a:avLst/>
          </a:prstGeom>
        </p:spPr>
        <p:txBody>
          <a:bodyPr lIns="0" tIns="0" rIns="0" bIns="0"/>
          <a:lstStyle>
            <a:lvl1pPr>
              <a:buNone/>
              <a:defRPr sz="1067"/>
            </a:lvl1pPr>
          </a:lstStyle>
          <a:p>
            <a:r>
              <a:rPr lang="en-US"/>
              <a:t>Click icon to add picture</a:t>
            </a:r>
          </a:p>
        </p:txBody>
      </p:sp>
      <p:sp>
        <p:nvSpPr>
          <p:cNvPr id="48" name="Picture Placeholder 92">
            <a:extLst>
              <a:ext uri="{FF2B5EF4-FFF2-40B4-BE49-F238E27FC236}">
                <a16:creationId xmlns:a16="http://schemas.microsoft.com/office/drawing/2014/main" id="{258CEE9C-1083-FB45-B7D5-6BD76B5C664A}"/>
              </a:ext>
            </a:extLst>
          </p:cNvPr>
          <p:cNvSpPr>
            <a:spLocks noGrp="1"/>
          </p:cNvSpPr>
          <p:nvPr>
            <p:ph type="pic" sz="quarter" idx="36"/>
          </p:nvPr>
        </p:nvSpPr>
        <p:spPr>
          <a:xfrm>
            <a:off x="1262447" y="4082912"/>
            <a:ext cx="710400" cy="710400"/>
          </a:xfrm>
          <a:prstGeom prst="rect">
            <a:avLst/>
          </a:prstGeom>
        </p:spPr>
        <p:txBody>
          <a:bodyPr lIns="0" tIns="0" rIns="0" bIns="0"/>
          <a:lstStyle>
            <a:lvl1pPr>
              <a:buNone/>
              <a:defRPr sz="1067"/>
            </a:lvl1pPr>
          </a:lstStyle>
          <a:p>
            <a:r>
              <a:rPr lang="en-US"/>
              <a:t>Click icon to add picture</a:t>
            </a:r>
          </a:p>
        </p:txBody>
      </p:sp>
      <p:sp>
        <p:nvSpPr>
          <p:cNvPr id="50" name="object 37">
            <a:extLst>
              <a:ext uri="{FF2B5EF4-FFF2-40B4-BE49-F238E27FC236}">
                <a16:creationId xmlns:a16="http://schemas.microsoft.com/office/drawing/2014/main" id="{0608C849-22A9-454B-9AEA-8143AA074C62}"/>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51" name="object 37">
            <a:extLst>
              <a:ext uri="{FF2B5EF4-FFF2-40B4-BE49-F238E27FC236}">
                <a16:creationId xmlns:a16="http://schemas.microsoft.com/office/drawing/2014/main" id="{CBD3EA4F-EFCC-B64E-972C-8B1C7FD48EC7}"/>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265696627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5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9" y="451915"/>
            <a:ext cx="8737535" cy="299879"/>
          </a:xfrm>
          <a:prstGeom prst="rect">
            <a:avLst/>
          </a:prstGeom>
        </p:spPr>
        <p:txBody>
          <a:bodyPr lIns="0" tIns="0" rIns="0" bIns="0"/>
          <a:lstStyle>
            <a:lvl1pPr>
              <a:defRPr lang="en-US" sz="1871"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335815"/>
            <a:ext cx="11160268" cy="4692316"/>
          </a:xfrm>
          <a:prstGeom prst="rect">
            <a:avLst/>
          </a:prstGeom>
        </p:spPr>
        <p:txBody>
          <a:bodyPr lIns="0" tIns="0" rIns="0" bIns="0"/>
          <a:lstStyle>
            <a:lvl1pPr marL="0" marR="0" indent="0" algn="l" defTabSz="914332"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tx2"/>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32"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9" y="779955"/>
            <a:ext cx="8737535" cy="276565"/>
          </a:xfrm>
          <a:prstGeom prst="rect">
            <a:avLst/>
          </a:prstGeom>
        </p:spPr>
        <p:txBody>
          <a:bodyPr lIns="0" tIns="0" rIns="0" bIns="0"/>
          <a:lstStyle>
            <a:lvl1pPr marL="0" indent="0">
              <a:buNone/>
              <a:defRPr lang="en-US" sz="1871" b="1"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5" y="6347886"/>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8" name="object 37">
            <a:extLst>
              <a:ext uri="{FF2B5EF4-FFF2-40B4-BE49-F238E27FC236}">
                <a16:creationId xmlns:a16="http://schemas.microsoft.com/office/drawing/2014/main" id="{9BF691A4-C038-44DD-AAFC-91E34244C732}"/>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7275778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9_Titles Slide">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7ED40CD0-FEA8-1249-AD91-06379C81A6E4}"/>
              </a:ext>
            </a:extLst>
          </p:cNvPr>
          <p:cNvSpPr>
            <a:spLocks noGrp="1"/>
          </p:cNvSpPr>
          <p:nvPr>
            <p:ph type="sldNum" sz="quarter" idx="4"/>
          </p:nvPr>
        </p:nvSpPr>
        <p:spPr>
          <a:xfrm>
            <a:off x="11277605" y="6347886"/>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8" name="Title 1">
            <a:extLst>
              <a:ext uri="{FF2B5EF4-FFF2-40B4-BE49-F238E27FC236}">
                <a16:creationId xmlns:a16="http://schemas.microsoft.com/office/drawing/2014/main" id="{7E969FFF-44F1-B441-ADCB-DB86B4CE25B0}"/>
              </a:ext>
            </a:extLst>
          </p:cNvPr>
          <p:cNvSpPr>
            <a:spLocks noGrp="1"/>
          </p:cNvSpPr>
          <p:nvPr>
            <p:ph type="title" hasCustomPrompt="1"/>
          </p:nvPr>
        </p:nvSpPr>
        <p:spPr>
          <a:xfrm>
            <a:off x="515799" y="451915"/>
            <a:ext cx="8737535" cy="299879"/>
          </a:xfrm>
          <a:prstGeom prst="rect">
            <a:avLst/>
          </a:prstGeom>
        </p:spPr>
        <p:txBody>
          <a:bodyPr lIns="0" tIns="0" rIns="0" bIns="0"/>
          <a:lstStyle>
            <a:lvl1pPr>
              <a:defRPr lang="en-US" sz="1871"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0" name="Text Placeholder 15">
            <a:extLst>
              <a:ext uri="{FF2B5EF4-FFF2-40B4-BE49-F238E27FC236}">
                <a16:creationId xmlns:a16="http://schemas.microsoft.com/office/drawing/2014/main" id="{5568E300-E591-A243-B822-77EFFD6A0BA7}"/>
              </a:ext>
            </a:extLst>
          </p:cNvPr>
          <p:cNvSpPr>
            <a:spLocks noGrp="1"/>
          </p:cNvSpPr>
          <p:nvPr>
            <p:ph type="body" sz="quarter" idx="14" hasCustomPrompt="1"/>
          </p:nvPr>
        </p:nvSpPr>
        <p:spPr>
          <a:xfrm>
            <a:off x="515799" y="751792"/>
            <a:ext cx="8737535" cy="276565"/>
          </a:xfrm>
          <a:prstGeom prst="rect">
            <a:avLst/>
          </a:prstGeom>
        </p:spPr>
        <p:txBody>
          <a:bodyPr lIns="0" tIns="0" rIns="0" bIns="0"/>
          <a:lstStyle>
            <a:lvl1pPr marL="0" indent="0">
              <a:buNone/>
              <a:defRPr lang="en-US" sz="1871" b="1"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6" name="object 37">
            <a:extLst>
              <a:ext uri="{FF2B5EF4-FFF2-40B4-BE49-F238E27FC236}">
                <a16:creationId xmlns:a16="http://schemas.microsoft.com/office/drawing/2014/main" id="{02541C49-D7A1-38A9-67A5-278A21FF3B36}"/>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203563771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5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8" y="451914"/>
            <a:ext cx="8737535" cy="299879"/>
          </a:xfrm>
          <a:prstGeom prst="rect">
            <a:avLst/>
          </a:prstGeom>
        </p:spPr>
        <p:txBody>
          <a:bodyPr lIns="0" tIns="0" rIns="0" bIns="0"/>
          <a:lstStyle>
            <a:lvl1pPr>
              <a:defRPr lang="en-US" sz="1871"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335815"/>
            <a:ext cx="11160268" cy="4692316"/>
          </a:xfrm>
          <a:prstGeom prst="rect">
            <a:avLst/>
          </a:prstGeom>
        </p:spPr>
        <p:txBody>
          <a:bodyPr lIns="0" tIns="0" rIns="0" bIns="0"/>
          <a:lstStyle>
            <a:lvl1pPr marL="0" marR="0" indent="0" algn="l" defTabSz="914354"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tx2"/>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54"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8" y="779954"/>
            <a:ext cx="8737535" cy="276565"/>
          </a:xfrm>
          <a:prstGeom prst="rect">
            <a:avLst/>
          </a:prstGeom>
        </p:spPr>
        <p:txBody>
          <a:bodyPr lIns="0" tIns="0" rIns="0" bIns="0"/>
          <a:lstStyle>
            <a:lvl1pPr marL="0" indent="0">
              <a:buNone/>
              <a:defRPr lang="en-US" sz="1871" b="1" kern="1200" dirty="0" smtClean="0">
                <a:solidFill>
                  <a:schemeClr val="accent1"/>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8" name="object 37">
            <a:extLst>
              <a:ext uri="{FF2B5EF4-FFF2-40B4-BE49-F238E27FC236}">
                <a16:creationId xmlns:a16="http://schemas.microsoft.com/office/drawing/2014/main" id="{9BF691A4-C038-44DD-AAFC-91E34244C732}"/>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280926510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9_Titles Slide">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7ED40CD0-FEA8-1249-AD91-06379C81A6E4}"/>
              </a:ext>
            </a:extLst>
          </p:cNvPr>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8" name="Title 1">
            <a:extLst>
              <a:ext uri="{FF2B5EF4-FFF2-40B4-BE49-F238E27FC236}">
                <a16:creationId xmlns:a16="http://schemas.microsoft.com/office/drawing/2014/main" id="{7E969FFF-44F1-B441-ADCB-DB86B4CE25B0}"/>
              </a:ext>
            </a:extLst>
          </p:cNvPr>
          <p:cNvSpPr>
            <a:spLocks noGrp="1"/>
          </p:cNvSpPr>
          <p:nvPr>
            <p:ph type="title" hasCustomPrompt="1"/>
          </p:nvPr>
        </p:nvSpPr>
        <p:spPr>
          <a:xfrm>
            <a:off x="515798" y="451914"/>
            <a:ext cx="8737535" cy="299879"/>
          </a:xfrm>
          <a:prstGeom prst="rect">
            <a:avLst/>
          </a:prstGeom>
        </p:spPr>
        <p:txBody>
          <a:bodyPr lIns="0" tIns="0" rIns="0" bIns="0"/>
          <a:lstStyle>
            <a:lvl1pPr>
              <a:defRPr lang="en-US" sz="1871"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0" name="Text Placeholder 15">
            <a:extLst>
              <a:ext uri="{FF2B5EF4-FFF2-40B4-BE49-F238E27FC236}">
                <a16:creationId xmlns:a16="http://schemas.microsoft.com/office/drawing/2014/main" id="{5568E300-E591-A243-B822-77EFFD6A0BA7}"/>
              </a:ext>
            </a:extLst>
          </p:cNvPr>
          <p:cNvSpPr>
            <a:spLocks noGrp="1"/>
          </p:cNvSpPr>
          <p:nvPr>
            <p:ph type="body" sz="quarter" idx="14" hasCustomPrompt="1"/>
          </p:nvPr>
        </p:nvSpPr>
        <p:spPr>
          <a:xfrm>
            <a:off x="515798" y="751792"/>
            <a:ext cx="8737535" cy="276565"/>
          </a:xfrm>
          <a:prstGeom prst="rect">
            <a:avLst/>
          </a:prstGeom>
        </p:spPr>
        <p:txBody>
          <a:bodyPr lIns="0" tIns="0" rIns="0" bIns="0"/>
          <a:lstStyle>
            <a:lvl1pPr marL="0" indent="0">
              <a:buNone/>
              <a:defRPr lang="en-US" sz="1871" b="1" kern="1200" dirty="0" smtClean="0">
                <a:solidFill>
                  <a:schemeClr val="accent1"/>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6" name="object 37">
            <a:extLst>
              <a:ext uri="{FF2B5EF4-FFF2-40B4-BE49-F238E27FC236}">
                <a16:creationId xmlns:a16="http://schemas.microsoft.com/office/drawing/2014/main" id="{02541C49-D7A1-38A9-67A5-278A21FF3B36}"/>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8002553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userDrawn="1">
  <p:cSld name="White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2BF17DB-5F18-C443-BD0E-13AB4BA421A4}"/>
              </a:ext>
            </a:extLst>
          </p:cNvPr>
          <p:cNvSpPr>
            <a:spLocks noGrp="1"/>
          </p:cNvSpPr>
          <p:nvPr>
            <p:ph type="body" sz="quarter" idx="10" hasCustomPrompt="1"/>
          </p:nvPr>
        </p:nvSpPr>
        <p:spPr>
          <a:xfrm>
            <a:off x="478365" y="6070602"/>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181319360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4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hasCustomPrompt="1"/>
          </p:nvPr>
        </p:nvSpPr>
        <p:spPr/>
        <p:txBody>
          <a:bodyPr/>
          <a:lstStyle/>
          <a:p>
            <a:r>
              <a:rPr lang="en-US"/>
              <a:t>Our Partners</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476576" y="1228379"/>
            <a:ext cx="2079597" cy="1492244"/>
          </a:xfrm>
          <a:prstGeom prst="rect">
            <a:avLst/>
          </a:prstGeom>
        </p:spPr>
        <p:txBody>
          <a:bodyPr lIns="0" tIns="0" rIns="0" bIns="0"/>
          <a:lstStyle>
            <a:lvl1pPr>
              <a:buNone/>
              <a:defRPr sz="1067"/>
            </a:lvl1pPr>
          </a:lstStyle>
          <a:p>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2760497" y="1228379"/>
            <a:ext cx="2079597" cy="1492244"/>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5044420" y="1228379"/>
            <a:ext cx="2079597" cy="1492244"/>
          </a:xfrm>
          <a:prstGeom prst="rect">
            <a:avLst/>
          </a:prstGeom>
        </p:spPr>
        <p:txBody>
          <a:bodyPr lIns="0" tIns="0" rIns="0" bIns="0"/>
          <a:lstStyle>
            <a:lvl1pPr>
              <a:buNone/>
              <a:defRPr sz="1067"/>
            </a:lvl1pPr>
          </a:lstStyle>
          <a:p>
            <a:endParaRPr lang="en-US"/>
          </a:p>
        </p:txBody>
      </p:sp>
      <p:sp>
        <p:nvSpPr>
          <p:cNvPr id="14" name="Picture Placeholder 92">
            <a:extLst>
              <a:ext uri="{FF2B5EF4-FFF2-40B4-BE49-F238E27FC236}">
                <a16:creationId xmlns:a16="http://schemas.microsoft.com/office/drawing/2014/main" id="{F2B69C13-067E-EF42-B7A3-5E1BCE8A19F6}"/>
              </a:ext>
            </a:extLst>
          </p:cNvPr>
          <p:cNvSpPr>
            <a:spLocks noGrp="1"/>
          </p:cNvSpPr>
          <p:nvPr>
            <p:ph type="pic" sz="quarter" idx="28"/>
          </p:nvPr>
        </p:nvSpPr>
        <p:spPr>
          <a:xfrm>
            <a:off x="9612260" y="1227018"/>
            <a:ext cx="2079597" cy="1492244"/>
          </a:xfrm>
          <a:prstGeom prst="rect">
            <a:avLst/>
          </a:prstGeom>
        </p:spPr>
        <p:txBody>
          <a:bodyPr lIns="0" tIns="0" rIns="0" bIns="0"/>
          <a:lstStyle>
            <a:lvl1pPr>
              <a:buNone/>
              <a:defRPr sz="1067"/>
            </a:lvl1pPr>
          </a:lstStyle>
          <a:p>
            <a:endParaRPr lang="en-US"/>
          </a:p>
        </p:txBody>
      </p:sp>
      <p:sp>
        <p:nvSpPr>
          <p:cNvPr id="18" name="Picture Placeholder 92">
            <a:extLst>
              <a:ext uri="{FF2B5EF4-FFF2-40B4-BE49-F238E27FC236}">
                <a16:creationId xmlns:a16="http://schemas.microsoft.com/office/drawing/2014/main" id="{9E6B1FF5-EC10-A048-95D7-3E03D37830F4}"/>
              </a:ext>
            </a:extLst>
          </p:cNvPr>
          <p:cNvSpPr>
            <a:spLocks noGrp="1"/>
          </p:cNvSpPr>
          <p:nvPr>
            <p:ph type="pic" sz="quarter" idx="29"/>
          </p:nvPr>
        </p:nvSpPr>
        <p:spPr>
          <a:xfrm>
            <a:off x="7328340" y="1227019"/>
            <a:ext cx="2079597" cy="1492244"/>
          </a:xfrm>
          <a:prstGeom prst="rect">
            <a:avLst/>
          </a:prstGeom>
        </p:spPr>
        <p:txBody>
          <a:bodyPr lIns="0" tIns="0" rIns="0" bIns="0"/>
          <a:lstStyle>
            <a:lvl1pPr>
              <a:buNone/>
              <a:defRPr sz="1067"/>
            </a:lvl1pPr>
          </a:lstStyle>
          <a:p>
            <a:endParaRPr lang="en-US"/>
          </a:p>
        </p:txBody>
      </p:sp>
      <p:sp>
        <p:nvSpPr>
          <p:cNvPr id="19" name="Picture Placeholder 92">
            <a:extLst>
              <a:ext uri="{FF2B5EF4-FFF2-40B4-BE49-F238E27FC236}">
                <a16:creationId xmlns:a16="http://schemas.microsoft.com/office/drawing/2014/main" id="{9EA07B79-569C-8D46-A12E-EA04ABB5A335}"/>
              </a:ext>
            </a:extLst>
          </p:cNvPr>
          <p:cNvSpPr>
            <a:spLocks noGrp="1"/>
          </p:cNvSpPr>
          <p:nvPr>
            <p:ph type="pic" sz="quarter" idx="30"/>
          </p:nvPr>
        </p:nvSpPr>
        <p:spPr>
          <a:xfrm>
            <a:off x="476576" y="2966870"/>
            <a:ext cx="2079597" cy="1492244"/>
          </a:xfrm>
          <a:prstGeom prst="rect">
            <a:avLst/>
          </a:prstGeom>
        </p:spPr>
        <p:txBody>
          <a:bodyPr lIns="0" tIns="0" rIns="0" bIns="0"/>
          <a:lstStyle>
            <a:lvl1pPr>
              <a:buNone/>
              <a:defRPr sz="1067"/>
            </a:lvl1pPr>
          </a:lstStyle>
          <a:p>
            <a:endParaRPr lang="en-US"/>
          </a:p>
        </p:txBody>
      </p:sp>
      <p:sp>
        <p:nvSpPr>
          <p:cNvPr id="20" name="Picture Placeholder 92">
            <a:extLst>
              <a:ext uri="{FF2B5EF4-FFF2-40B4-BE49-F238E27FC236}">
                <a16:creationId xmlns:a16="http://schemas.microsoft.com/office/drawing/2014/main" id="{5332EA91-C492-074A-B416-D2C85BCC6AEF}"/>
              </a:ext>
            </a:extLst>
          </p:cNvPr>
          <p:cNvSpPr>
            <a:spLocks noGrp="1"/>
          </p:cNvSpPr>
          <p:nvPr>
            <p:ph type="pic" sz="quarter" idx="31"/>
          </p:nvPr>
        </p:nvSpPr>
        <p:spPr>
          <a:xfrm>
            <a:off x="2760497" y="2966870"/>
            <a:ext cx="2079597" cy="1492244"/>
          </a:xfrm>
          <a:prstGeom prst="rect">
            <a:avLst/>
          </a:prstGeom>
        </p:spPr>
        <p:txBody>
          <a:bodyPr lIns="0" tIns="0" rIns="0" bIns="0"/>
          <a:lstStyle>
            <a:lvl1pPr>
              <a:buNone/>
              <a:defRPr sz="1067"/>
            </a:lvl1pPr>
          </a:lstStyle>
          <a:p>
            <a:endParaRPr lang="en-US"/>
          </a:p>
        </p:txBody>
      </p:sp>
      <p:sp>
        <p:nvSpPr>
          <p:cNvPr id="21" name="Picture Placeholder 92">
            <a:extLst>
              <a:ext uri="{FF2B5EF4-FFF2-40B4-BE49-F238E27FC236}">
                <a16:creationId xmlns:a16="http://schemas.microsoft.com/office/drawing/2014/main" id="{7DFAEA0D-00DE-AF49-B578-317431FCB0C0}"/>
              </a:ext>
            </a:extLst>
          </p:cNvPr>
          <p:cNvSpPr>
            <a:spLocks noGrp="1"/>
          </p:cNvSpPr>
          <p:nvPr>
            <p:ph type="pic" sz="quarter" idx="32"/>
          </p:nvPr>
        </p:nvSpPr>
        <p:spPr>
          <a:xfrm>
            <a:off x="5044420" y="2966870"/>
            <a:ext cx="2079597" cy="1492244"/>
          </a:xfrm>
          <a:prstGeom prst="rect">
            <a:avLst/>
          </a:prstGeom>
        </p:spPr>
        <p:txBody>
          <a:bodyPr lIns="0" tIns="0" rIns="0" bIns="0"/>
          <a:lstStyle>
            <a:lvl1pPr>
              <a:buNone/>
              <a:defRPr sz="1067"/>
            </a:lvl1pPr>
          </a:lstStyle>
          <a:p>
            <a:endParaRPr lang="en-US"/>
          </a:p>
        </p:txBody>
      </p:sp>
      <p:sp>
        <p:nvSpPr>
          <p:cNvPr id="22" name="Picture Placeholder 92">
            <a:extLst>
              <a:ext uri="{FF2B5EF4-FFF2-40B4-BE49-F238E27FC236}">
                <a16:creationId xmlns:a16="http://schemas.microsoft.com/office/drawing/2014/main" id="{63820B4C-5307-7949-814C-6443DB28075C}"/>
              </a:ext>
            </a:extLst>
          </p:cNvPr>
          <p:cNvSpPr>
            <a:spLocks noGrp="1"/>
          </p:cNvSpPr>
          <p:nvPr>
            <p:ph type="pic" sz="quarter" idx="33"/>
          </p:nvPr>
        </p:nvSpPr>
        <p:spPr>
          <a:xfrm>
            <a:off x="9612260" y="2965507"/>
            <a:ext cx="2079597" cy="1492244"/>
          </a:xfrm>
          <a:prstGeom prst="rect">
            <a:avLst/>
          </a:prstGeom>
        </p:spPr>
        <p:txBody>
          <a:bodyPr lIns="0" tIns="0" rIns="0" bIns="0"/>
          <a:lstStyle>
            <a:lvl1pPr>
              <a:buNone/>
              <a:defRPr sz="1067"/>
            </a:lvl1pPr>
          </a:lstStyle>
          <a:p>
            <a:endParaRPr lang="en-US"/>
          </a:p>
        </p:txBody>
      </p:sp>
      <p:sp>
        <p:nvSpPr>
          <p:cNvPr id="28" name="Picture Placeholder 92">
            <a:extLst>
              <a:ext uri="{FF2B5EF4-FFF2-40B4-BE49-F238E27FC236}">
                <a16:creationId xmlns:a16="http://schemas.microsoft.com/office/drawing/2014/main" id="{D35758A1-4283-C345-B176-AE191B32DCD5}"/>
              </a:ext>
            </a:extLst>
          </p:cNvPr>
          <p:cNvSpPr>
            <a:spLocks noGrp="1"/>
          </p:cNvSpPr>
          <p:nvPr>
            <p:ph type="pic" sz="quarter" idx="34"/>
          </p:nvPr>
        </p:nvSpPr>
        <p:spPr>
          <a:xfrm>
            <a:off x="7328340" y="2965507"/>
            <a:ext cx="2079597" cy="1492244"/>
          </a:xfrm>
          <a:prstGeom prst="rect">
            <a:avLst/>
          </a:prstGeom>
        </p:spPr>
        <p:txBody>
          <a:bodyPr lIns="0" tIns="0" rIns="0" bIns="0"/>
          <a:lstStyle>
            <a:lvl1pPr>
              <a:buNone/>
              <a:defRPr sz="1067"/>
            </a:lvl1pPr>
          </a:lstStyle>
          <a:p>
            <a:endParaRPr lang="en-US"/>
          </a:p>
        </p:txBody>
      </p:sp>
      <p:sp>
        <p:nvSpPr>
          <p:cNvPr id="29" name="Picture Placeholder 92">
            <a:extLst>
              <a:ext uri="{FF2B5EF4-FFF2-40B4-BE49-F238E27FC236}">
                <a16:creationId xmlns:a16="http://schemas.microsoft.com/office/drawing/2014/main" id="{7CA4D194-A285-704E-B951-6043028FABB9}"/>
              </a:ext>
            </a:extLst>
          </p:cNvPr>
          <p:cNvSpPr>
            <a:spLocks noGrp="1"/>
          </p:cNvSpPr>
          <p:nvPr>
            <p:ph type="pic" sz="quarter" idx="35"/>
          </p:nvPr>
        </p:nvSpPr>
        <p:spPr>
          <a:xfrm>
            <a:off x="476576" y="4694070"/>
            <a:ext cx="2079597" cy="1492244"/>
          </a:xfrm>
          <a:prstGeom prst="rect">
            <a:avLst/>
          </a:prstGeom>
        </p:spPr>
        <p:txBody>
          <a:bodyPr lIns="0" tIns="0" rIns="0" bIns="0"/>
          <a:lstStyle>
            <a:lvl1pPr>
              <a:buNone/>
              <a:defRPr sz="1067"/>
            </a:lvl1pPr>
          </a:lstStyle>
          <a:p>
            <a:endParaRPr lang="en-US"/>
          </a:p>
        </p:txBody>
      </p:sp>
      <p:sp>
        <p:nvSpPr>
          <p:cNvPr id="30" name="Picture Placeholder 92">
            <a:extLst>
              <a:ext uri="{FF2B5EF4-FFF2-40B4-BE49-F238E27FC236}">
                <a16:creationId xmlns:a16="http://schemas.microsoft.com/office/drawing/2014/main" id="{4D3A2DBC-FCE4-E345-9975-F6C8D1B00EEB}"/>
              </a:ext>
            </a:extLst>
          </p:cNvPr>
          <p:cNvSpPr>
            <a:spLocks noGrp="1"/>
          </p:cNvSpPr>
          <p:nvPr>
            <p:ph type="pic" sz="quarter" idx="36"/>
          </p:nvPr>
        </p:nvSpPr>
        <p:spPr>
          <a:xfrm>
            <a:off x="2760497" y="4694070"/>
            <a:ext cx="2079597" cy="1492244"/>
          </a:xfrm>
          <a:prstGeom prst="rect">
            <a:avLst/>
          </a:prstGeom>
        </p:spPr>
        <p:txBody>
          <a:bodyPr lIns="0" tIns="0" rIns="0" bIns="0"/>
          <a:lstStyle>
            <a:lvl1pPr>
              <a:buNone/>
              <a:defRPr sz="1067"/>
            </a:lvl1pPr>
          </a:lstStyle>
          <a:p>
            <a:endParaRPr lang="en-US"/>
          </a:p>
        </p:txBody>
      </p:sp>
      <p:sp>
        <p:nvSpPr>
          <p:cNvPr id="31" name="Picture Placeholder 92">
            <a:extLst>
              <a:ext uri="{FF2B5EF4-FFF2-40B4-BE49-F238E27FC236}">
                <a16:creationId xmlns:a16="http://schemas.microsoft.com/office/drawing/2014/main" id="{CA403D7B-2154-A444-910B-CD2B66FBF63A}"/>
              </a:ext>
            </a:extLst>
          </p:cNvPr>
          <p:cNvSpPr>
            <a:spLocks noGrp="1"/>
          </p:cNvSpPr>
          <p:nvPr>
            <p:ph type="pic" sz="quarter" idx="37"/>
          </p:nvPr>
        </p:nvSpPr>
        <p:spPr>
          <a:xfrm>
            <a:off x="5044420" y="4694070"/>
            <a:ext cx="2079597" cy="1492244"/>
          </a:xfrm>
          <a:prstGeom prst="rect">
            <a:avLst/>
          </a:prstGeom>
        </p:spPr>
        <p:txBody>
          <a:bodyPr lIns="0" tIns="0" rIns="0" bIns="0"/>
          <a:lstStyle>
            <a:lvl1pPr>
              <a:buNone/>
              <a:defRPr sz="1067"/>
            </a:lvl1pPr>
          </a:lstStyle>
          <a:p>
            <a:endParaRPr lang="en-US"/>
          </a:p>
        </p:txBody>
      </p:sp>
      <p:sp>
        <p:nvSpPr>
          <p:cNvPr id="32" name="Picture Placeholder 92">
            <a:extLst>
              <a:ext uri="{FF2B5EF4-FFF2-40B4-BE49-F238E27FC236}">
                <a16:creationId xmlns:a16="http://schemas.microsoft.com/office/drawing/2014/main" id="{090D041C-697D-AF46-80B8-3D671A6033FA}"/>
              </a:ext>
            </a:extLst>
          </p:cNvPr>
          <p:cNvSpPr>
            <a:spLocks noGrp="1"/>
          </p:cNvSpPr>
          <p:nvPr>
            <p:ph type="pic" sz="quarter" idx="38"/>
          </p:nvPr>
        </p:nvSpPr>
        <p:spPr>
          <a:xfrm>
            <a:off x="9612260" y="4692707"/>
            <a:ext cx="2079597" cy="1492244"/>
          </a:xfrm>
          <a:prstGeom prst="rect">
            <a:avLst/>
          </a:prstGeom>
        </p:spPr>
        <p:txBody>
          <a:bodyPr lIns="0" tIns="0" rIns="0" bIns="0"/>
          <a:lstStyle>
            <a:lvl1pPr>
              <a:buNone/>
              <a:defRPr sz="1067"/>
            </a:lvl1pPr>
          </a:lstStyle>
          <a:p>
            <a:endParaRPr lang="en-US"/>
          </a:p>
        </p:txBody>
      </p:sp>
      <p:sp>
        <p:nvSpPr>
          <p:cNvPr id="33" name="Picture Placeholder 92">
            <a:extLst>
              <a:ext uri="{FF2B5EF4-FFF2-40B4-BE49-F238E27FC236}">
                <a16:creationId xmlns:a16="http://schemas.microsoft.com/office/drawing/2014/main" id="{8C7BCE76-0B31-5D44-BD65-D75316DD7B18}"/>
              </a:ext>
            </a:extLst>
          </p:cNvPr>
          <p:cNvSpPr>
            <a:spLocks noGrp="1"/>
          </p:cNvSpPr>
          <p:nvPr>
            <p:ph type="pic" sz="quarter" idx="39"/>
          </p:nvPr>
        </p:nvSpPr>
        <p:spPr>
          <a:xfrm>
            <a:off x="7328340" y="4692707"/>
            <a:ext cx="2079597" cy="1492244"/>
          </a:xfrm>
          <a:prstGeom prst="rect">
            <a:avLst/>
          </a:prstGeom>
        </p:spPr>
        <p:txBody>
          <a:bodyPr lIns="0" tIns="0" rIns="0" bIns="0"/>
          <a:lstStyle>
            <a:lvl1pPr>
              <a:buNone/>
              <a:defRPr sz="1067"/>
            </a:lvl1pPr>
          </a:lstStyle>
          <a:p>
            <a:endParaRPr lang="en-US"/>
          </a:p>
        </p:txBody>
      </p:sp>
      <p:sp>
        <p:nvSpPr>
          <p:cNvPr id="23" name="object 37">
            <a:extLst>
              <a:ext uri="{FF2B5EF4-FFF2-40B4-BE49-F238E27FC236}">
                <a16:creationId xmlns:a16="http://schemas.microsoft.com/office/drawing/2014/main" id="{2F275994-9719-765A-106A-CF2BC7D31702}"/>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247658940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cSld name="Color_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67B59-51EA-AA42-B009-CCC5AF40371A}"/>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C59353D9-6255-2941-911E-606B1C7DC1D5}"/>
              </a:ext>
            </a:extLst>
          </p:cNvPr>
          <p:cNvSpPr>
            <a:spLocks noGrp="1"/>
          </p:cNvSpPr>
          <p:nvPr>
            <p:ph type="body" sz="quarter" idx="10" hasCustomPrompt="1"/>
          </p:nvPr>
        </p:nvSpPr>
        <p:spPr>
          <a:xfrm>
            <a:off x="478365" y="6070602"/>
            <a:ext cx="8462435" cy="591329"/>
          </a:xfrm>
          <a:prstGeom prst="rect">
            <a:avLst/>
          </a:prstGeom>
        </p:spPr>
        <p:txBody>
          <a:bodyPr lIns="0" tIns="0" rIns="0" bIns="0" anchor="b" anchorCtr="0"/>
          <a:lstStyle>
            <a:lvl1pPr marL="0">
              <a:buFont typeface="Arial" panose="020B0604020202020204" pitchFamily="34" charset="0"/>
              <a:buNone/>
              <a:defRPr sz="1867" b="0">
                <a:solidFill>
                  <a:srgbClr val="44D6AC"/>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Secure Systems</a:t>
            </a:r>
          </a:p>
          <a:p>
            <a:pPr lvl="0"/>
            <a:r>
              <a:rPr lang="en-US"/>
              <a:t>Research Center</a:t>
            </a:r>
          </a:p>
        </p:txBody>
      </p:sp>
    </p:spTree>
    <p:extLst>
      <p:ext uri="{BB962C8B-B14F-4D97-AF65-F5344CB8AC3E}">
        <p14:creationId xmlns:p14="http://schemas.microsoft.com/office/powerpoint/2010/main" val="2071562663"/>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ark Empty">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8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4" name="Title 9"/>
          <p:cNvSpPr>
            <a:spLocks noGrp="1"/>
          </p:cNvSpPr>
          <p:nvPr>
            <p:ph type="title"/>
          </p:nvPr>
        </p:nvSpPr>
        <p:spPr>
          <a:xfrm>
            <a:off x="478367" y="3208200"/>
            <a:ext cx="7492800" cy="441600"/>
          </a:xfrm>
        </p:spPr>
        <p:txBody>
          <a:bodyPr>
            <a:noAutofit/>
          </a:bodyPr>
          <a:lstStyle/>
          <a:p>
            <a:r>
              <a:rPr lang="en-US"/>
              <a:t>Click to edit Master title style</a:t>
            </a:r>
          </a:p>
        </p:txBody>
      </p:sp>
      <p:grpSp>
        <p:nvGrpSpPr>
          <p:cNvPr id="5" name="Group 4"/>
          <p:cNvGrpSpPr/>
          <p:nvPr userDrawn="1"/>
        </p:nvGrpSpPr>
        <p:grpSpPr>
          <a:xfrm>
            <a:off x="508391" y="507998"/>
            <a:ext cx="1756976" cy="969977"/>
            <a:chOff x="837666" y="837723"/>
            <a:chExt cx="2897383" cy="1599565"/>
          </a:xfrm>
        </p:grpSpPr>
        <p:grpSp>
          <p:nvGrpSpPr>
            <p:cNvPr id="6" name="object 3"/>
            <p:cNvGrpSpPr/>
            <p:nvPr/>
          </p:nvGrpSpPr>
          <p:grpSpPr>
            <a:xfrm>
              <a:off x="2212954" y="1261511"/>
              <a:ext cx="1522095" cy="476884"/>
              <a:chOff x="2212954" y="1261511"/>
              <a:chExt cx="1522095" cy="476884"/>
            </a:xfrm>
          </p:grpSpPr>
          <p:pic>
            <p:nvPicPr>
              <p:cNvPr id="19" name="object 4"/>
              <p:cNvPicPr/>
              <p:nvPr/>
            </p:nvPicPr>
            <p:blipFill>
              <a:blip r:embed="rId3" cstate="screen"/>
              <a:stretch>
                <a:fillRect/>
              </a:stretch>
            </p:blipFill>
            <p:spPr>
              <a:xfrm>
                <a:off x="2212954" y="1269885"/>
                <a:ext cx="277227" cy="198317"/>
              </a:xfrm>
              <a:prstGeom prst="rect">
                <a:avLst/>
              </a:prstGeom>
            </p:spPr>
          </p:pic>
          <p:pic>
            <p:nvPicPr>
              <p:cNvPr id="20" name="object 5"/>
              <p:cNvPicPr/>
              <p:nvPr/>
            </p:nvPicPr>
            <p:blipFill>
              <a:blip r:embed="rId4" cstate="screen"/>
              <a:stretch>
                <a:fillRect/>
              </a:stretch>
            </p:blipFill>
            <p:spPr>
              <a:xfrm>
                <a:off x="2513354" y="1317787"/>
                <a:ext cx="132592" cy="150424"/>
              </a:xfrm>
              <a:prstGeom prst="rect">
                <a:avLst/>
              </a:prstGeom>
            </p:spPr>
          </p:pic>
          <p:pic>
            <p:nvPicPr>
              <p:cNvPr id="21" name="object 6"/>
              <p:cNvPicPr/>
              <p:nvPr/>
            </p:nvPicPr>
            <p:blipFill>
              <a:blip r:embed="rId5" cstate="screen"/>
              <a:stretch>
                <a:fillRect/>
              </a:stretch>
            </p:blipFill>
            <p:spPr>
              <a:xfrm>
                <a:off x="2675804" y="1261515"/>
                <a:ext cx="125912" cy="203355"/>
              </a:xfrm>
              <a:prstGeom prst="rect">
                <a:avLst/>
              </a:prstGeom>
            </p:spPr>
          </p:pic>
          <p:pic>
            <p:nvPicPr>
              <p:cNvPr id="22" name="object 7"/>
              <p:cNvPicPr/>
              <p:nvPr/>
            </p:nvPicPr>
            <p:blipFill>
              <a:blip r:embed="rId6" cstate="screen"/>
              <a:stretch>
                <a:fillRect/>
              </a:stretch>
            </p:blipFill>
            <p:spPr>
              <a:xfrm>
                <a:off x="2841878" y="1317793"/>
                <a:ext cx="125912" cy="147074"/>
              </a:xfrm>
              <a:prstGeom prst="rect">
                <a:avLst/>
              </a:prstGeom>
            </p:spPr>
          </p:pic>
          <p:pic>
            <p:nvPicPr>
              <p:cNvPr id="23" name="object 8"/>
              <p:cNvPicPr/>
              <p:nvPr/>
            </p:nvPicPr>
            <p:blipFill>
              <a:blip r:embed="rId7" cstate="screen"/>
              <a:stretch>
                <a:fillRect/>
              </a:stretch>
            </p:blipFill>
            <p:spPr>
              <a:xfrm>
                <a:off x="2999038" y="1317787"/>
                <a:ext cx="150142" cy="150424"/>
              </a:xfrm>
              <a:prstGeom prst="rect">
                <a:avLst/>
              </a:prstGeom>
            </p:spPr>
          </p:pic>
          <p:sp>
            <p:nvSpPr>
              <p:cNvPr id="24" name="object 9"/>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3"/>
              </a:p>
            </p:txBody>
          </p:sp>
          <p:pic>
            <p:nvPicPr>
              <p:cNvPr id="25" name="object 10"/>
              <p:cNvPicPr/>
              <p:nvPr/>
            </p:nvPicPr>
            <p:blipFill>
              <a:blip r:embed="rId8" cstate="screen"/>
              <a:stretch>
                <a:fillRect/>
              </a:stretch>
            </p:blipFill>
            <p:spPr>
              <a:xfrm>
                <a:off x="3241180" y="1317787"/>
                <a:ext cx="150142" cy="150424"/>
              </a:xfrm>
              <a:prstGeom prst="rect">
                <a:avLst/>
              </a:prstGeom>
            </p:spPr>
          </p:pic>
          <p:pic>
            <p:nvPicPr>
              <p:cNvPr id="26" name="object 11"/>
              <p:cNvPicPr/>
              <p:nvPr/>
            </p:nvPicPr>
            <p:blipFill>
              <a:blip r:embed="rId9" cstate="screen"/>
              <a:stretch>
                <a:fillRect/>
              </a:stretch>
            </p:blipFill>
            <p:spPr>
              <a:xfrm>
                <a:off x="3416176" y="1317787"/>
                <a:ext cx="145409" cy="192203"/>
              </a:xfrm>
              <a:prstGeom prst="rect">
                <a:avLst/>
              </a:prstGeom>
            </p:spPr>
          </p:pic>
          <p:pic>
            <p:nvPicPr>
              <p:cNvPr id="27" name="object 12"/>
              <p:cNvPicPr/>
              <p:nvPr/>
            </p:nvPicPr>
            <p:blipFill>
              <a:blip r:embed="rId10" cstate="screen"/>
              <a:stretch>
                <a:fillRect/>
              </a:stretch>
            </p:blipFill>
            <p:spPr>
              <a:xfrm>
                <a:off x="3589493" y="1320855"/>
                <a:ext cx="145126" cy="189418"/>
              </a:xfrm>
              <a:prstGeom prst="rect">
                <a:avLst/>
              </a:prstGeom>
            </p:spPr>
          </p:pic>
          <p:sp>
            <p:nvSpPr>
              <p:cNvPr id="28" name="object 13"/>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3"/>
              </a:p>
            </p:txBody>
          </p:sp>
          <p:pic>
            <p:nvPicPr>
              <p:cNvPr id="29" name="object 14"/>
              <p:cNvPicPr/>
              <p:nvPr/>
            </p:nvPicPr>
            <p:blipFill>
              <a:blip r:embed="rId11" cstate="screen"/>
              <a:stretch>
                <a:fillRect/>
              </a:stretch>
            </p:blipFill>
            <p:spPr>
              <a:xfrm>
                <a:off x="2343359" y="1587793"/>
                <a:ext cx="125912" cy="147084"/>
              </a:xfrm>
              <a:prstGeom prst="rect">
                <a:avLst/>
              </a:prstGeom>
            </p:spPr>
          </p:pic>
          <p:pic>
            <p:nvPicPr>
              <p:cNvPr id="30" name="object 15"/>
              <p:cNvPicPr/>
              <p:nvPr/>
            </p:nvPicPr>
            <p:blipFill>
              <a:blip r:embed="rId11" cstate="screen"/>
              <a:stretch>
                <a:fillRect/>
              </a:stretch>
            </p:blipFill>
            <p:spPr>
              <a:xfrm>
                <a:off x="2509433" y="1587793"/>
                <a:ext cx="125912" cy="147084"/>
              </a:xfrm>
              <a:prstGeom prst="rect">
                <a:avLst/>
              </a:prstGeom>
            </p:spPr>
          </p:pic>
          <p:pic>
            <p:nvPicPr>
              <p:cNvPr id="31" name="object 16"/>
              <p:cNvPicPr/>
              <p:nvPr/>
            </p:nvPicPr>
            <p:blipFill>
              <a:blip r:embed="rId12" cstate="screen"/>
              <a:stretch>
                <a:fillRect/>
              </a:stretch>
            </p:blipFill>
            <p:spPr>
              <a:xfrm>
                <a:off x="2666593" y="1587798"/>
                <a:ext cx="441918" cy="150424"/>
              </a:xfrm>
              <a:prstGeom prst="rect">
                <a:avLst/>
              </a:prstGeom>
            </p:spPr>
          </p:pic>
          <p:pic>
            <p:nvPicPr>
              <p:cNvPr id="32" name="object 17"/>
              <p:cNvPicPr/>
              <p:nvPr/>
            </p:nvPicPr>
            <p:blipFill>
              <a:blip r:embed="rId13" cstate="screen"/>
              <a:stretch>
                <a:fillRect/>
              </a:stretch>
            </p:blipFill>
            <p:spPr>
              <a:xfrm>
                <a:off x="3134491" y="1547401"/>
                <a:ext cx="87191" cy="189983"/>
              </a:xfrm>
              <a:prstGeom prst="rect">
                <a:avLst/>
              </a:prstGeom>
            </p:spPr>
          </p:pic>
          <p:sp>
            <p:nvSpPr>
              <p:cNvPr id="33" name="object 18"/>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3"/>
              </a:p>
            </p:txBody>
          </p:sp>
          <p:pic>
            <p:nvPicPr>
              <p:cNvPr id="34" name="object 19"/>
              <p:cNvPicPr/>
              <p:nvPr/>
            </p:nvPicPr>
            <p:blipFill>
              <a:blip r:embed="rId14" cstate="screen"/>
              <a:stretch>
                <a:fillRect/>
              </a:stretch>
            </p:blipFill>
            <p:spPr>
              <a:xfrm>
                <a:off x="3312828" y="1587798"/>
                <a:ext cx="150142" cy="150424"/>
              </a:xfrm>
              <a:prstGeom prst="rect">
                <a:avLst/>
              </a:prstGeom>
            </p:spPr>
          </p:pic>
          <p:pic>
            <p:nvPicPr>
              <p:cNvPr id="35" name="object 20"/>
              <p:cNvPicPr/>
              <p:nvPr/>
            </p:nvPicPr>
            <p:blipFill>
              <a:blip r:embed="rId15" cstate="screen"/>
              <a:stretch>
                <a:fillRect/>
              </a:stretch>
            </p:blipFill>
            <p:spPr>
              <a:xfrm>
                <a:off x="3496173" y="1587793"/>
                <a:ext cx="125912" cy="147084"/>
              </a:xfrm>
              <a:prstGeom prst="rect">
                <a:avLst/>
              </a:prstGeom>
            </p:spPr>
          </p:pic>
        </p:grpSp>
        <p:sp>
          <p:nvSpPr>
            <p:cNvPr id="7" name="object 21"/>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3"/>
            </a:p>
          </p:txBody>
        </p:sp>
        <p:grpSp>
          <p:nvGrpSpPr>
            <p:cNvPr id="8" name="object 22"/>
            <p:cNvGrpSpPr/>
            <p:nvPr/>
          </p:nvGrpSpPr>
          <p:grpSpPr>
            <a:xfrm>
              <a:off x="2343359" y="1805714"/>
              <a:ext cx="974725" cy="202565"/>
              <a:chOff x="2343359" y="1805714"/>
              <a:chExt cx="974725" cy="202565"/>
            </a:xfrm>
          </p:grpSpPr>
          <p:pic>
            <p:nvPicPr>
              <p:cNvPr id="12" name="object 23"/>
              <p:cNvPicPr/>
              <p:nvPr/>
            </p:nvPicPr>
            <p:blipFill>
              <a:blip r:embed="rId16" cstate="screen"/>
              <a:stretch>
                <a:fillRect/>
              </a:stretch>
            </p:blipFill>
            <p:spPr>
              <a:xfrm>
                <a:off x="2343359" y="1857815"/>
                <a:ext cx="125912" cy="147074"/>
              </a:xfrm>
              <a:prstGeom prst="rect">
                <a:avLst/>
              </a:prstGeom>
            </p:spPr>
          </p:pic>
          <p:pic>
            <p:nvPicPr>
              <p:cNvPr id="13" name="object 24"/>
              <p:cNvPicPr/>
              <p:nvPr/>
            </p:nvPicPr>
            <p:blipFill>
              <a:blip r:embed="rId17" cstate="screen"/>
              <a:stretch>
                <a:fillRect/>
              </a:stretch>
            </p:blipFill>
            <p:spPr>
              <a:xfrm>
                <a:off x="2497449" y="1817411"/>
                <a:ext cx="217034" cy="190264"/>
              </a:xfrm>
              <a:prstGeom prst="rect">
                <a:avLst/>
              </a:prstGeom>
            </p:spPr>
          </p:pic>
          <p:sp>
            <p:nvSpPr>
              <p:cNvPr id="14" name="object 25"/>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3"/>
              </a:p>
            </p:txBody>
          </p:sp>
          <p:pic>
            <p:nvPicPr>
              <p:cNvPr id="15" name="object 26"/>
              <p:cNvPicPr/>
              <p:nvPr/>
            </p:nvPicPr>
            <p:blipFill>
              <a:blip r:embed="rId18" cstate="screen"/>
              <a:stretch>
                <a:fillRect/>
              </a:stretch>
            </p:blipFill>
            <p:spPr>
              <a:xfrm>
                <a:off x="2802002" y="1817411"/>
                <a:ext cx="87191" cy="189983"/>
              </a:xfrm>
              <a:prstGeom prst="rect">
                <a:avLst/>
              </a:prstGeom>
            </p:spPr>
          </p:pic>
          <p:pic>
            <p:nvPicPr>
              <p:cNvPr id="16" name="object 27"/>
              <p:cNvPicPr/>
              <p:nvPr/>
            </p:nvPicPr>
            <p:blipFill>
              <a:blip r:embed="rId19" cstate="screen"/>
              <a:stretch>
                <a:fillRect/>
              </a:stretch>
            </p:blipFill>
            <p:spPr>
              <a:xfrm>
                <a:off x="2919308" y="1860869"/>
                <a:ext cx="125640" cy="147084"/>
              </a:xfrm>
              <a:prstGeom prst="rect">
                <a:avLst/>
              </a:prstGeom>
            </p:spPr>
          </p:pic>
          <p:pic>
            <p:nvPicPr>
              <p:cNvPr id="17" name="object 28"/>
              <p:cNvPicPr/>
              <p:nvPr/>
            </p:nvPicPr>
            <p:blipFill>
              <a:blip r:embed="rId13" cstate="screen"/>
              <a:stretch>
                <a:fillRect/>
              </a:stretch>
            </p:blipFill>
            <p:spPr>
              <a:xfrm>
                <a:off x="3075076" y="1817411"/>
                <a:ext cx="87191" cy="189983"/>
              </a:xfrm>
              <a:prstGeom prst="rect">
                <a:avLst/>
              </a:prstGeom>
            </p:spPr>
          </p:pic>
          <p:pic>
            <p:nvPicPr>
              <p:cNvPr id="18" name="object 29"/>
              <p:cNvPicPr/>
              <p:nvPr/>
            </p:nvPicPr>
            <p:blipFill>
              <a:blip r:embed="rId20" cstate="screen"/>
              <a:stretch>
                <a:fillRect/>
              </a:stretch>
            </p:blipFill>
            <p:spPr>
              <a:xfrm>
                <a:off x="3181553" y="1857810"/>
                <a:ext cx="136215" cy="150414"/>
              </a:xfrm>
              <a:prstGeom prst="rect">
                <a:avLst/>
              </a:prstGeom>
            </p:spPr>
          </p:pic>
        </p:grpSp>
        <p:sp>
          <p:nvSpPr>
            <p:cNvPr id="9" name="object 30"/>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3"/>
            </a:p>
          </p:txBody>
        </p:sp>
        <p:sp>
          <p:nvSpPr>
            <p:cNvPr id="10" name="object 31"/>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3"/>
            </a:p>
          </p:txBody>
        </p:sp>
        <p:sp>
          <p:nvSpPr>
            <p:cNvPr id="11" name="object 32"/>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3"/>
            </a:p>
          </p:txBody>
        </p:sp>
      </p:grpSp>
      <p:sp>
        <p:nvSpPr>
          <p:cNvPr id="36" name="object 37"/>
          <p:cNvSpPr txBox="1"/>
          <p:nvPr userDrawn="1"/>
        </p:nvSpPr>
        <p:spPr>
          <a:xfrm>
            <a:off x="11187839" y="6391623"/>
            <a:ext cx="525613" cy="282129"/>
          </a:xfrm>
          <a:prstGeom prst="rect">
            <a:avLst/>
          </a:prstGeom>
        </p:spPr>
        <p:txBody>
          <a:bodyPr vert="horz" wrap="square" lIns="0" tIns="0" rIns="0" bIns="0" rtlCol="0">
            <a:spAutoFit/>
          </a:bodyPr>
          <a:lstStyle/>
          <a:p>
            <a:pPr marL="7620" algn="r">
              <a:lnSpc>
                <a:spcPts val="2153"/>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332968078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7"/>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FFB76486-4175-8B43-A3F2-55656619C062}"/>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Autonomous Robotics Research Center</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411289131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4_Body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15798" y="451914"/>
            <a:ext cx="8737535" cy="299879"/>
          </a:xfrm>
          <a:prstGeom prst="rect">
            <a:avLst/>
          </a:prstGeom>
        </p:spPr>
        <p:txBody>
          <a:bodyPr lIns="0" tIns="0" rIns="0" bIns="0"/>
          <a:lstStyle>
            <a:lvl1pPr>
              <a:defRPr lang="en-US" sz="2500" b="1" kern="1200" dirty="0">
                <a:solidFill>
                  <a:schemeClr val="tx2"/>
                </a:solidFill>
                <a:latin typeface="Arial" panose="02080604020202020204" pitchFamily="34" charset="0"/>
                <a:ea typeface="+mj-ea"/>
                <a:cs typeface="Arial" panose="02080604020202020204" pitchFamily="34" charset="0"/>
              </a:defRPr>
            </a:lvl1pPr>
          </a:lstStyle>
          <a:p>
            <a:r>
              <a:rPr lang="en-US"/>
              <a:t>Click to edit title</a:t>
            </a:r>
          </a:p>
        </p:txBody>
      </p:sp>
      <p:sp>
        <p:nvSpPr>
          <p:cNvPr id="11" name="Text Placeholder 9"/>
          <p:cNvSpPr>
            <a:spLocks noGrp="1"/>
          </p:cNvSpPr>
          <p:nvPr>
            <p:ph type="body" sz="quarter" idx="13" hasCustomPrompt="1"/>
          </p:nvPr>
        </p:nvSpPr>
        <p:spPr>
          <a:xfrm>
            <a:off x="515795" y="1529582"/>
            <a:ext cx="11160268" cy="4692316"/>
          </a:xfrm>
          <a:prstGeom prst="rect">
            <a:avLst/>
          </a:prstGeom>
        </p:spPr>
        <p:txBody>
          <a:bodyPr lIns="0" tIns="0" rIns="0" bIns="0"/>
          <a:lstStyle>
            <a:lvl1pPr marL="0" marR="0" indent="0" algn="l" defTabSz="914354" rtl="0" eaLnBrk="1" fontAlgn="auto" latinLnBrk="0" hangingPunct="1">
              <a:lnSpc>
                <a:spcPct val="122000"/>
              </a:lnSpc>
              <a:spcBef>
                <a:spcPts val="1000"/>
              </a:spcBef>
              <a:spcAft>
                <a:spcPts val="0"/>
              </a:spcAft>
              <a:buClrTx/>
              <a:buSzTx/>
              <a:buFont typeface="Arial" panose="02080604020202020204" pitchFamily="34" charset="0"/>
              <a:buNone/>
              <a:defRPr lang="en-US" sz="1400" b="0" kern="1200" dirty="0" smtClean="0">
                <a:solidFill>
                  <a:schemeClr val="accent1"/>
                </a:solidFill>
                <a:latin typeface="Arial" panose="02080604020202020204" pitchFamily="34" charset="0"/>
                <a:ea typeface="+mj-ea"/>
                <a:cs typeface="Arial" panose="02080604020202020204" pitchFamily="34" charset="0"/>
              </a:defRPr>
            </a:lvl1pPr>
            <a:lvl2pPr marL="457178" indent="0">
              <a:buNone/>
              <a:defRPr lang="en-US" sz="2500" b="1" kern="1200" dirty="0" smtClean="0">
                <a:solidFill>
                  <a:schemeClr val="tx2"/>
                </a:solidFill>
                <a:latin typeface="Arial" panose="02080604020202020204" pitchFamily="34" charset="0"/>
                <a:ea typeface="+mj-ea"/>
                <a:cs typeface="Arial" panose="02080604020202020204" pitchFamily="34" charset="0"/>
              </a:defRPr>
            </a:lvl2pPr>
            <a:lvl3pPr marL="914354" indent="0">
              <a:buNone/>
              <a:defRPr lang="en-US" sz="2500" b="1" kern="1200" dirty="0" smtClean="0">
                <a:solidFill>
                  <a:schemeClr val="tx2"/>
                </a:solidFill>
                <a:latin typeface="Arial" panose="02080604020202020204" pitchFamily="34" charset="0"/>
                <a:ea typeface="+mj-ea"/>
                <a:cs typeface="Arial" panose="02080604020202020204" pitchFamily="34" charset="0"/>
              </a:defRPr>
            </a:lvl3pPr>
            <a:lvl4pPr marL="1371532" indent="0">
              <a:buNone/>
              <a:defRPr lang="en-US" sz="2500" b="1" kern="1200" dirty="0" smtClean="0">
                <a:solidFill>
                  <a:schemeClr val="tx2"/>
                </a:solidFill>
                <a:latin typeface="Arial" panose="02080604020202020204" pitchFamily="34" charset="0"/>
                <a:ea typeface="+mj-ea"/>
                <a:cs typeface="Arial" panose="02080604020202020204" pitchFamily="34" charset="0"/>
              </a:defRPr>
            </a:lvl4pPr>
            <a:lvl5pPr marL="1828709" indent="0">
              <a:buNone/>
              <a:defRPr lang="en-GB" sz="2500" b="1" kern="1200" dirty="0">
                <a:solidFill>
                  <a:schemeClr val="tx2"/>
                </a:solidFill>
                <a:latin typeface="Arial" panose="02080604020202020204" pitchFamily="34" charset="0"/>
                <a:ea typeface="+mj-ea"/>
                <a:cs typeface="Arial" panose="0208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54" rtl="0" eaLnBrk="1" fontAlgn="auto" latinLnBrk="0" hangingPunct="1">
              <a:lnSpc>
                <a:spcPct val="122000"/>
              </a:lnSpc>
              <a:spcBef>
                <a:spcPts val="1000"/>
              </a:spcBef>
              <a:spcAft>
                <a:spcPts val="0"/>
              </a:spcAft>
              <a:buClrTx/>
              <a:buSzTx/>
              <a:buFont typeface="Arial" panose="02080604020202020204" pitchFamily="34" charset="0"/>
              <a:buNone/>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p:cNvSpPr>
            <a:spLocks noGrp="1"/>
          </p:cNvSpPr>
          <p:nvPr>
            <p:ph type="body" sz="quarter" idx="14" hasCustomPrompt="1"/>
          </p:nvPr>
        </p:nvSpPr>
        <p:spPr>
          <a:xfrm>
            <a:off x="515798"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80604020202020204" pitchFamily="34" charset="0"/>
                <a:ea typeface="+mj-ea"/>
                <a:cs typeface="Arial" panose="02080604020202020204" pitchFamily="34" charset="0"/>
              </a:defRPr>
            </a:lvl1pPr>
            <a:lvl2pPr marL="457178" indent="0">
              <a:buNone/>
              <a:defRPr lang="en-US" sz="2500" b="1" kern="1200" dirty="0" smtClean="0">
                <a:solidFill>
                  <a:schemeClr val="tx2"/>
                </a:solidFill>
                <a:latin typeface="Arial" panose="02080604020202020204" pitchFamily="34" charset="0"/>
                <a:ea typeface="+mj-ea"/>
                <a:cs typeface="Arial" panose="02080604020202020204" pitchFamily="34" charset="0"/>
              </a:defRPr>
            </a:lvl2pPr>
            <a:lvl3pPr marL="914354" indent="0">
              <a:buNone/>
              <a:defRPr lang="en-US" sz="2500" b="1" kern="1200" dirty="0" smtClean="0">
                <a:solidFill>
                  <a:schemeClr val="tx2"/>
                </a:solidFill>
                <a:latin typeface="Arial" panose="02080604020202020204" pitchFamily="34" charset="0"/>
                <a:ea typeface="+mj-ea"/>
                <a:cs typeface="Arial" panose="02080604020202020204" pitchFamily="34" charset="0"/>
              </a:defRPr>
            </a:lvl3pPr>
            <a:lvl4pPr marL="1371532" indent="0">
              <a:buNone/>
              <a:defRPr lang="en-US" sz="2500" b="1" kern="1200" dirty="0" smtClean="0">
                <a:solidFill>
                  <a:schemeClr val="tx2"/>
                </a:solidFill>
                <a:latin typeface="Arial" panose="02080604020202020204" pitchFamily="34" charset="0"/>
                <a:ea typeface="+mj-ea"/>
                <a:cs typeface="Arial" panose="02080604020202020204" pitchFamily="34" charset="0"/>
              </a:defRPr>
            </a:lvl4pPr>
            <a:lvl5pPr marL="1828709" indent="0">
              <a:buNone/>
              <a:defRPr lang="en-GB" sz="2500" b="1" kern="1200" dirty="0">
                <a:solidFill>
                  <a:schemeClr val="tx2"/>
                </a:solidFill>
                <a:latin typeface="Arial" panose="02080604020202020204" pitchFamily="34" charset="0"/>
                <a:ea typeface="+mj-ea"/>
                <a:cs typeface="Arial" panose="02080604020202020204" pitchFamily="34" charset="0"/>
              </a:defRPr>
            </a:lvl5pPr>
          </a:lstStyle>
          <a:p>
            <a:pPr lvl="0"/>
            <a:r>
              <a:rPr lang="en-US"/>
              <a:t>Design Edit Master text styles</a:t>
            </a:r>
          </a:p>
        </p:txBody>
      </p:sp>
      <p:sp>
        <p:nvSpPr>
          <p:cNvPr id="9" name="Slide Number Placeholder 13"/>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t>‹#›</a:t>
            </a:fld>
            <a:endParaRPr lang="en-GB"/>
          </a:p>
        </p:txBody>
      </p:sp>
      <p:sp>
        <p:nvSpPr>
          <p:cNvPr id="2" name="Rectangle 1"/>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20"/>
          </a:p>
        </p:txBody>
      </p:sp>
    </p:spTree>
    <p:extLst>
      <p:ext uri="{BB962C8B-B14F-4D97-AF65-F5344CB8AC3E}">
        <p14:creationId xmlns:p14="http://schemas.microsoft.com/office/powerpoint/2010/main" val="255627271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3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80" y="1048931"/>
            <a:ext cx="5111641" cy="338876"/>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3" name="Text Placeholder 94">
            <a:extLst>
              <a:ext uri="{FF2B5EF4-FFF2-40B4-BE49-F238E27FC236}">
                <a16:creationId xmlns:a16="http://schemas.microsoft.com/office/drawing/2014/main" id="{4CF67DBB-A9B6-D641-B1DE-273DD544A0EA}"/>
              </a:ext>
            </a:extLst>
          </p:cNvPr>
          <p:cNvSpPr>
            <a:spLocks noGrp="1"/>
          </p:cNvSpPr>
          <p:nvPr>
            <p:ph type="body" sz="quarter" idx="32"/>
          </p:nvPr>
        </p:nvSpPr>
        <p:spPr>
          <a:xfrm>
            <a:off x="476579" y="3259022"/>
            <a:ext cx="5438801" cy="1226721"/>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a:extLst>
              <a:ext uri="{FF2B5EF4-FFF2-40B4-BE49-F238E27FC236}">
                <a16:creationId xmlns:a16="http://schemas.microsoft.com/office/drawing/2014/main" id="{94F0D692-2E54-FD46-81DA-EBFBD970C960}"/>
              </a:ext>
            </a:extLst>
          </p:cNvPr>
          <p:cNvSpPr>
            <a:spLocks noGrp="1"/>
          </p:cNvSpPr>
          <p:nvPr>
            <p:ph type="body" sz="quarter" idx="33"/>
          </p:nvPr>
        </p:nvSpPr>
        <p:spPr>
          <a:xfrm>
            <a:off x="476579"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E4D5CF94-1E87-0549-95B7-EB119951B445}"/>
              </a:ext>
            </a:extLst>
          </p:cNvPr>
          <p:cNvSpPr>
            <a:spLocks noGrp="1"/>
          </p:cNvSpPr>
          <p:nvPr>
            <p:ph type="body" sz="quarter" idx="34"/>
          </p:nvPr>
        </p:nvSpPr>
        <p:spPr>
          <a:xfrm>
            <a:off x="6253058" y="3259022"/>
            <a:ext cx="5438801" cy="1226721"/>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A97B07E4-D85F-0546-8B88-E8FF713A288F}"/>
              </a:ext>
            </a:extLst>
          </p:cNvPr>
          <p:cNvSpPr>
            <a:spLocks noGrp="1"/>
          </p:cNvSpPr>
          <p:nvPr>
            <p:ph type="body" sz="quarter" idx="35"/>
          </p:nvPr>
        </p:nvSpPr>
        <p:spPr>
          <a:xfrm>
            <a:off x="6253058"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CBFB5248-1302-2740-A875-420756085B20}"/>
              </a:ext>
            </a:extLst>
          </p:cNvPr>
          <p:cNvSpPr>
            <a:spLocks noGrp="1"/>
          </p:cNvSpPr>
          <p:nvPr>
            <p:ph type="body" sz="quarter" idx="36"/>
          </p:nvPr>
        </p:nvSpPr>
        <p:spPr>
          <a:xfrm>
            <a:off x="476579" y="5031378"/>
            <a:ext cx="5438801" cy="1226721"/>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51F346EC-D695-9E4E-B87A-F6C092EFEE1C}"/>
              </a:ext>
            </a:extLst>
          </p:cNvPr>
          <p:cNvSpPr>
            <a:spLocks noGrp="1"/>
          </p:cNvSpPr>
          <p:nvPr>
            <p:ph type="body" sz="quarter" idx="37"/>
          </p:nvPr>
        </p:nvSpPr>
        <p:spPr>
          <a:xfrm>
            <a:off x="476579"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02C5D928-5CD7-CE46-A7FD-34ACEF7FA257}"/>
              </a:ext>
            </a:extLst>
          </p:cNvPr>
          <p:cNvSpPr>
            <a:spLocks noGrp="1"/>
          </p:cNvSpPr>
          <p:nvPr>
            <p:ph type="body" sz="quarter" idx="38"/>
          </p:nvPr>
        </p:nvSpPr>
        <p:spPr>
          <a:xfrm>
            <a:off x="6253058" y="5031378"/>
            <a:ext cx="5438801" cy="1226721"/>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10454230-AD28-F442-8719-A50B998BC09F}"/>
              </a:ext>
            </a:extLst>
          </p:cNvPr>
          <p:cNvSpPr>
            <a:spLocks noGrp="1"/>
          </p:cNvSpPr>
          <p:nvPr>
            <p:ph type="body" sz="quarter" idx="39"/>
          </p:nvPr>
        </p:nvSpPr>
        <p:spPr>
          <a:xfrm>
            <a:off x="6253058"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9" name="Text Placeholder 94">
            <a:extLst>
              <a:ext uri="{FF2B5EF4-FFF2-40B4-BE49-F238E27FC236}">
                <a16:creationId xmlns:a16="http://schemas.microsoft.com/office/drawing/2014/main" id="{C8324B54-5E33-934D-AC53-2BFB801836FA}"/>
              </a:ext>
            </a:extLst>
          </p:cNvPr>
          <p:cNvSpPr>
            <a:spLocks noGrp="1"/>
          </p:cNvSpPr>
          <p:nvPr>
            <p:ph type="body" sz="quarter" idx="40"/>
          </p:nvPr>
        </p:nvSpPr>
        <p:spPr>
          <a:xfrm>
            <a:off x="2463422" y="1445340"/>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0" name="Text Placeholder 94">
            <a:extLst>
              <a:ext uri="{FF2B5EF4-FFF2-40B4-BE49-F238E27FC236}">
                <a16:creationId xmlns:a16="http://schemas.microsoft.com/office/drawing/2014/main" id="{41EA8438-C39A-3A47-AA7A-E89884D53087}"/>
              </a:ext>
            </a:extLst>
          </p:cNvPr>
          <p:cNvSpPr>
            <a:spLocks noGrp="1"/>
          </p:cNvSpPr>
          <p:nvPr>
            <p:ph type="body" sz="quarter" idx="41"/>
          </p:nvPr>
        </p:nvSpPr>
        <p:spPr>
          <a:xfrm>
            <a:off x="486736" y="2145252"/>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1" name="Text Placeholder 94">
            <a:extLst>
              <a:ext uri="{FF2B5EF4-FFF2-40B4-BE49-F238E27FC236}">
                <a16:creationId xmlns:a16="http://schemas.microsoft.com/office/drawing/2014/main" id="{46A283CB-41CC-FE42-8ECC-F60F32B37626}"/>
              </a:ext>
            </a:extLst>
          </p:cNvPr>
          <p:cNvSpPr>
            <a:spLocks noGrp="1"/>
          </p:cNvSpPr>
          <p:nvPr>
            <p:ph type="body" sz="quarter" idx="42"/>
          </p:nvPr>
        </p:nvSpPr>
        <p:spPr>
          <a:xfrm>
            <a:off x="4450268" y="2145252"/>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2" name="Text Placeholder 94">
            <a:extLst>
              <a:ext uri="{FF2B5EF4-FFF2-40B4-BE49-F238E27FC236}">
                <a16:creationId xmlns:a16="http://schemas.microsoft.com/office/drawing/2014/main" id="{BED0B757-6D0A-4446-B879-40EF365FAE9C}"/>
              </a:ext>
            </a:extLst>
          </p:cNvPr>
          <p:cNvSpPr>
            <a:spLocks noGrp="1"/>
          </p:cNvSpPr>
          <p:nvPr>
            <p:ph type="body" sz="quarter" idx="43"/>
          </p:nvPr>
        </p:nvSpPr>
        <p:spPr>
          <a:xfrm>
            <a:off x="6253058" y="1445340"/>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3" name="Text Placeholder 94">
            <a:extLst>
              <a:ext uri="{FF2B5EF4-FFF2-40B4-BE49-F238E27FC236}">
                <a16:creationId xmlns:a16="http://schemas.microsoft.com/office/drawing/2014/main" id="{85B0EE39-A06B-5648-BA3D-3A95C90871F7}"/>
              </a:ext>
            </a:extLst>
          </p:cNvPr>
          <p:cNvSpPr>
            <a:spLocks noGrp="1"/>
          </p:cNvSpPr>
          <p:nvPr>
            <p:ph type="body" sz="quarter" idx="44"/>
          </p:nvPr>
        </p:nvSpPr>
        <p:spPr>
          <a:xfrm>
            <a:off x="8209468" y="2145252"/>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F1A3380F-2683-1947-8285-567852D34476}"/>
              </a:ext>
            </a:extLst>
          </p:cNvPr>
          <p:cNvSpPr>
            <a:spLocks noGrp="1"/>
          </p:cNvSpPr>
          <p:nvPr>
            <p:ph type="body" sz="quarter" idx="45"/>
          </p:nvPr>
        </p:nvSpPr>
        <p:spPr>
          <a:xfrm>
            <a:off x="10226746" y="1445340"/>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130586327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White Body 3">
    <p:spTree>
      <p:nvGrpSpPr>
        <p:cNvPr id="1" name=""/>
        <p:cNvGrpSpPr/>
        <p:nvPr/>
      </p:nvGrpSpPr>
      <p:grpSpPr>
        <a:xfrm>
          <a:off x="0" y="0"/>
          <a:ext cx="0" cy="0"/>
          <a:chOff x="0" y="0"/>
          <a:chExt cx="0" cy="0"/>
        </a:xfrm>
      </p:grpSpPr>
      <p:sp>
        <p:nvSpPr>
          <p:cNvPr id="11" name="Picture Placeholder 92">
            <a:extLst>
              <a:ext uri="{FF2B5EF4-FFF2-40B4-BE49-F238E27FC236}">
                <a16:creationId xmlns:a16="http://schemas.microsoft.com/office/drawing/2014/main" id="{F1264E21-012F-5840-8414-50F90952AB76}"/>
              </a:ext>
            </a:extLst>
          </p:cNvPr>
          <p:cNvSpPr>
            <a:spLocks noGrp="1"/>
          </p:cNvSpPr>
          <p:nvPr>
            <p:ph type="pic" sz="quarter" idx="17"/>
          </p:nvPr>
        </p:nvSpPr>
        <p:spPr>
          <a:xfrm>
            <a:off x="6096001" y="0"/>
            <a:ext cx="6096001" cy="6858000"/>
          </a:xfrm>
          <a:prstGeom prst="rect">
            <a:avLst/>
          </a:prstGeom>
        </p:spPr>
        <p:txBody>
          <a:bodyPr lIns="0" tIns="0" rIns="0" bIns="0"/>
          <a:lstStyle>
            <a:lvl1pPr>
              <a:buNone/>
              <a:defRPr sz="1067"/>
            </a:lvl1pPr>
          </a:lstStyle>
          <a:p>
            <a:endParaRPr lang="en-US"/>
          </a:p>
        </p:txBody>
      </p:sp>
      <p:sp>
        <p:nvSpPr>
          <p:cNvPr id="2" name="Title 1">
            <a:extLst>
              <a:ext uri="{FF2B5EF4-FFF2-40B4-BE49-F238E27FC236}">
                <a16:creationId xmlns:a16="http://schemas.microsoft.com/office/drawing/2014/main" id="{500C096D-98F6-0746-98CA-02876FA393DF}"/>
              </a:ext>
            </a:extLst>
          </p:cNvPr>
          <p:cNvSpPr>
            <a:spLocks noGrp="1"/>
          </p:cNvSpPr>
          <p:nvPr>
            <p:ph type="title"/>
          </p:nvPr>
        </p:nvSpPr>
        <p:spPr>
          <a:xfrm>
            <a:off x="486734" y="469902"/>
            <a:ext cx="5279073" cy="338876"/>
          </a:xfrm>
        </p:spPr>
        <p:txBody>
          <a:bodyPr/>
          <a:lstStyle/>
          <a:p>
            <a:r>
              <a:rPr lang="en-US"/>
              <a:t>Click to edit Master title style</a:t>
            </a:r>
          </a:p>
        </p:txBody>
      </p:sp>
      <p:sp>
        <p:nvSpPr>
          <p:cNvPr id="9" name="Text Placeholder 94">
            <a:extLst>
              <a:ext uri="{FF2B5EF4-FFF2-40B4-BE49-F238E27FC236}">
                <a16:creationId xmlns:a16="http://schemas.microsoft.com/office/drawing/2014/main" id="{E1859806-822D-334A-9E43-9C85B8C44D3C}"/>
              </a:ext>
            </a:extLst>
          </p:cNvPr>
          <p:cNvSpPr>
            <a:spLocks noGrp="1"/>
          </p:cNvSpPr>
          <p:nvPr>
            <p:ph type="body" sz="quarter" idx="18"/>
          </p:nvPr>
        </p:nvSpPr>
        <p:spPr>
          <a:xfrm>
            <a:off x="476578" y="1579626"/>
            <a:ext cx="5279073"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5" name="object 37">
            <a:extLst>
              <a:ext uri="{FF2B5EF4-FFF2-40B4-BE49-F238E27FC236}">
                <a16:creationId xmlns:a16="http://schemas.microsoft.com/office/drawing/2014/main" id="{552BFB46-3117-DB4B-83C8-003F9EFC0B97}"/>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2" name="object 37">
            <a:extLst>
              <a:ext uri="{FF2B5EF4-FFF2-40B4-BE49-F238E27FC236}">
                <a16:creationId xmlns:a16="http://schemas.microsoft.com/office/drawing/2014/main" id="{000E3E7A-5890-A84E-B800-65019BFEE67D}"/>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Tree>
    <p:extLst>
      <p:ext uri="{BB962C8B-B14F-4D97-AF65-F5344CB8AC3E}">
        <p14:creationId xmlns:p14="http://schemas.microsoft.com/office/powerpoint/2010/main" val="255678514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Dark_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2BF17DB-5F18-C443-BD0E-13AB4BA421A4}"/>
              </a:ext>
            </a:extLst>
          </p:cNvPr>
          <p:cNvSpPr>
            <a:spLocks noGrp="1"/>
          </p:cNvSpPr>
          <p:nvPr>
            <p:ph type="body" sz="quarter" idx="10" hasCustomPrompt="1"/>
          </p:nvPr>
        </p:nvSpPr>
        <p:spPr>
          <a:xfrm>
            <a:off x="387524" y="6092436"/>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grpSp>
        <p:nvGrpSpPr>
          <p:cNvPr id="4" name="Group 3">
            <a:extLst>
              <a:ext uri="{FF2B5EF4-FFF2-40B4-BE49-F238E27FC236}">
                <a16:creationId xmlns:a16="http://schemas.microsoft.com/office/drawing/2014/main" id="{B526CDDE-1731-9B42-A6AC-3F749DFB97D5}"/>
              </a:ext>
            </a:extLst>
          </p:cNvPr>
          <p:cNvGrpSpPr/>
          <p:nvPr userDrawn="1"/>
        </p:nvGrpSpPr>
        <p:grpSpPr>
          <a:xfrm>
            <a:off x="508391" y="508000"/>
            <a:ext cx="1756976" cy="969977"/>
            <a:chOff x="837666" y="837723"/>
            <a:chExt cx="2897383" cy="1599565"/>
          </a:xfrm>
        </p:grpSpPr>
        <p:grpSp>
          <p:nvGrpSpPr>
            <p:cNvPr id="5" name="object 3">
              <a:extLst>
                <a:ext uri="{FF2B5EF4-FFF2-40B4-BE49-F238E27FC236}">
                  <a16:creationId xmlns:a16="http://schemas.microsoft.com/office/drawing/2014/main" id="{51B7B2FE-CD0F-0643-96D5-4478D89ADC44}"/>
                </a:ext>
              </a:extLst>
            </p:cNvPr>
            <p:cNvGrpSpPr/>
            <p:nvPr/>
          </p:nvGrpSpPr>
          <p:grpSpPr>
            <a:xfrm>
              <a:off x="2212954" y="1261511"/>
              <a:ext cx="1522095" cy="476884"/>
              <a:chOff x="2212954" y="1261511"/>
              <a:chExt cx="1522095" cy="476884"/>
            </a:xfrm>
          </p:grpSpPr>
          <p:pic>
            <p:nvPicPr>
              <p:cNvPr id="20" name="object 4">
                <a:extLst>
                  <a:ext uri="{FF2B5EF4-FFF2-40B4-BE49-F238E27FC236}">
                    <a16:creationId xmlns:a16="http://schemas.microsoft.com/office/drawing/2014/main" id="{04AFA148-B4AF-744D-81BA-A01AD171626D}"/>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1" name="object 5">
                <a:extLst>
                  <a:ext uri="{FF2B5EF4-FFF2-40B4-BE49-F238E27FC236}">
                    <a16:creationId xmlns:a16="http://schemas.microsoft.com/office/drawing/2014/main" id="{80E9B316-96D4-4944-A664-F75FB63499F2}"/>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2" name="object 6">
                <a:extLst>
                  <a:ext uri="{FF2B5EF4-FFF2-40B4-BE49-F238E27FC236}">
                    <a16:creationId xmlns:a16="http://schemas.microsoft.com/office/drawing/2014/main" id="{67E2B30E-9C94-0D41-BC42-39D9C5A5F788}"/>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3" name="object 7">
                <a:extLst>
                  <a:ext uri="{FF2B5EF4-FFF2-40B4-BE49-F238E27FC236}">
                    <a16:creationId xmlns:a16="http://schemas.microsoft.com/office/drawing/2014/main" id="{15DF5CB3-963A-724B-8848-D095F549E36B}"/>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4" name="object 8">
                <a:extLst>
                  <a:ext uri="{FF2B5EF4-FFF2-40B4-BE49-F238E27FC236}">
                    <a16:creationId xmlns:a16="http://schemas.microsoft.com/office/drawing/2014/main" id="{DB9CF4A3-A949-0A43-AFF0-3EC18E3711A0}"/>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5" name="object 9">
                <a:extLst>
                  <a:ext uri="{FF2B5EF4-FFF2-40B4-BE49-F238E27FC236}">
                    <a16:creationId xmlns:a16="http://schemas.microsoft.com/office/drawing/2014/main" id="{F1BCD194-F87F-F144-9C98-EEE7D31D1E16}"/>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6" name="object 10">
                <a:extLst>
                  <a:ext uri="{FF2B5EF4-FFF2-40B4-BE49-F238E27FC236}">
                    <a16:creationId xmlns:a16="http://schemas.microsoft.com/office/drawing/2014/main" id="{B6E39B9E-F646-4842-A625-010D73EFDC67}"/>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7" name="object 11">
                <a:extLst>
                  <a:ext uri="{FF2B5EF4-FFF2-40B4-BE49-F238E27FC236}">
                    <a16:creationId xmlns:a16="http://schemas.microsoft.com/office/drawing/2014/main" id="{3329A064-5BC2-DD43-AEFC-62649F2A0DC9}"/>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8" name="object 12">
                <a:extLst>
                  <a:ext uri="{FF2B5EF4-FFF2-40B4-BE49-F238E27FC236}">
                    <a16:creationId xmlns:a16="http://schemas.microsoft.com/office/drawing/2014/main" id="{6C102F81-EC92-8149-A599-0D6F01E589FB}"/>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9" name="object 13">
                <a:extLst>
                  <a:ext uri="{FF2B5EF4-FFF2-40B4-BE49-F238E27FC236}">
                    <a16:creationId xmlns:a16="http://schemas.microsoft.com/office/drawing/2014/main" id="{43340179-EE2A-084F-8CD4-0F4A984843B8}"/>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30" name="object 14">
                <a:extLst>
                  <a:ext uri="{FF2B5EF4-FFF2-40B4-BE49-F238E27FC236}">
                    <a16:creationId xmlns:a16="http://schemas.microsoft.com/office/drawing/2014/main" id="{B59CCBAC-1839-814C-862D-717409F8CB0C}"/>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1" name="object 15">
                <a:extLst>
                  <a:ext uri="{FF2B5EF4-FFF2-40B4-BE49-F238E27FC236}">
                    <a16:creationId xmlns:a16="http://schemas.microsoft.com/office/drawing/2014/main" id="{B0BB5EDD-7BE2-1D45-B866-CEA05325F1BB}"/>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2" name="object 16">
                <a:extLst>
                  <a:ext uri="{FF2B5EF4-FFF2-40B4-BE49-F238E27FC236}">
                    <a16:creationId xmlns:a16="http://schemas.microsoft.com/office/drawing/2014/main" id="{7CC82AE5-0C24-B847-B0E5-1F015E5E44E0}"/>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3" name="object 17">
                <a:extLst>
                  <a:ext uri="{FF2B5EF4-FFF2-40B4-BE49-F238E27FC236}">
                    <a16:creationId xmlns:a16="http://schemas.microsoft.com/office/drawing/2014/main" id="{C598EF51-67D1-8B40-8E56-4BA7C870F57E}"/>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4" name="object 18">
                <a:extLst>
                  <a:ext uri="{FF2B5EF4-FFF2-40B4-BE49-F238E27FC236}">
                    <a16:creationId xmlns:a16="http://schemas.microsoft.com/office/drawing/2014/main" id="{763A8F10-59FA-3646-9BBE-3054F3E8E423}"/>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5" name="object 19">
                <a:extLst>
                  <a:ext uri="{FF2B5EF4-FFF2-40B4-BE49-F238E27FC236}">
                    <a16:creationId xmlns:a16="http://schemas.microsoft.com/office/drawing/2014/main" id="{FB6B7EAC-DCB7-3545-B587-B0E374D91897}"/>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6" name="object 20">
                <a:extLst>
                  <a:ext uri="{FF2B5EF4-FFF2-40B4-BE49-F238E27FC236}">
                    <a16:creationId xmlns:a16="http://schemas.microsoft.com/office/drawing/2014/main" id="{7C312472-DE45-BB46-AF25-4FB8441BAD26}"/>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6" name="object 21">
              <a:extLst>
                <a:ext uri="{FF2B5EF4-FFF2-40B4-BE49-F238E27FC236}">
                  <a16:creationId xmlns:a16="http://schemas.microsoft.com/office/drawing/2014/main" id="{65525C40-64F7-2A42-874B-6EE4D489EE0E}"/>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7" name="object 22">
              <a:extLst>
                <a:ext uri="{FF2B5EF4-FFF2-40B4-BE49-F238E27FC236}">
                  <a16:creationId xmlns:a16="http://schemas.microsoft.com/office/drawing/2014/main" id="{8EA99B61-DD65-A048-B813-3F3F5F9CC8C2}"/>
                </a:ext>
              </a:extLst>
            </p:cNvPr>
            <p:cNvGrpSpPr/>
            <p:nvPr/>
          </p:nvGrpSpPr>
          <p:grpSpPr>
            <a:xfrm>
              <a:off x="2343359" y="1805714"/>
              <a:ext cx="974725" cy="202565"/>
              <a:chOff x="2343359" y="1805714"/>
              <a:chExt cx="974725" cy="202565"/>
            </a:xfrm>
          </p:grpSpPr>
          <p:pic>
            <p:nvPicPr>
              <p:cNvPr id="13" name="object 23">
                <a:extLst>
                  <a:ext uri="{FF2B5EF4-FFF2-40B4-BE49-F238E27FC236}">
                    <a16:creationId xmlns:a16="http://schemas.microsoft.com/office/drawing/2014/main" id="{BBCAA559-B86B-5D43-BD79-4F451F31902B}"/>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4" name="object 24">
                <a:extLst>
                  <a:ext uri="{FF2B5EF4-FFF2-40B4-BE49-F238E27FC236}">
                    <a16:creationId xmlns:a16="http://schemas.microsoft.com/office/drawing/2014/main" id="{7B81FF56-D9D0-1548-9E96-07AD820961A6}"/>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5" name="object 25">
                <a:extLst>
                  <a:ext uri="{FF2B5EF4-FFF2-40B4-BE49-F238E27FC236}">
                    <a16:creationId xmlns:a16="http://schemas.microsoft.com/office/drawing/2014/main" id="{F07DBD7F-C7A0-E84A-A24E-C66C306D648E}"/>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6" name="object 26">
                <a:extLst>
                  <a:ext uri="{FF2B5EF4-FFF2-40B4-BE49-F238E27FC236}">
                    <a16:creationId xmlns:a16="http://schemas.microsoft.com/office/drawing/2014/main" id="{45A3D918-AAC9-D74D-BF8C-7E6F4F3552B7}"/>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7" name="object 27">
                <a:extLst>
                  <a:ext uri="{FF2B5EF4-FFF2-40B4-BE49-F238E27FC236}">
                    <a16:creationId xmlns:a16="http://schemas.microsoft.com/office/drawing/2014/main" id="{CA2F8B3C-B099-D745-842C-AAE8C71D7F6B}"/>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8" name="object 28">
                <a:extLst>
                  <a:ext uri="{FF2B5EF4-FFF2-40B4-BE49-F238E27FC236}">
                    <a16:creationId xmlns:a16="http://schemas.microsoft.com/office/drawing/2014/main" id="{71FDBE27-89EB-E54C-93F2-C3707FC1ED2B}"/>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9" name="object 29">
                <a:extLst>
                  <a:ext uri="{FF2B5EF4-FFF2-40B4-BE49-F238E27FC236}">
                    <a16:creationId xmlns:a16="http://schemas.microsoft.com/office/drawing/2014/main" id="{A6770134-014F-ED46-8120-A2CBF8FCB382}"/>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8" name="object 30">
              <a:extLst>
                <a:ext uri="{FF2B5EF4-FFF2-40B4-BE49-F238E27FC236}">
                  <a16:creationId xmlns:a16="http://schemas.microsoft.com/office/drawing/2014/main" id="{E65AFA7D-3DE5-2B41-9920-4646934A936C}"/>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11" name="object 31">
              <a:extLst>
                <a:ext uri="{FF2B5EF4-FFF2-40B4-BE49-F238E27FC236}">
                  <a16:creationId xmlns:a16="http://schemas.microsoft.com/office/drawing/2014/main" id="{F24B9C61-9EEE-2D49-9176-D27A7E8161B8}"/>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2" name="object 32">
              <a:extLst>
                <a:ext uri="{FF2B5EF4-FFF2-40B4-BE49-F238E27FC236}">
                  <a16:creationId xmlns:a16="http://schemas.microsoft.com/office/drawing/2014/main" id="{BC7A3623-DF2E-8248-8941-C2A3E1A675A9}"/>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7" name="object 37">
            <a:extLst>
              <a:ext uri="{FF2B5EF4-FFF2-40B4-BE49-F238E27FC236}">
                <a16:creationId xmlns:a16="http://schemas.microsoft.com/office/drawing/2014/main" id="{A062F299-DE9D-3749-AC09-A5347F4F2D61}"/>
              </a:ext>
            </a:extLst>
          </p:cNvPr>
          <p:cNvSpPr txBox="1"/>
          <p:nvPr userDrawn="1"/>
        </p:nvSpPr>
        <p:spPr>
          <a:xfrm>
            <a:off x="11187840"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236074183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hite Bod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F7F2-F9A8-804C-985A-25F91731E15A}"/>
              </a:ext>
            </a:extLst>
          </p:cNvPr>
          <p:cNvSpPr>
            <a:spLocks noGrp="1"/>
          </p:cNvSpPr>
          <p:nvPr>
            <p:ph type="title"/>
          </p:nvPr>
        </p:nvSpPr>
        <p:spPr/>
        <p:txBody>
          <a:bodyPr/>
          <a:lstStyle/>
          <a:p>
            <a:r>
              <a:rPr lang="en-US"/>
              <a:t>Click to edit Master title style</a:t>
            </a:r>
          </a:p>
        </p:txBody>
      </p:sp>
      <p:sp>
        <p:nvSpPr>
          <p:cNvPr id="5" name="Text Placeholder 94">
            <a:extLst>
              <a:ext uri="{FF2B5EF4-FFF2-40B4-BE49-F238E27FC236}">
                <a16:creationId xmlns:a16="http://schemas.microsoft.com/office/drawing/2014/main" id="{FA510A7E-CFBA-274F-AF6C-94F76DDAF005}"/>
              </a:ext>
            </a:extLst>
          </p:cNvPr>
          <p:cNvSpPr>
            <a:spLocks noGrp="1"/>
          </p:cNvSpPr>
          <p:nvPr>
            <p:ph type="body" sz="quarter" idx="18"/>
          </p:nvPr>
        </p:nvSpPr>
        <p:spPr>
          <a:xfrm>
            <a:off x="476578" y="1579627"/>
            <a:ext cx="5279073" cy="33887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6" name="Content Placeholder 42">
            <a:extLst>
              <a:ext uri="{FF2B5EF4-FFF2-40B4-BE49-F238E27FC236}">
                <a16:creationId xmlns:a16="http://schemas.microsoft.com/office/drawing/2014/main" id="{D4450037-B19D-794B-919E-39FFFA28B0C9}"/>
              </a:ext>
            </a:extLst>
          </p:cNvPr>
          <p:cNvSpPr>
            <a:spLocks noGrp="1"/>
          </p:cNvSpPr>
          <p:nvPr>
            <p:ph sz="quarter" idx="20"/>
          </p:nvPr>
        </p:nvSpPr>
        <p:spPr>
          <a:xfrm>
            <a:off x="476576" y="2358639"/>
            <a:ext cx="11215280" cy="3807212"/>
          </a:xfrm>
          <a:prstGeom prst="rect">
            <a:avLst/>
          </a:prstGeom>
        </p:spPr>
        <p:txBody>
          <a:bodyPr lIns="0" tIns="0" rIns="0" bIns="0"/>
          <a:lstStyle>
            <a:lvl1pPr marL="0" indent="0">
              <a:lnSpc>
                <a:spcPct val="100000"/>
              </a:lnSpc>
              <a:buNone/>
              <a:tabLst/>
              <a:defRPr sz="1067">
                <a:solidFill>
                  <a:schemeClr val="tx1"/>
                </a:solidFill>
              </a:defRPr>
            </a:lvl1pPr>
          </a:lstStyle>
          <a:p>
            <a:pPr lvl="0"/>
            <a:endParaRPr lang="en-US"/>
          </a:p>
        </p:txBody>
      </p:sp>
      <p:sp>
        <p:nvSpPr>
          <p:cNvPr id="8" name="object 37">
            <a:extLst>
              <a:ext uri="{FF2B5EF4-FFF2-40B4-BE49-F238E27FC236}">
                <a16:creationId xmlns:a16="http://schemas.microsoft.com/office/drawing/2014/main" id="{C7DBD443-B133-4D46-ABE2-0D0D167C532C}"/>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0" name="Text Placeholder 94">
            <a:extLst>
              <a:ext uri="{FF2B5EF4-FFF2-40B4-BE49-F238E27FC236}">
                <a16:creationId xmlns:a16="http://schemas.microsoft.com/office/drawing/2014/main" id="{DDB685A5-7E04-F944-A23B-1DEDB2CFE893}"/>
              </a:ext>
            </a:extLst>
          </p:cNvPr>
          <p:cNvSpPr>
            <a:spLocks noGrp="1"/>
          </p:cNvSpPr>
          <p:nvPr>
            <p:ph type="body" sz="quarter" idx="22" hasCustomPrompt="1"/>
          </p:nvPr>
        </p:nvSpPr>
        <p:spPr>
          <a:xfrm>
            <a:off x="2255757" y="6498251"/>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285782864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1_Titles Slide">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7ED40CD0-FEA8-1249-AD91-06379C81A6E4}"/>
              </a:ext>
            </a:extLst>
          </p:cNvPr>
          <p:cNvSpPr>
            <a:spLocks noGrp="1"/>
          </p:cNvSpPr>
          <p:nvPr>
            <p:ph type="sldNum" sz="quarter" idx="4"/>
          </p:nvPr>
        </p:nvSpPr>
        <p:spPr>
          <a:xfrm>
            <a:off x="11277605" y="6347886"/>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8" name="Title 1">
            <a:extLst>
              <a:ext uri="{FF2B5EF4-FFF2-40B4-BE49-F238E27FC236}">
                <a16:creationId xmlns:a16="http://schemas.microsoft.com/office/drawing/2014/main" id="{7E969FFF-44F1-B441-ADCB-DB86B4CE25B0}"/>
              </a:ext>
            </a:extLst>
          </p:cNvPr>
          <p:cNvSpPr>
            <a:spLocks noGrp="1"/>
          </p:cNvSpPr>
          <p:nvPr>
            <p:ph type="title" hasCustomPrompt="1"/>
          </p:nvPr>
        </p:nvSpPr>
        <p:spPr>
          <a:xfrm>
            <a:off x="515799" y="451915"/>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0" name="Text Placeholder 15">
            <a:extLst>
              <a:ext uri="{FF2B5EF4-FFF2-40B4-BE49-F238E27FC236}">
                <a16:creationId xmlns:a16="http://schemas.microsoft.com/office/drawing/2014/main" id="{5568E300-E591-A243-B822-77EFFD6A0BA7}"/>
              </a:ext>
            </a:extLst>
          </p:cNvPr>
          <p:cNvSpPr>
            <a:spLocks noGrp="1"/>
          </p:cNvSpPr>
          <p:nvPr>
            <p:ph type="body" sz="quarter" idx="14" hasCustomPrompt="1"/>
          </p:nvPr>
        </p:nvSpPr>
        <p:spPr>
          <a:xfrm>
            <a:off x="515799"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1" name="Rectangle 10">
            <a:extLst>
              <a:ext uri="{FF2B5EF4-FFF2-40B4-BE49-F238E27FC236}">
                <a16:creationId xmlns:a16="http://schemas.microsoft.com/office/drawing/2014/main" id="{DC4818C5-27B5-6546-93CD-66AC42E9E1C2}"/>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Tree>
    <p:extLst>
      <p:ext uri="{BB962C8B-B14F-4D97-AF65-F5344CB8AC3E}">
        <p14:creationId xmlns:p14="http://schemas.microsoft.com/office/powerpoint/2010/main" val="28881119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11840" cy="1051560"/>
          </a:xfrm>
        </p:spPr>
        <p:txBody>
          <a:bodyPr/>
          <a:lstStyle/>
          <a:p>
            <a:r>
              <a:rPr kumimoji="0" lang="en-US"/>
              <a:t>Click to edit Master title style</a:t>
            </a:r>
          </a:p>
        </p:txBody>
      </p:sp>
      <p:sp>
        <p:nvSpPr>
          <p:cNvPr id="3" name="Content Placeholder 2"/>
          <p:cNvSpPr>
            <a:spLocks noGrp="1"/>
          </p:cNvSpPr>
          <p:nvPr>
            <p:ph idx="1"/>
          </p:nvPr>
        </p:nvSpPr>
        <p:spPr>
          <a:xfrm>
            <a:off x="609600" y="1524000"/>
            <a:ext cx="10911840" cy="41879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0628506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Dark Empt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845F95E0-EF4B-8245-A28D-7E2875EA1411}"/>
              </a:ext>
            </a:extLst>
          </p:cNvPr>
          <p:cNvSpPr>
            <a:spLocks noGrp="1"/>
          </p:cNvSpPr>
          <p:nvPr>
            <p:ph type="body" sz="quarter" idx="10" hasCustomPrompt="1"/>
          </p:nvPr>
        </p:nvSpPr>
        <p:spPr>
          <a:xfrm>
            <a:off x="478365" y="6070602"/>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4" name="Title 9">
            <a:extLst>
              <a:ext uri="{FF2B5EF4-FFF2-40B4-BE49-F238E27FC236}">
                <a16:creationId xmlns:a16="http://schemas.microsoft.com/office/drawing/2014/main" id="{22CCD303-9C92-634F-ADB8-442781E6D051}"/>
              </a:ext>
            </a:extLst>
          </p:cNvPr>
          <p:cNvSpPr>
            <a:spLocks noGrp="1"/>
          </p:cNvSpPr>
          <p:nvPr>
            <p:ph type="title"/>
          </p:nvPr>
        </p:nvSpPr>
        <p:spPr>
          <a:xfrm>
            <a:off x="478367" y="3208200"/>
            <a:ext cx="7492800" cy="441600"/>
          </a:xfrm>
        </p:spPr>
        <p:txBody>
          <a:bodyPr>
            <a:noAutofit/>
          </a:bodyPr>
          <a:lstStyle/>
          <a:p>
            <a:r>
              <a:rPr lang="en-US"/>
              <a:t>Click to edit Master title style</a:t>
            </a:r>
          </a:p>
        </p:txBody>
      </p:sp>
      <p:grpSp>
        <p:nvGrpSpPr>
          <p:cNvPr id="5" name="Group 4">
            <a:extLst>
              <a:ext uri="{FF2B5EF4-FFF2-40B4-BE49-F238E27FC236}">
                <a16:creationId xmlns:a16="http://schemas.microsoft.com/office/drawing/2014/main" id="{9F4E3157-F666-7641-9181-E200C459AC32}"/>
              </a:ext>
            </a:extLst>
          </p:cNvPr>
          <p:cNvGrpSpPr/>
          <p:nvPr userDrawn="1"/>
        </p:nvGrpSpPr>
        <p:grpSpPr>
          <a:xfrm>
            <a:off x="508391" y="508000"/>
            <a:ext cx="1756976" cy="969977"/>
            <a:chOff x="837666" y="837723"/>
            <a:chExt cx="2897383" cy="1599565"/>
          </a:xfrm>
        </p:grpSpPr>
        <p:grpSp>
          <p:nvGrpSpPr>
            <p:cNvPr id="6" name="object 3">
              <a:extLst>
                <a:ext uri="{FF2B5EF4-FFF2-40B4-BE49-F238E27FC236}">
                  <a16:creationId xmlns:a16="http://schemas.microsoft.com/office/drawing/2014/main" id="{0005B691-1729-804D-83D7-0ECA521F9DF4}"/>
                </a:ext>
              </a:extLst>
            </p:cNvPr>
            <p:cNvGrpSpPr/>
            <p:nvPr/>
          </p:nvGrpSpPr>
          <p:grpSpPr>
            <a:xfrm>
              <a:off x="2212954" y="1261511"/>
              <a:ext cx="1522095" cy="476884"/>
              <a:chOff x="2212954" y="1261511"/>
              <a:chExt cx="1522095" cy="476884"/>
            </a:xfrm>
          </p:grpSpPr>
          <p:pic>
            <p:nvPicPr>
              <p:cNvPr id="19" name="object 4">
                <a:extLst>
                  <a:ext uri="{FF2B5EF4-FFF2-40B4-BE49-F238E27FC236}">
                    <a16:creationId xmlns:a16="http://schemas.microsoft.com/office/drawing/2014/main" id="{64470A54-AB5A-F946-9C4C-779D12D403A7}"/>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0" name="object 5">
                <a:extLst>
                  <a:ext uri="{FF2B5EF4-FFF2-40B4-BE49-F238E27FC236}">
                    <a16:creationId xmlns:a16="http://schemas.microsoft.com/office/drawing/2014/main" id="{2DE78F14-D164-3D44-8E9A-53AF4927254E}"/>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1" name="object 6">
                <a:extLst>
                  <a:ext uri="{FF2B5EF4-FFF2-40B4-BE49-F238E27FC236}">
                    <a16:creationId xmlns:a16="http://schemas.microsoft.com/office/drawing/2014/main" id="{7DB97F40-F0A6-5C48-95E9-1F6B00A39B0F}"/>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2" name="object 7">
                <a:extLst>
                  <a:ext uri="{FF2B5EF4-FFF2-40B4-BE49-F238E27FC236}">
                    <a16:creationId xmlns:a16="http://schemas.microsoft.com/office/drawing/2014/main" id="{808403F2-E985-8F4D-8C24-FBB0E623326F}"/>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3" name="object 8">
                <a:extLst>
                  <a:ext uri="{FF2B5EF4-FFF2-40B4-BE49-F238E27FC236}">
                    <a16:creationId xmlns:a16="http://schemas.microsoft.com/office/drawing/2014/main" id="{D63E6F67-6BA3-F84E-BF3A-F43CE8F017B7}"/>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4" name="object 9">
                <a:extLst>
                  <a:ext uri="{FF2B5EF4-FFF2-40B4-BE49-F238E27FC236}">
                    <a16:creationId xmlns:a16="http://schemas.microsoft.com/office/drawing/2014/main" id="{2A982E76-8382-B248-8C06-3E3C432B813B}"/>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5" name="object 10">
                <a:extLst>
                  <a:ext uri="{FF2B5EF4-FFF2-40B4-BE49-F238E27FC236}">
                    <a16:creationId xmlns:a16="http://schemas.microsoft.com/office/drawing/2014/main" id="{B50E7153-8921-D44F-A546-504B31632405}"/>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6" name="object 11">
                <a:extLst>
                  <a:ext uri="{FF2B5EF4-FFF2-40B4-BE49-F238E27FC236}">
                    <a16:creationId xmlns:a16="http://schemas.microsoft.com/office/drawing/2014/main" id="{476A02AD-4F80-DD43-95F7-21942CB50CF0}"/>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7" name="object 12">
                <a:extLst>
                  <a:ext uri="{FF2B5EF4-FFF2-40B4-BE49-F238E27FC236}">
                    <a16:creationId xmlns:a16="http://schemas.microsoft.com/office/drawing/2014/main" id="{FCED56C2-01FC-CB49-B4EE-C57C0C758B20}"/>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8" name="object 13">
                <a:extLst>
                  <a:ext uri="{FF2B5EF4-FFF2-40B4-BE49-F238E27FC236}">
                    <a16:creationId xmlns:a16="http://schemas.microsoft.com/office/drawing/2014/main" id="{E1A28908-413D-FC47-83B6-91727CB902AD}"/>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29" name="object 14">
                <a:extLst>
                  <a:ext uri="{FF2B5EF4-FFF2-40B4-BE49-F238E27FC236}">
                    <a16:creationId xmlns:a16="http://schemas.microsoft.com/office/drawing/2014/main" id="{4A210C35-2AA6-5E4D-ADCF-A45DBFF7F56B}"/>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0" name="object 15">
                <a:extLst>
                  <a:ext uri="{FF2B5EF4-FFF2-40B4-BE49-F238E27FC236}">
                    <a16:creationId xmlns:a16="http://schemas.microsoft.com/office/drawing/2014/main" id="{C8C14B99-F871-674E-8C3A-99E5194A0B7A}"/>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1" name="object 16">
                <a:extLst>
                  <a:ext uri="{FF2B5EF4-FFF2-40B4-BE49-F238E27FC236}">
                    <a16:creationId xmlns:a16="http://schemas.microsoft.com/office/drawing/2014/main" id="{C6117870-7B19-9A4F-B415-95CF7425CD86}"/>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2" name="object 17">
                <a:extLst>
                  <a:ext uri="{FF2B5EF4-FFF2-40B4-BE49-F238E27FC236}">
                    <a16:creationId xmlns:a16="http://schemas.microsoft.com/office/drawing/2014/main" id="{3A79915D-9CF5-CE49-9FED-EEBA67B1BF85}"/>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3" name="object 18">
                <a:extLst>
                  <a:ext uri="{FF2B5EF4-FFF2-40B4-BE49-F238E27FC236}">
                    <a16:creationId xmlns:a16="http://schemas.microsoft.com/office/drawing/2014/main" id="{B560562D-35C3-7E40-AD46-1E4FD26FC0C9}"/>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4" name="object 19">
                <a:extLst>
                  <a:ext uri="{FF2B5EF4-FFF2-40B4-BE49-F238E27FC236}">
                    <a16:creationId xmlns:a16="http://schemas.microsoft.com/office/drawing/2014/main" id="{DCDDD8F6-2763-4945-ACB5-C04F19489536}"/>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5" name="object 20">
                <a:extLst>
                  <a:ext uri="{FF2B5EF4-FFF2-40B4-BE49-F238E27FC236}">
                    <a16:creationId xmlns:a16="http://schemas.microsoft.com/office/drawing/2014/main" id="{83E790A6-4E0F-6F47-80E0-432080455E4C}"/>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7" name="object 21">
              <a:extLst>
                <a:ext uri="{FF2B5EF4-FFF2-40B4-BE49-F238E27FC236}">
                  <a16:creationId xmlns:a16="http://schemas.microsoft.com/office/drawing/2014/main" id="{7EAEDD75-A691-1046-A7AA-B94BB9A45AB1}"/>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8" name="object 22">
              <a:extLst>
                <a:ext uri="{FF2B5EF4-FFF2-40B4-BE49-F238E27FC236}">
                  <a16:creationId xmlns:a16="http://schemas.microsoft.com/office/drawing/2014/main" id="{98865461-F3E4-5A46-A895-BA90B1CE2E35}"/>
                </a:ext>
              </a:extLst>
            </p:cNvPr>
            <p:cNvGrpSpPr/>
            <p:nvPr/>
          </p:nvGrpSpPr>
          <p:grpSpPr>
            <a:xfrm>
              <a:off x="2343359" y="1805714"/>
              <a:ext cx="974725" cy="202565"/>
              <a:chOff x="2343359" y="1805714"/>
              <a:chExt cx="974725" cy="202565"/>
            </a:xfrm>
          </p:grpSpPr>
          <p:pic>
            <p:nvPicPr>
              <p:cNvPr id="12" name="object 23">
                <a:extLst>
                  <a:ext uri="{FF2B5EF4-FFF2-40B4-BE49-F238E27FC236}">
                    <a16:creationId xmlns:a16="http://schemas.microsoft.com/office/drawing/2014/main" id="{5A5E006F-1A43-3449-B0B1-1C1D805A5266}"/>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3" name="object 24">
                <a:extLst>
                  <a:ext uri="{FF2B5EF4-FFF2-40B4-BE49-F238E27FC236}">
                    <a16:creationId xmlns:a16="http://schemas.microsoft.com/office/drawing/2014/main" id="{46512D8B-96B6-BB4A-AC22-C0261F42FFBE}"/>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4" name="object 25">
                <a:extLst>
                  <a:ext uri="{FF2B5EF4-FFF2-40B4-BE49-F238E27FC236}">
                    <a16:creationId xmlns:a16="http://schemas.microsoft.com/office/drawing/2014/main" id="{330265B7-49CF-9C48-843E-ED3C7D1F63AB}"/>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5" name="object 26">
                <a:extLst>
                  <a:ext uri="{FF2B5EF4-FFF2-40B4-BE49-F238E27FC236}">
                    <a16:creationId xmlns:a16="http://schemas.microsoft.com/office/drawing/2014/main" id="{8F0E0B9E-D02D-C54A-A86C-C1C2675EE6C9}"/>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6" name="object 27">
                <a:extLst>
                  <a:ext uri="{FF2B5EF4-FFF2-40B4-BE49-F238E27FC236}">
                    <a16:creationId xmlns:a16="http://schemas.microsoft.com/office/drawing/2014/main" id="{343B8D7A-DAF6-714D-A1DB-2BC28CC13905}"/>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7" name="object 28">
                <a:extLst>
                  <a:ext uri="{FF2B5EF4-FFF2-40B4-BE49-F238E27FC236}">
                    <a16:creationId xmlns:a16="http://schemas.microsoft.com/office/drawing/2014/main" id="{CCC3A7C0-D32F-A640-8F83-2314C85682F7}"/>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8" name="object 29">
                <a:extLst>
                  <a:ext uri="{FF2B5EF4-FFF2-40B4-BE49-F238E27FC236}">
                    <a16:creationId xmlns:a16="http://schemas.microsoft.com/office/drawing/2014/main" id="{8791D8A9-913C-894C-99AE-2FEF55A74C5F}"/>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9" name="object 30">
              <a:extLst>
                <a:ext uri="{FF2B5EF4-FFF2-40B4-BE49-F238E27FC236}">
                  <a16:creationId xmlns:a16="http://schemas.microsoft.com/office/drawing/2014/main" id="{51326A88-7DE9-1A4D-82D5-3DD5475E551A}"/>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10" name="object 31">
              <a:extLst>
                <a:ext uri="{FF2B5EF4-FFF2-40B4-BE49-F238E27FC236}">
                  <a16:creationId xmlns:a16="http://schemas.microsoft.com/office/drawing/2014/main" id="{A1816BEC-AFC0-AD43-948B-4563F8D78D80}"/>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1" name="object 32">
              <a:extLst>
                <a:ext uri="{FF2B5EF4-FFF2-40B4-BE49-F238E27FC236}">
                  <a16:creationId xmlns:a16="http://schemas.microsoft.com/office/drawing/2014/main" id="{CD214218-0BAE-9747-8794-814BE5C8B47C}"/>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6" name="object 37">
            <a:extLst>
              <a:ext uri="{FF2B5EF4-FFF2-40B4-BE49-F238E27FC236}">
                <a16:creationId xmlns:a16="http://schemas.microsoft.com/office/drawing/2014/main" id="{AC0CF96A-1815-7F46-9C31-CD235A4F96D9}"/>
              </a:ext>
            </a:extLst>
          </p:cNvPr>
          <p:cNvSpPr txBox="1"/>
          <p:nvPr userDrawn="1"/>
        </p:nvSpPr>
        <p:spPr>
          <a:xfrm>
            <a:off x="11187840"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253156055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4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4" y="6388342"/>
            <a:ext cx="2053268" cy="234936"/>
          </a:xfrm>
          <a:prstGeom prst="rect">
            <a:avLst/>
          </a:prstGeom>
        </p:spPr>
        <p:txBody>
          <a:bodyPr vert="horz" wrap="square" lIns="0" tIns="0" rIns="0" bIns="0" rtlCol="0">
            <a:spAutoFit/>
          </a:bodyPr>
          <a:lstStyle/>
          <a:p>
            <a:pPr marL="7701">
              <a:lnSpc>
                <a:spcPts val="2155"/>
              </a:lnSpc>
            </a:pPr>
            <a:r>
              <a:rPr lang="en-GB" sz="800" b="1" spc="7">
                <a:solidFill>
                  <a:srgbClr val="6300FF"/>
                </a:solidFill>
                <a:latin typeface="Arial"/>
                <a:cs typeface="Arial"/>
              </a:rPr>
              <a:t>TII </a:t>
            </a:r>
            <a:r>
              <a:rPr lang="en-GB" sz="800" spc="7">
                <a:solidFill>
                  <a:srgbClr val="6300FF"/>
                </a:solidFill>
                <a:latin typeface="Arial"/>
                <a:cs typeface="Arial"/>
              </a:rPr>
              <a:t>– Technology Innovation Institute</a:t>
            </a:r>
            <a:endParaRPr sz="800">
              <a:solidFill>
                <a:srgbClr val="6300FF"/>
              </a:solidFill>
              <a:latin typeface="Arial"/>
              <a:cs typeface="Arial"/>
            </a:endParaRPr>
          </a:p>
        </p:txBody>
      </p:sp>
      <p:sp>
        <p:nvSpPr>
          <p:cNvPr id="4" name="Text Placeholder 94">
            <a:extLst>
              <a:ext uri="{FF2B5EF4-FFF2-40B4-BE49-F238E27FC236}">
                <a16:creationId xmlns:a16="http://schemas.microsoft.com/office/drawing/2014/main" id="{029028F2-52F8-D261-9AD0-9ECA6A72F17E}"/>
              </a:ext>
            </a:extLst>
          </p:cNvPr>
          <p:cNvSpPr>
            <a:spLocks noGrp="1"/>
          </p:cNvSpPr>
          <p:nvPr>
            <p:ph type="body" sz="quarter" idx="19" hasCustomPrompt="1"/>
          </p:nvPr>
        </p:nvSpPr>
        <p:spPr>
          <a:xfrm>
            <a:off x="2273051" y="6506260"/>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800"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Tree>
    <p:extLst>
      <p:ext uri="{BB962C8B-B14F-4D97-AF65-F5344CB8AC3E}">
        <p14:creationId xmlns:p14="http://schemas.microsoft.com/office/powerpoint/2010/main" val="3260858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Divider 1">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8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10" name="Title 9"/>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167299775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396504"/>
            <a:ext cx="1375565" cy="1191929"/>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8" y="1396504"/>
            <a:ext cx="5111641" cy="1191929"/>
          </a:xfrm>
          <a:prstGeom prst="rect">
            <a:avLst/>
          </a:prstGeom>
        </p:spPr>
        <p:txBody>
          <a:bodyPr lIns="0" tIns="0" rIns="0" bIns="0" anchor="t" anchorCtr="0"/>
          <a:lstStyle>
            <a:lvl1pPr marL="0" indent="0" algn="l">
              <a:lnSpc>
                <a:spcPct val="100000"/>
              </a:lnSpc>
              <a:buNone/>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515545"/>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marL="0" marR="0" lvl="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a:pPr>
            <a:r>
              <a:rPr lang="en-US" spc="9"/>
              <a:t>Artificial Intelligence Cross-Center Unit</a:t>
            </a:r>
            <a:endParaRPr lang="en-US" spc="7"/>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8757552" y="1396504"/>
            <a:ext cx="1375565" cy="1191929"/>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10316292" y="1396504"/>
            <a:ext cx="1375565" cy="1191929"/>
          </a:xfrm>
          <a:prstGeom prst="rect">
            <a:avLst/>
          </a:prstGeom>
        </p:spPr>
        <p:txBody>
          <a:bodyPr lIns="0" tIns="0" rIns="0" bIns="0"/>
          <a:lstStyle>
            <a:lvl1pPr>
              <a:buNone/>
              <a:defRPr sz="1067"/>
            </a:lvl1pPr>
          </a:lstStyle>
          <a:p>
            <a:endParaRPr lang="en-US"/>
          </a:p>
        </p:txBody>
      </p:sp>
      <p:sp>
        <p:nvSpPr>
          <p:cNvPr id="19" name="Text Placeholder 83">
            <a:extLst>
              <a:ext uri="{FF2B5EF4-FFF2-40B4-BE49-F238E27FC236}">
                <a16:creationId xmlns:a16="http://schemas.microsoft.com/office/drawing/2014/main" id="{DF33D91C-D88B-1F46-9964-BA8FA5A7C14E}"/>
              </a:ext>
            </a:extLst>
          </p:cNvPr>
          <p:cNvSpPr>
            <a:spLocks noGrp="1"/>
          </p:cNvSpPr>
          <p:nvPr>
            <p:ph type="body" sz="quarter" idx="28"/>
          </p:nvPr>
        </p:nvSpPr>
        <p:spPr>
          <a:xfrm>
            <a:off x="476576" y="3582352"/>
            <a:ext cx="2062285" cy="2272485"/>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0" name="Text Placeholder 84">
            <a:extLst>
              <a:ext uri="{FF2B5EF4-FFF2-40B4-BE49-F238E27FC236}">
                <a16:creationId xmlns:a16="http://schemas.microsoft.com/office/drawing/2014/main" id="{884E4AC7-B53C-1641-BE01-C7DD8ABDDA06}"/>
              </a:ext>
            </a:extLst>
          </p:cNvPr>
          <p:cNvSpPr>
            <a:spLocks noGrp="1"/>
          </p:cNvSpPr>
          <p:nvPr>
            <p:ph type="body" sz="quarter" idx="29"/>
          </p:nvPr>
        </p:nvSpPr>
        <p:spPr>
          <a:xfrm>
            <a:off x="3035319" y="3582354"/>
            <a:ext cx="2552900" cy="492108"/>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1" name="Text Placeholder 85">
            <a:extLst>
              <a:ext uri="{FF2B5EF4-FFF2-40B4-BE49-F238E27FC236}">
                <a16:creationId xmlns:a16="http://schemas.microsoft.com/office/drawing/2014/main" id="{7A1F6A69-479C-D94B-AF47-2F58E20804C2}"/>
              </a:ext>
            </a:extLst>
          </p:cNvPr>
          <p:cNvSpPr>
            <a:spLocks noGrp="1"/>
          </p:cNvSpPr>
          <p:nvPr>
            <p:ph type="body" sz="quarter" idx="30"/>
          </p:nvPr>
        </p:nvSpPr>
        <p:spPr>
          <a:xfrm>
            <a:off x="3035319" y="4522029"/>
            <a:ext cx="2552900"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2" name="Text Placeholder 86">
            <a:extLst>
              <a:ext uri="{FF2B5EF4-FFF2-40B4-BE49-F238E27FC236}">
                <a16:creationId xmlns:a16="http://schemas.microsoft.com/office/drawing/2014/main" id="{46F9BF66-C06C-8545-96DA-C982A5350053}"/>
              </a:ext>
            </a:extLst>
          </p:cNvPr>
          <p:cNvSpPr>
            <a:spLocks noGrp="1"/>
          </p:cNvSpPr>
          <p:nvPr>
            <p:ph type="body" sz="quarter" idx="31"/>
          </p:nvPr>
        </p:nvSpPr>
        <p:spPr>
          <a:xfrm>
            <a:off x="3029477" y="5364900"/>
            <a:ext cx="2558743"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Tree>
    <p:extLst>
      <p:ext uri="{BB962C8B-B14F-4D97-AF65-F5344CB8AC3E}">
        <p14:creationId xmlns:p14="http://schemas.microsoft.com/office/powerpoint/2010/main" val="21859470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6461802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5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7"/>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0" name="Text Placeholder 94">
            <a:extLst>
              <a:ext uri="{FF2B5EF4-FFF2-40B4-BE49-F238E27FC236}">
                <a16:creationId xmlns:a16="http://schemas.microsoft.com/office/drawing/2014/main" id="{B2AA246E-2B67-F449-AFF4-5B445184D7D3}"/>
              </a:ext>
            </a:extLst>
          </p:cNvPr>
          <p:cNvSpPr>
            <a:spLocks noGrp="1"/>
          </p:cNvSpPr>
          <p:nvPr>
            <p:ph type="body" sz="quarter" idx="22" hasCustomPrompt="1"/>
          </p:nvPr>
        </p:nvSpPr>
        <p:spPr>
          <a:xfrm>
            <a:off x="2255757" y="6498253"/>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423576834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ackground Body 3">
    <p:bg>
      <p:bgPr>
        <a:solidFill>
          <a:srgbClr val="253746"/>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64744B-929B-3149-BA5D-924B7A28CB99}"/>
              </a:ext>
            </a:extLst>
          </p:cNvPr>
          <p:cNvSpPr>
            <a:spLocks noGrp="1"/>
          </p:cNvSpPr>
          <p:nvPr>
            <p:ph type="title"/>
          </p:nvPr>
        </p:nvSpPr>
        <p:spPr/>
        <p:txBody>
          <a:bodyPr/>
          <a:lstStyle>
            <a:lvl1pPr>
              <a:defRPr>
                <a:solidFill>
                  <a:schemeClr val="bg1"/>
                </a:solidFill>
              </a:defRPr>
            </a:lvl1pPr>
          </a:lstStyle>
          <a:p>
            <a:r>
              <a:rPr lang="pl-PL"/>
              <a:t>Kliknij, aby edytować styl</a:t>
            </a:r>
            <a:endParaRPr lang="x-none"/>
          </a:p>
        </p:txBody>
      </p:sp>
      <p:sp>
        <p:nvSpPr>
          <p:cNvPr id="6" name="object 37">
            <a:extLst>
              <a:ext uri="{FF2B5EF4-FFF2-40B4-BE49-F238E27FC236}">
                <a16:creationId xmlns:a16="http://schemas.microsoft.com/office/drawing/2014/main" id="{92290A35-DDE3-F64C-91D3-50D8D7DCA10B}"/>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8EE2DC"/>
                </a:solidFill>
                <a:latin typeface="Arial"/>
                <a:cs typeface="Arial"/>
              </a:rPr>
              <a:pPr marL="7701" algn="r">
                <a:lnSpc>
                  <a:spcPts val="2155"/>
                </a:lnSpc>
              </a:pPr>
              <a:t>‹#›</a:t>
            </a:fld>
            <a:endParaRPr sz="971">
              <a:solidFill>
                <a:srgbClr val="8EE2DC"/>
              </a:solidFill>
              <a:latin typeface="Arial"/>
              <a:cs typeface="Arial"/>
            </a:endParaRPr>
          </a:p>
        </p:txBody>
      </p:sp>
      <p:pic>
        <p:nvPicPr>
          <p:cNvPr id="10" name="Picture 47">
            <a:extLst>
              <a:ext uri="{FF2B5EF4-FFF2-40B4-BE49-F238E27FC236}">
                <a16:creationId xmlns:a16="http://schemas.microsoft.com/office/drawing/2014/main" id="{BD593A2A-B81A-F447-8B38-B48D6A4A79A7}"/>
              </a:ext>
            </a:extLst>
          </p:cNvPr>
          <p:cNvPicPr>
            <a:picLocks noChangeAspect="1"/>
          </p:cNvPicPr>
          <p:nvPr userDrawn="1"/>
        </p:nvPicPr>
        <p:blipFill>
          <a:blip r:embed="rId2"/>
          <a:stretch>
            <a:fillRect/>
          </a:stretch>
        </p:blipFill>
        <p:spPr>
          <a:xfrm>
            <a:off x="2924508" y="2270244"/>
            <a:ext cx="94309" cy="188619"/>
          </a:xfrm>
          <a:prstGeom prst="rect">
            <a:avLst/>
          </a:prstGeom>
        </p:spPr>
      </p:pic>
      <p:pic>
        <p:nvPicPr>
          <p:cNvPr id="13" name="Picture 17">
            <a:extLst>
              <a:ext uri="{FF2B5EF4-FFF2-40B4-BE49-F238E27FC236}">
                <a16:creationId xmlns:a16="http://schemas.microsoft.com/office/drawing/2014/main" id="{E4A2523F-D07B-B143-ADC0-C198ABB6019B}"/>
              </a:ext>
            </a:extLst>
          </p:cNvPr>
          <p:cNvPicPr>
            <a:picLocks noChangeAspect="1"/>
          </p:cNvPicPr>
          <p:nvPr userDrawn="1"/>
        </p:nvPicPr>
        <p:blipFill>
          <a:blip r:embed="rId2"/>
          <a:stretch>
            <a:fillRect/>
          </a:stretch>
        </p:blipFill>
        <p:spPr>
          <a:xfrm>
            <a:off x="5719492" y="2270244"/>
            <a:ext cx="94309" cy="188619"/>
          </a:xfrm>
          <a:prstGeom prst="rect">
            <a:avLst/>
          </a:prstGeom>
        </p:spPr>
      </p:pic>
      <p:pic>
        <p:nvPicPr>
          <p:cNvPr id="14" name="Picture 20">
            <a:extLst>
              <a:ext uri="{FF2B5EF4-FFF2-40B4-BE49-F238E27FC236}">
                <a16:creationId xmlns:a16="http://schemas.microsoft.com/office/drawing/2014/main" id="{548BA976-1429-CD42-B4BC-F0C7BE8A84C3}"/>
              </a:ext>
            </a:extLst>
          </p:cNvPr>
          <p:cNvPicPr>
            <a:picLocks noChangeAspect="1"/>
          </p:cNvPicPr>
          <p:nvPr userDrawn="1"/>
        </p:nvPicPr>
        <p:blipFill>
          <a:blip r:embed="rId2"/>
          <a:stretch>
            <a:fillRect/>
          </a:stretch>
        </p:blipFill>
        <p:spPr>
          <a:xfrm>
            <a:off x="8516087" y="2270244"/>
            <a:ext cx="94309" cy="188619"/>
          </a:xfrm>
          <a:prstGeom prst="rect">
            <a:avLst/>
          </a:prstGeom>
        </p:spPr>
      </p:pic>
      <p:sp>
        <p:nvSpPr>
          <p:cNvPr id="18" name="object 37">
            <a:extLst>
              <a:ext uri="{FF2B5EF4-FFF2-40B4-BE49-F238E27FC236}">
                <a16:creationId xmlns:a16="http://schemas.microsoft.com/office/drawing/2014/main" id="{1E07DDFD-853A-CA49-B84E-ADFD26C3332D}"/>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8EE3DC"/>
                </a:solidFill>
                <a:latin typeface="Arial"/>
                <a:cs typeface="Arial"/>
              </a:rPr>
              <a:t>TII </a:t>
            </a:r>
            <a:r>
              <a:rPr lang="en-GB" sz="971" spc="7">
                <a:solidFill>
                  <a:srgbClr val="8EE3DC"/>
                </a:solidFill>
                <a:latin typeface="Arial"/>
                <a:cs typeface="Arial"/>
              </a:rPr>
              <a:t>– Technology Innovation Institute</a:t>
            </a:r>
            <a:endParaRPr sz="971">
              <a:solidFill>
                <a:srgbClr val="8EE3DC"/>
              </a:solidFill>
              <a:latin typeface="Arial"/>
              <a:cs typeface="Arial"/>
            </a:endParaRPr>
          </a:p>
        </p:txBody>
      </p:sp>
      <p:sp>
        <p:nvSpPr>
          <p:cNvPr id="21" name="Text Placeholder 94">
            <a:extLst>
              <a:ext uri="{FF2B5EF4-FFF2-40B4-BE49-F238E27FC236}">
                <a16:creationId xmlns:a16="http://schemas.microsoft.com/office/drawing/2014/main" id="{5AFECAF5-4F44-F342-9710-54DC1EEDC481}"/>
              </a:ext>
            </a:extLst>
          </p:cNvPr>
          <p:cNvSpPr>
            <a:spLocks noGrp="1"/>
          </p:cNvSpPr>
          <p:nvPr>
            <p:ph type="body" sz="quarter" idx="21"/>
          </p:nvPr>
        </p:nvSpPr>
        <p:spPr>
          <a:xfrm>
            <a:off x="486734"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2" name="Text Placeholder 94">
            <a:extLst>
              <a:ext uri="{FF2B5EF4-FFF2-40B4-BE49-F238E27FC236}">
                <a16:creationId xmlns:a16="http://schemas.microsoft.com/office/drawing/2014/main" id="{5E1833AE-A76C-5948-8705-79E659255ECB}"/>
              </a:ext>
            </a:extLst>
          </p:cNvPr>
          <p:cNvSpPr>
            <a:spLocks noGrp="1"/>
          </p:cNvSpPr>
          <p:nvPr>
            <p:ph type="body" sz="quarter" idx="26"/>
          </p:nvPr>
        </p:nvSpPr>
        <p:spPr>
          <a:xfrm>
            <a:off x="330153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F5365ACF-1ED3-D842-B1FC-D16772954889}"/>
              </a:ext>
            </a:extLst>
          </p:cNvPr>
          <p:cNvSpPr>
            <a:spLocks noGrp="1"/>
          </p:cNvSpPr>
          <p:nvPr>
            <p:ph type="body" sz="quarter" idx="27"/>
          </p:nvPr>
        </p:nvSpPr>
        <p:spPr>
          <a:xfrm>
            <a:off x="6092966"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40B9E35A-F624-674C-94AE-107D90EC34C7}"/>
              </a:ext>
            </a:extLst>
          </p:cNvPr>
          <p:cNvSpPr>
            <a:spLocks noGrp="1"/>
          </p:cNvSpPr>
          <p:nvPr>
            <p:ph type="body" sz="quarter" idx="28"/>
          </p:nvPr>
        </p:nvSpPr>
        <p:spPr>
          <a:xfrm>
            <a:off x="8896879"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74332005-40C5-484B-8F15-19EED93721B6}"/>
              </a:ext>
            </a:extLst>
          </p:cNvPr>
          <p:cNvSpPr>
            <a:spLocks noGrp="1"/>
          </p:cNvSpPr>
          <p:nvPr>
            <p:ph type="pic" sz="quarter" idx="17"/>
          </p:nvPr>
        </p:nvSpPr>
        <p:spPr>
          <a:xfrm>
            <a:off x="486731"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6" name="Picture Placeholder 92">
            <a:extLst>
              <a:ext uri="{FF2B5EF4-FFF2-40B4-BE49-F238E27FC236}">
                <a16:creationId xmlns:a16="http://schemas.microsoft.com/office/drawing/2014/main" id="{65900C9E-8AFE-FB43-97AE-C924822F679A}"/>
              </a:ext>
            </a:extLst>
          </p:cNvPr>
          <p:cNvSpPr>
            <a:spLocks noGrp="1"/>
          </p:cNvSpPr>
          <p:nvPr>
            <p:ph type="pic" sz="quarter" idx="29"/>
          </p:nvPr>
        </p:nvSpPr>
        <p:spPr>
          <a:xfrm>
            <a:off x="3301535"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7" name="Picture Placeholder 92">
            <a:extLst>
              <a:ext uri="{FF2B5EF4-FFF2-40B4-BE49-F238E27FC236}">
                <a16:creationId xmlns:a16="http://schemas.microsoft.com/office/drawing/2014/main" id="{5911F713-BC5B-314A-9C96-086E49D28F94}"/>
              </a:ext>
            </a:extLst>
          </p:cNvPr>
          <p:cNvSpPr>
            <a:spLocks noGrp="1"/>
          </p:cNvSpPr>
          <p:nvPr>
            <p:ph type="pic" sz="quarter" idx="30"/>
          </p:nvPr>
        </p:nvSpPr>
        <p:spPr>
          <a:xfrm>
            <a:off x="6092966"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8" name="Picture Placeholder 92">
            <a:extLst>
              <a:ext uri="{FF2B5EF4-FFF2-40B4-BE49-F238E27FC236}">
                <a16:creationId xmlns:a16="http://schemas.microsoft.com/office/drawing/2014/main" id="{1D36AEDA-21D7-924C-87AA-91368B265F92}"/>
              </a:ext>
            </a:extLst>
          </p:cNvPr>
          <p:cNvSpPr>
            <a:spLocks noGrp="1"/>
          </p:cNvSpPr>
          <p:nvPr>
            <p:ph type="pic" sz="quarter" idx="31"/>
          </p:nvPr>
        </p:nvSpPr>
        <p:spPr>
          <a:xfrm>
            <a:off x="8896879" y="1661613"/>
            <a:ext cx="2166940" cy="1400555"/>
          </a:xfrm>
          <a:prstGeom prst="rect">
            <a:avLst/>
          </a:prstGeom>
        </p:spPr>
        <p:txBody>
          <a:bodyPr lIns="0" tIns="0" rIns="0" bIns="0"/>
          <a:lstStyle>
            <a:lvl1pPr>
              <a:buNone/>
              <a:defRPr sz="1067">
                <a:solidFill>
                  <a:srgbClr val="8EE3DC"/>
                </a:solidFill>
              </a:defRPr>
            </a:lvl1pPr>
          </a:lstStyle>
          <a:p>
            <a:endParaRPr lang="en-US"/>
          </a:p>
        </p:txBody>
      </p:sp>
    </p:spTree>
    <p:extLst>
      <p:ext uri="{BB962C8B-B14F-4D97-AF65-F5344CB8AC3E}">
        <p14:creationId xmlns:p14="http://schemas.microsoft.com/office/powerpoint/2010/main" val="263801400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24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7"/>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5" y="6388342"/>
            <a:ext cx="2053268" cy="234936"/>
          </a:xfrm>
          <a:prstGeom prst="rect">
            <a:avLst/>
          </a:prstGeom>
        </p:spPr>
        <p:txBody>
          <a:bodyPr vert="horz" wrap="square" lIns="0" tIns="0" rIns="0" bIns="0" rtlCol="0">
            <a:spAutoFit/>
          </a:bodyPr>
          <a:lstStyle/>
          <a:p>
            <a:pPr marL="7701">
              <a:lnSpc>
                <a:spcPts val="2155"/>
              </a:lnSpc>
            </a:pPr>
            <a:r>
              <a:rPr lang="en-GB" sz="800" b="1" spc="7">
                <a:solidFill>
                  <a:srgbClr val="6300FF"/>
                </a:solidFill>
                <a:latin typeface="Arial"/>
                <a:cs typeface="Arial"/>
              </a:rPr>
              <a:t>TII </a:t>
            </a:r>
            <a:r>
              <a:rPr lang="en-GB" sz="800" spc="7">
                <a:solidFill>
                  <a:srgbClr val="6300FF"/>
                </a:solidFill>
                <a:latin typeface="Arial"/>
                <a:cs typeface="Arial"/>
              </a:rPr>
              <a:t>– Technology Innovation Institute</a:t>
            </a:r>
            <a:endParaRPr sz="800">
              <a:solidFill>
                <a:srgbClr val="6300FF"/>
              </a:solidFill>
              <a:latin typeface="Arial"/>
              <a:cs typeface="Arial"/>
            </a:endParaRPr>
          </a:p>
        </p:txBody>
      </p:sp>
    </p:spTree>
    <p:extLst>
      <p:ext uri="{BB962C8B-B14F-4D97-AF65-F5344CB8AC3E}">
        <p14:creationId xmlns:p14="http://schemas.microsoft.com/office/powerpoint/2010/main" val="328518351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30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8"/>
            <a:ext cx="4492499" cy="4262129"/>
          </a:xfrm>
          <a:prstGeom prst="rect">
            <a:avLst/>
          </a:prstGeom>
        </p:spPr>
        <p:txBody>
          <a:bodyPr lIns="0" tIns="0" rIns="0" bIns="0"/>
          <a:lstStyle>
            <a:lvl1pPr>
              <a:buNone/>
              <a:defRPr sz="1024"/>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9"/>
            <a:ext cx="6428200" cy="4262127"/>
          </a:xfrm>
          <a:prstGeom prst="rect">
            <a:avLst/>
          </a:prstGeom>
        </p:spPr>
        <p:txBody>
          <a:bodyPr lIns="0" tIns="0" rIns="0" bIns="0" anchor="t" anchorCtr="0"/>
          <a:lstStyle>
            <a:lvl1pPr marL="0" indent="0" algn="l">
              <a:lnSpc>
                <a:spcPct val="100000"/>
              </a:lnSpc>
              <a:buNone/>
              <a:tabLst/>
              <a:defRPr sz="1536"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29165"/>
          </a:xfrm>
          <a:prstGeom prst="rect">
            <a:avLst/>
          </a:prstGeom>
        </p:spPr>
        <p:txBody>
          <a:bodyPr vert="horz" wrap="square" lIns="0" tIns="0" rIns="0" bIns="0" rtlCol="0">
            <a:spAutoFit/>
          </a:bodyPr>
          <a:lstStyle/>
          <a:p>
            <a:pPr marL="7392" marR="0" lvl="0" indent="0" algn="r" defTabSz="532231" rtl="0" eaLnBrk="1" fontAlgn="auto" latinLnBrk="0" hangingPunct="1">
              <a:lnSpc>
                <a:spcPts val="2068"/>
              </a:lnSpc>
              <a:spcBef>
                <a:spcPts val="0"/>
              </a:spcBef>
              <a:spcAft>
                <a:spcPts val="0"/>
              </a:spcAft>
              <a:buClrTx/>
              <a:buSzTx/>
              <a:buFontTx/>
              <a:buNone/>
              <a:tabLst/>
              <a:defRPr/>
            </a:pPr>
            <a:fld id="{4FC69F23-2E07-414A-8684-A0744552B4DF}" type="slidenum">
              <a:rPr kumimoji="0" lang="en-GB" sz="932" b="0" i="0" u="none" strike="noStrike" kern="1200" cap="none" spc="7" normalizeH="0" baseline="0" noProof="0">
                <a:ln>
                  <a:noFill/>
                </a:ln>
                <a:solidFill>
                  <a:srgbClr val="6300FF"/>
                </a:solidFill>
                <a:effectLst/>
                <a:uLnTx/>
                <a:uFillTx/>
                <a:latin typeface="Arial"/>
                <a:ea typeface="+mn-ea"/>
                <a:cs typeface="Arial"/>
              </a:rPr>
              <a:pPr marL="7392" marR="0" lvl="0" indent="0" algn="r" defTabSz="532231" rtl="0" eaLnBrk="1" fontAlgn="auto" latinLnBrk="0" hangingPunct="1">
                <a:lnSpc>
                  <a:spcPts val="2068"/>
                </a:lnSpc>
                <a:spcBef>
                  <a:spcPts val="0"/>
                </a:spcBef>
                <a:spcAft>
                  <a:spcPts val="0"/>
                </a:spcAft>
                <a:buClrTx/>
                <a:buSzTx/>
                <a:buFontTx/>
                <a:buNone/>
                <a:tabLst/>
                <a:defRPr/>
              </a:pPr>
              <a:t>‹#›</a:t>
            </a:fld>
            <a:endParaRPr kumimoji="0" sz="932" b="0" i="0" u="none" strike="noStrike" kern="1200" cap="none" spc="0" normalizeH="0" baseline="0" noProof="0">
              <a:ln>
                <a:noFill/>
              </a:ln>
              <a:solidFill>
                <a:srgbClr val="6300FF"/>
              </a:solidFill>
              <a:effectLst/>
              <a:uLnTx/>
              <a:uFillTx/>
              <a:latin typeface="Arial"/>
              <a:ea typeface="+mn-ea"/>
              <a:cs typeface="Arial"/>
            </a:endParaRPr>
          </a:p>
        </p:txBody>
      </p:sp>
      <p:sp>
        <p:nvSpPr>
          <p:cNvPr id="9" name="Text Placeholder 102">
            <a:extLst>
              <a:ext uri="{FF2B5EF4-FFF2-40B4-BE49-F238E27FC236}">
                <a16:creationId xmlns:a16="http://schemas.microsoft.com/office/drawing/2014/main" id="{8E709F75-1EFD-4071-A5BD-1A41DF983099}"/>
              </a:ext>
            </a:extLst>
          </p:cNvPr>
          <p:cNvSpPr txBox="1">
            <a:spLocks/>
          </p:cNvSpPr>
          <p:nvPr userDrawn="1"/>
        </p:nvSpPr>
        <p:spPr>
          <a:xfrm>
            <a:off x="2283465" y="6506715"/>
            <a:ext cx="3074699" cy="105839"/>
          </a:xfrm>
          <a:prstGeom prst="rect">
            <a:avLst/>
          </a:prstGeom>
        </p:spPr>
        <p:txBody>
          <a:bodyPr lIns="0" tIns="0" rIns="0" bIns="0" anchor="t" anchorCtr="0"/>
          <a:lstStyle>
            <a:lvl1pPr marL="0" indent="0" algn="l" defTabSz="914400" rtl="0" eaLnBrk="1" latinLnBrk="0" hangingPunct="1">
              <a:lnSpc>
                <a:spcPct val="100000"/>
              </a:lnSpc>
              <a:spcBef>
                <a:spcPts val="1000"/>
              </a:spcBef>
              <a:buFont typeface="Arial" panose="020B0604020202020204" pitchFamily="34" charset="0"/>
              <a:buNone/>
              <a:tabLst/>
              <a:defRPr sz="600" b="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170223">
              <a:defRPr/>
            </a:pPr>
            <a:r>
              <a:rPr lang="en-US" sz="768">
                <a:solidFill>
                  <a:srgbClr val="000000">
                    <a:lumMod val="50000"/>
                    <a:lumOff val="50000"/>
                  </a:srgbClr>
                </a:solidFill>
                <a:latin typeface="Arial" panose="020B0604020202020204"/>
              </a:rPr>
              <a:t>Digital Science Research Center  - Telecom Unit</a:t>
            </a:r>
          </a:p>
        </p:txBody>
      </p:sp>
    </p:spTree>
    <p:extLst>
      <p:ext uri="{BB962C8B-B14F-4D97-AF65-F5344CB8AC3E}">
        <p14:creationId xmlns:p14="http://schemas.microsoft.com/office/powerpoint/2010/main" val="66350619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6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8" y="451914"/>
            <a:ext cx="8737535" cy="299879"/>
          </a:xfrm>
          <a:prstGeom prst="rect">
            <a:avLst/>
          </a:prstGeom>
        </p:spPr>
        <p:txBody>
          <a:bodyPr lIns="0" tIns="0" rIns="0" bIns="0"/>
          <a:lstStyle>
            <a:lvl1pPr>
              <a:defRPr lang="en-US" sz="2500" b="1" kern="1200" dirty="0">
                <a:solidFill>
                  <a:srgbClr val="253746"/>
                </a:solidFill>
                <a:latin typeface="Arial" panose="020B0604020202020204" pitchFamily="34" charset="0"/>
                <a:ea typeface="+mj-ea"/>
                <a:cs typeface="Arial" panose="020B0604020202020204" pitchFamily="34" charset="0"/>
              </a:defRPr>
            </a:lvl1pPr>
          </a:lstStyle>
          <a:p>
            <a:r>
              <a:rPr lang="en-US"/>
              <a:t>Click to edit title</a:t>
            </a:r>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8" y="864064"/>
            <a:ext cx="8737535" cy="276565"/>
          </a:xfrm>
          <a:prstGeom prst="rect">
            <a:avLst/>
          </a:prstGeom>
        </p:spPr>
        <p:txBody>
          <a:bodyPr lIns="0" tIns="0" rIns="0" bIns="0"/>
          <a:lstStyle>
            <a:lvl1pPr marL="0" indent="0">
              <a:buNone/>
              <a:defRPr lang="en-US" sz="2000" b="0" kern="1200" dirty="0" smtClean="0">
                <a:solidFill>
                  <a:srgbClr val="253746"/>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7" name="Text Placeholder 2">
            <a:extLst>
              <a:ext uri="{FF2B5EF4-FFF2-40B4-BE49-F238E27FC236}">
                <a16:creationId xmlns:a16="http://schemas.microsoft.com/office/drawing/2014/main" id="{F786D4C6-3F45-4E9D-9D8F-8CC645EFA17B}"/>
              </a:ext>
            </a:extLst>
          </p:cNvPr>
          <p:cNvSpPr>
            <a:spLocks noGrp="1"/>
          </p:cNvSpPr>
          <p:nvPr>
            <p:ph type="body" sz="quarter" idx="10"/>
          </p:nvPr>
        </p:nvSpPr>
        <p:spPr>
          <a:xfrm>
            <a:off x="515795" y="1542690"/>
            <a:ext cx="11163600" cy="4679209"/>
          </a:xfrm>
          <a:prstGeom prst="rect">
            <a:avLst/>
          </a:prstGeom>
        </p:spPr>
        <p:txBody>
          <a:bodyPr/>
          <a:lstStyle>
            <a:lvl1pPr>
              <a:buClr>
                <a:schemeClr val="tx2"/>
              </a:buClr>
              <a:defRPr sz="1400">
                <a:solidFill>
                  <a:srgbClr val="44D6AC"/>
                </a:solidFill>
              </a:defRPr>
            </a:lvl1pPr>
            <a:lvl2pPr>
              <a:buClr>
                <a:schemeClr val="tx2"/>
              </a:buClr>
              <a:defRPr sz="1400">
                <a:solidFill>
                  <a:srgbClr val="44D6AC"/>
                </a:solidFill>
              </a:defRPr>
            </a:lvl2pPr>
            <a:lvl3pPr>
              <a:buClr>
                <a:schemeClr val="tx2"/>
              </a:buClr>
              <a:defRPr sz="1400">
                <a:solidFill>
                  <a:srgbClr val="44D6AC"/>
                </a:solidFill>
              </a:defRPr>
            </a:lvl3pPr>
            <a:lvl4pPr>
              <a:buClr>
                <a:schemeClr val="tx2"/>
              </a:buClr>
              <a:defRPr sz="1400">
                <a:solidFill>
                  <a:srgbClr val="44D6AC"/>
                </a:solidFill>
              </a:defRPr>
            </a:lvl4pPr>
            <a:lvl5pPr>
              <a:buClr>
                <a:schemeClr val="tx2"/>
              </a:buClr>
              <a:defRPr sz="1400">
                <a:solidFill>
                  <a:srgbClr val="44D6A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9042242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7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8" y="1048931"/>
            <a:ext cx="5111641" cy="338876"/>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1"/>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3" name="Text Placeholder 94">
            <a:extLst>
              <a:ext uri="{FF2B5EF4-FFF2-40B4-BE49-F238E27FC236}">
                <a16:creationId xmlns:a16="http://schemas.microsoft.com/office/drawing/2014/main" id="{4CF67DBB-A9B6-D641-B1DE-273DD544A0EA}"/>
              </a:ext>
            </a:extLst>
          </p:cNvPr>
          <p:cNvSpPr>
            <a:spLocks noGrp="1"/>
          </p:cNvSpPr>
          <p:nvPr>
            <p:ph type="body" sz="quarter" idx="32"/>
          </p:nvPr>
        </p:nvSpPr>
        <p:spPr>
          <a:xfrm>
            <a:off x="476578" y="3259021"/>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a:extLst>
              <a:ext uri="{FF2B5EF4-FFF2-40B4-BE49-F238E27FC236}">
                <a16:creationId xmlns:a16="http://schemas.microsoft.com/office/drawing/2014/main" id="{94F0D692-2E54-FD46-81DA-EBFBD970C960}"/>
              </a:ext>
            </a:extLst>
          </p:cNvPr>
          <p:cNvSpPr>
            <a:spLocks noGrp="1"/>
          </p:cNvSpPr>
          <p:nvPr>
            <p:ph type="body" sz="quarter" idx="33"/>
          </p:nvPr>
        </p:nvSpPr>
        <p:spPr>
          <a:xfrm>
            <a:off x="476578"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E4D5CF94-1E87-0549-95B7-EB119951B445}"/>
              </a:ext>
            </a:extLst>
          </p:cNvPr>
          <p:cNvSpPr>
            <a:spLocks noGrp="1"/>
          </p:cNvSpPr>
          <p:nvPr>
            <p:ph type="body" sz="quarter" idx="34"/>
          </p:nvPr>
        </p:nvSpPr>
        <p:spPr>
          <a:xfrm>
            <a:off x="6253057" y="3259021"/>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A97B07E4-D85F-0546-8B88-E8FF713A288F}"/>
              </a:ext>
            </a:extLst>
          </p:cNvPr>
          <p:cNvSpPr>
            <a:spLocks noGrp="1"/>
          </p:cNvSpPr>
          <p:nvPr>
            <p:ph type="body" sz="quarter" idx="35"/>
          </p:nvPr>
        </p:nvSpPr>
        <p:spPr>
          <a:xfrm>
            <a:off x="6253057"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CBFB5248-1302-2740-A875-420756085B20}"/>
              </a:ext>
            </a:extLst>
          </p:cNvPr>
          <p:cNvSpPr>
            <a:spLocks noGrp="1"/>
          </p:cNvSpPr>
          <p:nvPr>
            <p:ph type="body" sz="quarter" idx="36"/>
          </p:nvPr>
        </p:nvSpPr>
        <p:spPr>
          <a:xfrm>
            <a:off x="476578" y="5031377"/>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51F346EC-D695-9E4E-B87A-F6C092EFEE1C}"/>
              </a:ext>
            </a:extLst>
          </p:cNvPr>
          <p:cNvSpPr>
            <a:spLocks noGrp="1"/>
          </p:cNvSpPr>
          <p:nvPr>
            <p:ph type="body" sz="quarter" idx="37"/>
          </p:nvPr>
        </p:nvSpPr>
        <p:spPr>
          <a:xfrm>
            <a:off x="476578"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02C5D928-5CD7-CE46-A7FD-34ACEF7FA257}"/>
              </a:ext>
            </a:extLst>
          </p:cNvPr>
          <p:cNvSpPr>
            <a:spLocks noGrp="1"/>
          </p:cNvSpPr>
          <p:nvPr>
            <p:ph type="body" sz="quarter" idx="38"/>
          </p:nvPr>
        </p:nvSpPr>
        <p:spPr>
          <a:xfrm>
            <a:off x="6253057" y="5031377"/>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10454230-AD28-F442-8719-A50B998BC09F}"/>
              </a:ext>
            </a:extLst>
          </p:cNvPr>
          <p:cNvSpPr>
            <a:spLocks noGrp="1"/>
          </p:cNvSpPr>
          <p:nvPr>
            <p:ph type="body" sz="quarter" idx="39"/>
          </p:nvPr>
        </p:nvSpPr>
        <p:spPr>
          <a:xfrm>
            <a:off x="6253057"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9" name="Text Placeholder 94">
            <a:extLst>
              <a:ext uri="{FF2B5EF4-FFF2-40B4-BE49-F238E27FC236}">
                <a16:creationId xmlns:a16="http://schemas.microsoft.com/office/drawing/2014/main" id="{C8324B54-5E33-934D-AC53-2BFB801836FA}"/>
              </a:ext>
            </a:extLst>
          </p:cNvPr>
          <p:cNvSpPr>
            <a:spLocks noGrp="1"/>
          </p:cNvSpPr>
          <p:nvPr>
            <p:ph type="body" sz="quarter" idx="40"/>
          </p:nvPr>
        </p:nvSpPr>
        <p:spPr>
          <a:xfrm>
            <a:off x="2463421" y="1445340"/>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0" name="Text Placeholder 94">
            <a:extLst>
              <a:ext uri="{FF2B5EF4-FFF2-40B4-BE49-F238E27FC236}">
                <a16:creationId xmlns:a16="http://schemas.microsoft.com/office/drawing/2014/main" id="{41EA8438-C39A-3A47-AA7A-E89884D53087}"/>
              </a:ext>
            </a:extLst>
          </p:cNvPr>
          <p:cNvSpPr>
            <a:spLocks noGrp="1"/>
          </p:cNvSpPr>
          <p:nvPr>
            <p:ph type="body" sz="quarter" idx="41"/>
          </p:nvPr>
        </p:nvSpPr>
        <p:spPr>
          <a:xfrm>
            <a:off x="486734" y="2145252"/>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1" name="Text Placeholder 94">
            <a:extLst>
              <a:ext uri="{FF2B5EF4-FFF2-40B4-BE49-F238E27FC236}">
                <a16:creationId xmlns:a16="http://schemas.microsoft.com/office/drawing/2014/main" id="{46A283CB-41CC-FE42-8ECC-F60F32B37626}"/>
              </a:ext>
            </a:extLst>
          </p:cNvPr>
          <p:cNvSpPr>
            <a:spLocks noGrp="1"/>
          </p:cNvSpPr>
          <p:nvPr>
            <p:ph type="body" sz="quarter" idx="42"/>
          </p:nvPr>
        </p:nvSpPr>
        <p:spPr>
          <a:xfrm>
            <a:off x="4450266" y="2145252"/>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2" name="Text Placeholder 94">
            <a:extLst>
              <a:ext uri="{FF2B5EF4-FFF2-40B4-BE49-F238E27FC236}">
                <a16:creationId xmlns:a16="http://schemas.microsoft.com/office/drawing/2014/main" id="{BED0B757-6D0A-4446-B879-40EF365FAE9C}"/>
              </a:ext>
            </a:extLst>
          </p:cNvPr>
          <p:cNvSpPr>
            <a:spLocks noGrp="1"/>
          </p:cNvSpPr>
          <p:nvPr>
            <p:ph type="body" sz="quarter" idx="43"/>
          </p:nvPr>
        </p:nvSpPr>
        <p:spPr>
          <a:xfrm>
            <a:off x="6253057" y="1445340"/>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3" name="Text Placeholder 94">
            <a:extLst>
              <a:ext uri="{FF2B5EF4-FFF2-40B4-BE49-F238E27FC236}">
                <a16:creationId xmlns:a16="http://schemas.microsoft.com/office/drawing/2014/main" id="{85B0EE39-A06B-5648-BA3D-3A95C90871F7}"/>
              </a:ext>
            </a:extLst>
          </p:cNvPr>
          <p:cNvSpPr>
            <a:spLocks noGrp="1"/>
          </p:cNvSpPr>
          <p:nvPr>
            <p:ph type="body" sz="quarter" idx="44"/>
          </p:nvPr>
        </p:nvSpPr>
        <p:spPr>
          <a:xfrm>
            <a:off x="8209466" y="2145252"/>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F1A3380F-2683-1947-8285-567852D34476}"/>
              </a:ext>
            </a:extLst>
          </p:cNvPr>
          <p:cNvSpPr>
            <a:spLocks noGrp="1"/>
          </p:cNvSpPr>
          <p:nvPr>
            <p:ph type="body" sz="quarter" idx="45"/>
          </p:nvPr>
        </p:nvSpPr>
        <p:spPr>
          <a:xfrm>
            <a:off x="10226745" y="1445340"/>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269602795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4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82" y="1048933"/>
            <a:ext cx="5111641" cy="338876"/>
          </a:xfrm>
          <a:prstGeom prst="rect">
            <a:avLst/>
          </a:prstGeom>
        </p:spPr>
        <p:txBody>
          <a:bodyPr lIns="0" tIns="0" rIns="0" bIns="0" anchor="t" anchorCtr="0"/>
          <a:lstStyle>
            <a:lvl1pPr marL="0" indent="0" algn="l">
              <a:lnSpc>
                <a:spcPct val="100000"/>
              </a:lnSpc>
              <a:buNone/>
              <a:tabLst/>
              <a:defRPr sz="1229"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10"/>
            <a:ext cx="525613" cy="218458"/>
          </a:xfrm>
          <a:prstGeom prst="rect">
            <a:avLst/>
          </a:prstGeom>
        </p:spPr>
        <p:txBody>
          <a:bodyPr vert="horz" wrap="square" lIns="0" tIns="0" rIns="0" bIns="0" rtlCol="0">
            <a:spAutoFit/>
          </a:bodyPr>
          <a:lstStyle/>
          <a:p>
            <a:pPr marL="7096" algn="r">
              <a:lnSpc>
                <a:spcPts val="1985"/>
              </a:lnSpc>
            </a:pPr>
            <a:fld id="{4FC69F23-2E07-414A-8684-A0744552B4DF}" type="slidenum">
              <a:rPr lang="en-GB" sz="895" spc="7">
                <a:solidFill>
                  <a:srgbClr val="6300FF"/>
                </a:solidFill>
                <a:latin typeface="Arial"/>
                <a:cs typeface="Arial"/>
              </a:rPr>
              <a:pPr marL="7096" algn="r">
                <a:lnSpc>
                  <a:spcPts val="1985"/>
                </a:lnSpc>
              </a:pPr>
              <a:t>‹#›</a:t>
            </a:fld>
            <a:endParaRPr sz="895">
              <a:solidFill>
                <a:srgbClr val="6300FF"/>
              </a:solidFill>
              <a:latin typeface="Arial"/>
              <a:cs typeface="Arial"/>
            </a:endParaRPr>
          </a:p>
        </p:txBody>
      </p:sp>
      <p:sp>
        <p:nvSpPr>
          <p:cNvPr id="13" name="Text Placeholder 94">
            <a:extLst>
              <a:ext uri="{FF2B5EF4-FFF2-40B4-BE49-F238E27FC236}">
                <a16:creationId xmlns:a16="http://schemas.microsoft.com/office/drawing/2014/main" id="{4CF67DBB-A9B6-D641-B1DE-273DD544A0EA}"/>
              </a:ext>
            </a:extLst>
          </p:cNvPr>
          <p:cNvSpPr>
            <a:spLocks noGrp="1"/>
          </p:cNvSpPr>
          <p:nvPr>
            <p:ph type="body" sz="quarter" idx="32"/>
          </p:nvPr>
        </p:nvSpPr>
        <p:spPr>
          <a:xfrm>
            <a:off x="476582" y="3259020"/>
            <a:ext cx="5438801" cy="1226721"/>
          </a:xfrm>
          <a:prstGeom prst="rect">
            <a:avLst/>
          </a:prstGeom>
        </p:spPr>
        <p:txBody>
          <a:bodyPr lIns="0" tIns="0" rIns="0" bIns="0" anchor="t" anchorCtr="0"/>
          <a:lstStyle>
            <a:lvl1pPr marL="89868" indent="-89868" algn="l">
              <a:lnSpc>
                <a:spcPct val="100000"/>
              </a:lnSpc>
              <a:spcBef>
                <a:spcPts val="0"/>
              </a:spcBef>
              <a:spcAft>
                <a:spcPts val="737"/>
              </a:spcAft>
              <a:buClr>
                <a:schemeClr val="tx2"/>
              </a:buClr>
              <a:buFont typeface="Arial" panose="020B0604020202020204" pitchFamily="34" charset="0"/>
              <a:buChar char="•"/>
              <a:tabLst/>
              <a:defRPr sz="98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a:extLst>
              <a:ext uri="{FF2B5EF4-FFF2-40B4-BE49-F238E27FC236}">
                <a16:creationId xmlns:a16="http://schemas.microsoft.com/office/drawing/2014/main" id="{94F0D692-2E54-FD46-81DA-EBFBD970C960}"/>
              </a:ext>
            </a:extLst>
          </p:cNvPr>
          <p:cNvSpPr>
            <a:spLocks noGrp="1"/>
          </p:cNvSpPr>
          <p:nvPr>
            <p:ph type="body" sz="quarter" idx="33"/>
          </p:nvPr>
        </p:nvSpPr>
        <p:spPr>
          <a:xfrm>
            <a:off x="476582" y="2961247"/>
            <a:ext cx="5438801" cy="297772"/>
          </a:xfrm>
          <a:prstGeom prst="rect">
            <a:avLst/>
          </a:prstGeom>
        </p:spPr>
        <p:txBody>
          <a:bodyPr lIns="0" tIns="0" rIns="0" bIns="0" anchor="t" anchorCtr="0"/>
          <a:lstStyle>
            <a:lvl1pPr marL="0" indent="0" algn="l">
              <a:lnSpc>
                <a:spcPct val="100000"/>
              </a:lnSpc>
              <a:buNone/>
              <a:tabLst/>
              <a:defRPr sz="1229"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E4D5CF94-1E87-0549-95B7-EB119951B445}"/>
              </a:ext>
            </a:extLst>
          </p:cNvPr>
          <p:cNvSpPr>
            <a:spLocks noGrp="1"/>
          </p:cNvSpPr>
          <p:nvPr>
            <p:ph type="body" sz="quarter" idx="34"/>
          </p:nvPr>
        </p:nvSpPr>
        <p:spPr>
          <a:xfrm>
            <a:off x="6253061" y="3259020"/>
            <a:ext cx="5438801" cy="1226721"/>
          </a:xfrm>
          <a:prstGeom prst="rect">
            <a:avLst/>
          </a:prstGeom>
        </p:spPr>
        <p:txBody>
          <a:bodyPr lIns="0" tIns="0" rIns="0" bIns="0" anchor="t" anchorCtr="0"/>
          <a:lstStyle>
            <a:lvl1pPr marL="89868" indent="-89868" algn="l">
              <a:lnSpc>
                <a:spcPct val="100000"/>
              </a:lnSpc>
              <a:spcBef>
                <a:spcPts val="0"/>
              </a:spcBef>
              <a:spcAft>
                <a:spcPts val="737"/>
              </a:spcAft>
              <a:buClr>
                <a:schemeClr val="tx2"/>
              </a:buClr>
              <a:buFont typeface="Arial" panose="020B0604020202020204" pitchFamily="34" charset="0"/>
              <a:buChar char="•"/>
              <a:tabLst/>
              <a:defRPr sz="98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A97B07E4-D85F-0546-8B88-E8FF713A288F}"/>
              </a:ext>
            </a:extLst>
          </p:cNvPr>
          <p:cNvSpPr>
            <a:spLocks noGrp="1"/>
          </p:cNvSpPr>
          <p:nvPr>
            <p:ph type="body" sz="quarter" idx="35"/>
          </p:nvPr>
        </p:nvSpPr>
        <p:spPr>
          <a:xfrm>
            <a:off x="6253061" y="2961247"/>
            <a:ext cx="5438801" cy="297772"/>
          </a:xfrm>
          <a:prstGeom prst="rect">
            <a:avLst/>
          </a:prstGeom>
        </p:spPr>
        <p:txBody>
          <a:bodyPr lIns="0" tIns="0" rIns="0" bIns="0" anchor="t" anchorCtr="0"/>
          <a:lstStyle>
            <a:lvl1pPr marL="0" indent="0" algn="l">
              <a:lnSpc>
                <a:spcPct val="100000"/>
              </a:lnSpc>
              <a:buNone/>
              <a:tabLst/>
              <a:defRPr sz="1229"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CBFB5248-1302-2740-A875-420756085B20}"/>
              </a:ext>
            </a:extLst>
          </p:cNvPr>
          <p:cNvSpPr>
            <a:spLocks noGrp="1"/>
          </p:cNvSpPr>
          <p:nvPr>
            <p:ph type="body" sz="quarter" idx="36"/>
          </p:nvPr>
        </p:nvSpPr>
        <p:spPr>
          <a:xfrm>
            <a:off x="476582" y="5031376"/>
            <a:ext cx="5438801" cy="1226721"/>
          </a:xfrm>
          <a:prstGeom prst="rect">
            <a:avLst/>
          </a:prstGeom>
        </p:spPr>
        <p:txBody>
          <a:bodyPr lIns="0" tIns="0" rIns="0" bIns="0" anchor="t" anchorCtr="0"/>
          <a:lstStyle>
            <a:lvl1pPr marL="89868" indent="-89868" algn="l">
              <a:lnSpc>
                <a:spcPct val="100000"/>
              </a:lnSpc>
              <a:spcBef>
                <a:spcPts val="0"/>
              </a:spcBef>
              <a:spcAft>
                <a:spcPts val="737"/>
              </a:spcAft>
              <a:buClr>
                <a:schemeClr val="tx2"/>
              </a:buClr>
              <a:buFont typeface="Arial" panose="020B0604020202020204" pitchFamily="34" charset="0"/>
              <a:buChar char="•"/>
              <a:tabLst/>
              <a:defRPr sz="98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51F346EC-D695-9E4E-B87A-F6C092EFEE1C}"/>
              </a:ext>
            </a:extLst>
          </p:cNvPr>
          <p:cNvSpPr>
            <a:spLocks noGrp="1"/>
          </p:cNvSpPr>
          <p:nvPr>
            <p:ph type="body" sz="quarter" idx="37"/>
          </p:nvPr>
        </p:nvSpPr>
        <p:spPr>
          <a:xfrm>
            <a:off x="476582" y="4733603"/>
            <a:ext cx="5438801" cy="297772"/>
          </a:xfrm>
          <a:prstGeom prst="rect">
            <a:avLst/>
          </a:prstGeom>
        </p:spPr>
        <p:txBody>
          <a:bodyPr lIns="0" tIns="0" rIns="0" bIns="0" anchor="t" anchorCtr="0"/>
          <a:lstStyle>
            <a:lvl1pPr marL="0" indent="0" algn="l">
              <a:lnSpc>
                <a:spcPct val="100000"/>
              </a:lnSpc>
              <a:buNone/>
              <a:tabLst/>
              <a:defRPr sz="1229"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02C5D928-5CD7-CE46-A7FD-34ACEF7FA257}"/>
              </a:ext>
            </a:extLst>
          </p:cNvPr>
          <p:cNvSpPr>
            <a:spLocks noGrp="1"/>
          </p:cNvSpPr>
          <p:nvPr>
            <p:ph type="body" sz="quarter" idx="38"/>
          </p:nvPr>
        </p:nvSpPr>
        <p:spPr>
          <a:xfrm>
            <a:off x="6253061" y="5031376"/>
            <a:ext cx="5438801" cy="1226721"/>
          </a:xfrm>
          <a:prstGeom prst="rect">
            <a:avLst/>
          </a:prstGeom>
        </p:spPr>
        <p:txBody>
          <a:bodyPr lIns="0" tIns="0" rIns="0" bIns="0" anchor="t" anchorCtr="0"/>
          <a:lstStyle>
            <a:lvl1pPr marL="89868" indent="-89868" algn="l">
              <a:lnSpc>
                <a:spcPct val="100000"/>
              </a:lnSpc>
              <a:spcBef>
                <a:spcPts val="0"/>
              </a:spcBef>
              <a:spcAft>
                <a:spcPts val="737"/>
              </a:spcAft>
              <a:buClr>
                <a:schemeClr val="tx2"/>
              </a:buClr>
              <a:buFont typeface="Arial" panose="020B0604020202020204" pitchFamily="34" charset="0"/>
              <a:buChar char="•"/>
              <a:tabLst/>
              <a:defRPr sz="98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10454230-AD28-F442-8719-A50B998BC09F}"/>
              </a:ext>
            </a:extLst>
          </p:cNvPr>
          <p:cNvSpPr>
            <a:spLocks noGrp="1"/>
          </p:cNvSpPr>
          <p:nvPr>
            <p:ph type="body" sz="quarter" idx="39"/>
          </p:nvPr>
        </p:nvSpPr>
        <p:spPr>
          <a:xfrm>
            <a:off x="6253061" y="4733603"/>
            <a:ext cx="5438801" cy="297772"/>
          </a:xfrm>
          <a:prstGeom prst="rect">
            <a:avLst/>
          </a:prstGeom>
        </p:spPr>
        <p:txBody>
          <a:bodyPr lIns="0" tIns="0" rIns="0" bIns="0" anchor="t" anchorCtr="0"/>
          <a:lstStyle>
            <a:lvl1pPr marL="0" indent="0" algn="l">
              <a:lnSpc>
                <a:spcPct val="100000"/>
              </a:lnSpc>
              <a:buNone/>
              <a:tabLst/>
              <a:defRPr sz="1229"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9" name="Text Placeholder 94">
            <a:extLst>
              <a:ext uri="{FF2B5EF4-FFF2-40B4-BE49-F238E27FC236}">
                <a16:creationId xmlns:a16="http://schemas.microsoft.com/office/drawing/2014/main" id="{C8324B54-5E33-934D-AC53-2BFB801836FA}"/>
              </a:ext>
            </a:extLst>
          </p:cNvPr>
          <p:cNvSpPr>
            <a:spLocks noGrp="1"/>
          </p:cNvSpPr>
          <p:nvPr>
            <p:ph type="body" sz="quarter" idx="40"/>
          </p:nvPr>
        </p:nvSpPr>
        <p:spPr>
          <a:xfrm>
            <a:off x="2463425" y="1445339"/>
            <a:ext cx="1465113" cy="613069"/>
          </a:xfrm>
          <a:prstGeom prst="rect">
            <a:avLst/>
          </a:prstGeom>
        </p:spPr>
        <p:txBody>
          <a:bodyPr lIns="0" tIns="0" rIns="0" bIns="0" anchor="t" anchorCtr="0"/>
          <a:lstStyle>
            <a:lvl1pPr marL="89868" indent="-89868" algn="l">
              <a:lnSpc>
                <a:spcPct val="100000"/>
              </a:lnSpc>
              <a:spcBef>
                <a:spcPts val="0"/>
              </a:spcBef>
              <a:spcAft>
                <a:spcPts val="737"/>
              </a:spcAft>
              <a:buClr>
                <a:schemeClr val="tx2"/>
              </a:buClr>
              <a:buFont typeface="Arial" panose="020B0604020202020204" pitchFamily="34" charset="0"/>
              <a:buChar char="•"/>
              <a:tabLst/>
              <a:defRPr sz="860"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0" name="Text Placeholder 94">
            <a:extLst>
              <a:ext uri="{FF2B5EF4-FFF2-40B4-BE49-F238E27FC236}">
                <a16:creationId xmlns:a16="http://schemas.microsoft.com/office/drawing/2014/main" id="{41EA8438-C39A-3A47-AA7A-E89884D53087}"/>
              </a:ext>
            </a:extLst>
          </p:cNvPr>
          <p:cNvSpPr>
            <a:spLocks noGrp="1"/>
          </p:cNvSpPr>
          <p:nvPr>
            <p:ph type="body" sz="quarter" idx="41"/>
          </p:nvPr>
        </p:nvSpPr>
        <p:spPr>
          <a:xfrm>
            <a:off x="486738" y="2145254"/>
            <a:ext cx="1465113" cy="613069"/>
          </a:xfrm>
          <a:prstGeom prst="rect">
            <a:avLst/>
          </a:prstGeom>
        </p:spPr>
        <p:txBody>
          <a:bodyPr lIns="0" tIns="0" rIns="0" bIns="0" anchor="t" anchorCtr="0"/>
          <a:lstStyle>
            <a:lvl1pPr marL="89868" indent="-89868" algn="l">
              <a:lnSpc>
                <a:spcPct val="100000"/>
              </a:lnSpc>
              <a:spcBef>
                <a:spcPts val="0"/>
              </a:spcBef>
              <a:spcAft>
                <a:spcPts val="737"/>
              </a:spcAft>
              <a:buClr>
                <a:schemeClr val="tx2"/>
              </a:buClr>
              <a:buFont typeface="Arial" panose="020B0604020202020204" pitchFamily="34" charset="0"/>
              <a:buChar char="•"/>
              <a:tabLst/>
              <a:defRPr sz="860"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1" name="Text Placeholder 94">
            <a:extLst>
              <a:ext uri="{FF2B5EF4-FFF2-40B4-BE49-F238E27FC236}">
                <a16:creationId xmlns:a16="http://schemas.microsoft.com/office/drawing/2014/main" id="{46A283CB-41CC-FE42-8ECC-F60F32B37626}"/>
              </a:ext>
            </a:extLst>
          </p:cNvPr>
          <p:cNvSpPr>
            <a:spLocks noGrp="1"/>
          </p:cNvSpPr>
          <p:nvPr>
            <p:ph type="body" sz="quarter" idx="42"/>
          </p:nvPr>
        </p:nvSpPr>
        <p:spPr>
          <a:xfrm>
            <a:off x="4450270" y="2145254"/>
            <a:ext cx="1465113" cy="613069"/>
          </a:xfrm>
          <a:prstGeom prst="rect">
            <a:avLst/>
          </a:prstGeom>
        </p:spPr>
        <p:txBody>
          <a:bodyPr lIns="0" tIns="0" rIns="0" bIns="0" anchor="t" anchorCtr="0"/>
          <a:lstStyle>
            <a:lvl1pPr marL="89868" indent="-89868" algn="l">
              <a:lnSpc>
                <a:spcPct val="100000"/>
              </a:lnSpc>
              <a:spcBef>
                <a:spcPts val="0"/>
              </a:spcBef>
              <a:spcAft>
                <a:spcPts val="737"/>
              </a:spcAft>
              <a:buClr>
                <a:schemeClr val="tx2"/>
              </a:buClr>
              <a:buFont typeface="Arial" panose="020B0604020202020204" pitchFamily="34" charset="0"/>
              <a:buChar char="•"/>
              <a:tabLst/>
              <a:defRPr sz="860"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2" name="Text Placeholder 94">
            <a:extLst>
              <a:ext uri="{FF2B5EF4-FFF2-40B4-BE49-F238E27FC236}">
                <a16:creationId xmlns:a16="http://schemas.microsoft.com/office/drawing/2014/main" id="{BED0B757-6D0A-4446-B879-40EF365FAE9C}"/>
              </a:ext>
            </a:extLst>
          </p:cNvPr>
          <p:cNvSpPr>
            <a:spLocks noGrp="1"/>
          </p:cNvSpPr>
          <p:nvPr>
            <p:ph type="body" sz="quarter" idx="43"/>
          </p:nvPr>
        </p:nvSpPr>
        <p:spPr>
          <a:xfrm>
            <a:off x="6253061" y="1445339"/>
            <a:ext cx="1465113" cy="613069"/>
          </a:xfrm>
          <a:prstGeom prst="rect">
            <a:avLst/>
          </a:prstGeom>
        </p:spPr>
        <p:txBody>
          <a:bodyPr lIns="0" tIns="0" rIns="0" bIns="0" anchor="t" anchorCtr="0"/>
          <a:lstStyle>
            <a:lvl1pPr marL="89868" indent="-89868" algn="l">
              <a:lnSpc>
                <a:spcPct val="100000"/>
              </a:lnSpc>
              <a:spcBef>
                <a:spcPts val="0"/>
              </a:spcBef>
              <a:spcAft>
                <a:spcPts val="737"/>
              </a:spcAft>
              <a:buClr>
                <a:schemeClr val="tx2"/>
              </a:buClr>
              <a:buFont typeface="Arial" panose="020B0604020202020204" pitchFamily="34" charset="0"/>
              <a:buChar char="•"/>
              <a:tabLst/>
              <a:defRPr sz="860"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3" name="Text Placeholder 94">
            <a:extLst>
              <a:ext uri="{FF2B5EF4-FFF2-40B4-BE49-F238E27FC236}">
                <a16:creationId xmlns:a16="http://schemas.microsoft.com/office/drawing/2014/main" id="{85B0EE39-A06B-5648-BA3D-3A95C90871F7}"/>
              </a:ext>
            </a:extLst>
          </p:cNvPr>
          <p:cNvSpPr>
            <a:spLocks noGrp="1"/>
          </p:cNvSpPr>
          <p:nvPr>
            <p:ph type="body" sz="quarter" idx="44"/>
          </p:nvPr>
        </p:nvSpPr>
        <p:spPr>
          <a:xfrm>
            <a:off x="8209470" y="2145254"/>
            <a:ext cx="1465113" cy="613069"/>
          </a:xfrm>
          <a:prstGeom prst="rect">
            <a:avLst/>
          </a:prstGeom>
        </p:spPr>
        <p:txBody>
          <a:bodyPr lIns="0" tIns="0" rIns="0" bIns="0" anchor="t" anchorCtr="0"/>
          <a:lstStyle>
            <a:lvl1pPr marL="89868" indent="-89868" algn="l">
              <a:lnSpc>
                <a:spcPct val="100000"/>
              </a:lnSpc>
              <a:spcBef>
                <a:spcPts val="0"/>
              </a:spcBef>
              <a:spcAft>
                <a:spcPts val="737"/>
              </a:spcAft>
              <a:buClr>
                <a:schemeClr val="tx2"/>
              </a:buClr>
              <a:buFont typeface="Arial" panose="020B0604020202020204" pitchFamily="34" charset="0"/>
              <a:buChar char="•"/>
              <a:tabLst/>
              <a:defRPr sz="860"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F1A3380F-2683-1947-8285-567852D34476}"/>
              </a:ext>
            </a:extLst>
          </p:cNvPr>
          <p:cNvSpPr>
            <a:spLocks noGrp="1"/>
          </p:cNvSpPr>
          <p:nvPr>
            <p:ph type="body" sz="quarter" idx="45"/>
          </p:nvPr>
        </p:nvSpPr>
        <p:spPr>
          <a:xfrm>
            <a:off x="10226749" y="1445339"/>
            <a:ext cx="1465113" cy="613069"/>
          </a:xfrm>
          <a:prstGeom prst="rect">
            <a:avLst/>
          </a:prstGeom>
        </p:spPr>
        <p:txBody>
          <a:bodyPr lIns="0" tIns="0" rIns="0" bIns="0" anchor="t" anchorCtr="0"/>
          <a:lstStyle>
            <a:lvl1pPr marL="89868" indent="-89868" algn="l">
              <a:lnSpc>
                <a:spcPct val="100000"/>
              </a:lnSpc>
              <a:spcBef>
                <a:spcPts val="0"/>
              </a:spcBef>
              <a:spcAft>
                <a:spcPts val="737"/>
              </a:spcAft>
              <a:buClr>
                <a:schemeClr val="tx2"/>
              </a:buClr>
              <a:buFont typeface="Arial" panose="020B0604020202020204" pitchFamily="34" charset="0"/>
              <a:buChar char="•"/>
              <a:tabLst/>
              <a:defRPr sz="860"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 name="Text Placeholder 94">
            <a:extLst>
              <a:ext uri="{FF2B5EF4-FFF2-40B4-BE49-F238E27FC236}">
                <a16:creationId xmlns:a16="http://schemas.microsoft.com/office/drawing/2014/main" id="{AC96AB58-D914-1F9E-E5CB-C6D4B3122F2F}"/>
              </a:ext>
            </a:extLst>
          </p:cNvPr>
          <p:cNvSpPr txBox="1">
            <a:spLocks/>
          </p:cNvSpPr>
          <p:nvPr userDrawn="1"/>
        </p:nvSpPr>
        <p:spPr>
          <a:xfrm>
            <a:off x="2244544" y="6472791"/>
            <a:ext cx="6428200" cy="233568"/>
          </a:xfrm>
          <a:prstGeom prst="rect">
            <a:avLst/>
          </a:prstGeom>
        </p:spPr>
        <p:txBody>
          <a:bodyPr lIns="0" tIns="0" rIns="0" bIns="0" anchor="t" anchorCtr="0"/>
          <a:lstStyle>
            <a:lvl1pPr marL="0" marR="0" indent="0" algn="l" defTabSz="877711" rtl="0" eaLnBrk="1" fontAlgn="auto" latinLnBrk="0" hangingPunct="1">
              <a:lnSpc>
                <a:spcPct val="100000"/>
              </a:lnSpc>
              <a:spcBef>
                <a:spcPts val="960"/>
              </a:spcBef>
              <a:spcAft>
                <a:spcPts val="0"/>
              </a:spcAft>
              <a:buClrTx/>
              <a:buSzTx/>
              <a:buFont typeface="Arial" panose="020B0604020202020204" pitchFamily="34" charset="0"/>
              <a:buNone/>
              <a:tabLst/>
              <a:defRPr sz="701" b="0" kern="1200">
                <a:solidFill>
                  <a:srgbClr val="86898C"/>
                </a:solidFill>
                <a:latin typeface="+mn-lt"/>
                <a:ea typeface="+mn-ea"/>
                <a:cs typeface="+mn-cs"/>
              </a:defRPr>
            </a:lvl1pPr>
            <a:lvl2pPr marL="658299" indent="-219433" algn="l" defTabSz="877733" rtl="0" eaLnBrk="1" latinLnBrk="0" hangingPunct="1">
              <a:lnSpc>
                <a:spcPct val="90000"/>
              </a:lnSpc>
              <a:spcBef>
                <a:spcPts val="480"/>
              </a:spcBef>
              <a:buFont typeface="Arial" panose="020B0604020202020204" pitchFamily="34" charset="0"/>
              <a:buNone/>
              <a:defRPr sz="2304" b="1" kern="1200">
                <a:solidFill>
                  <a:schemeClr val="tx1"/>
                </a:solidFill>
                <a:latin typeface="+mn-lt"/>
                <a:ea typeface="+mn-ea"/>
                <a:cs typeface="+mn-cs"/>
              </a:defRPr>
            </a:lvl2pPr>
            <a:lvl3pPr marL="1097166" indent="-219433" algn="l" defTabSz="877733" rtl="0" eaLnBrk="1" latinLnBrk="0" hangingPunct="1">
              <a:lnSpc>
                <a:spcPct val="90000"/>
              </a:lnSpc>
              <a:spcBef>
                <a:spcPts val="480"/>
              </a:spcBef>
              <a:buFont typeface="Arial" panose="020B0604020202020204" pitchFamily="34" charset="0"/>
              <a:buNone/>
              <a:defRPr sz="1920" b="1" kern="1200">
                <a:solidFill>
                  <a:schemeClr val="tx1"/>
                </a:solidFill>
                <a:latin typeface="+mn-lt"/>
                <a:ea typeface="+mn-ea"/>
                <a:cs typeface="+mn-cs"/>
              </a:defRPr>
            </a:lvl3pPr>
            <a:lvl4pPr marL="1536032" indent="-219433" algn="l" defTabSz="877733" rtl="0" eaLnBrk="1" latinLnBrk="0" hangingPunct="1">
              <a:lnSpc>
                <a:spcPct val="90000"/>
              </a:lnSpc>
              <a:spcBef>
                <a:spcPts val="480"/>
              </a:spcBef>
              <a:buFont typeface="Arial" panose="020B0604020202020204" pitchFamily="34" charset="0"/>
              <a:buNone/>
              <a:defRPr sz="1728" b="1" kern="1200">
                <a:solidFill>
                  <a:schemeClr val="tx1"/>
                </a:solidFill>
                <a:latin typeface="+mn-lt"/>
                <a:ea typeface="+mn-ea"/>
                <a:cs typeface="+mn-cs"/>
              </a:defRPr>
            </a:lvl4pPr>
            <a:lvl5pPr marL="1974898" indent="-219433" algn="l" defTabSz="877733" rtl="0" eaLnBrk="1" latinLnBrk="0" hangingPunct="1">
              <a:lnSpc>
                <a:spcPct val="90000"/>
              </a:lnSpc>
              <a:spcBef>
                <a:spcPts val="480"/>
              </a:spcBef>
              <a:buFont typeface="Arial" panose="020B0604020202020204" pitchFamily="34" charset="0"/>
              <a:buNone/>
              <a:defRPr sz="1728" b="1" kern="1200">
                <a:solidFill>
                  <a:schemeClr val="tx1"/>
                </a:solidFill>
                <a:latin typeface="+mn-lt"/>
                <a:ea typeface="+mn-ea"/>
                <a:cs typeface="+mn-cs"/>
              </a:defRPr>
            </a:lvl5pPr>
            <a:lvl6pPr marL="2413765" indent="-219433" algn="l" defTabSz="877733" rtl="0" eaLnBrk="1" latinLnBrk="0" hangingPunct="1">
              <a:lnSpc>
                <a:spcPct val="90000"/>
              </a:lnSpc>
              <a:spcBef>
                <a:spcPts val="480"/>
              </a:spcBef>
              <a:buFont typeface="Arial" panose="020B0604020202020204" pitchFamily="34" charset="0"/>
              <a:buChar char="•"/>
              <a:defRPr sz="1728" kern="1200">
                <a:solidFill>
                  <a:schemeClr val="tx1"/>
                </a:solidFill>
                <a:latin typeface="+mn-lt"/>
                <a:ea typeface="+mn-ea"/>
                <a:cs typeface="+mn-cs"/>
              </a:defRPr>
            </a:lvl6pPr>
            <a:lvl7pPr marL="2852631" indent="-219433" algn="l" defTabSz="877733" rtl="0" eaLnBrk="1" latinLnBrk="0" hangingPunct="1">
              <a:lnSpc>
                <a:spcPct val="90000"/>
              </a:lnSpc>
              <a:spcBef>
                <a:spcPts val="480"/>
              </a:spcBef>
              <a:buFont typeface="Arial" panose="020B0604020202020204" pitchFamily="34" charset="0"/>
              <a:buChar char="•"/>
              <a:defRPr sz="1728" kern="1200">
                <a:solidFill>
                  <a:schemeClr val="tx1"/>
                </a:solidFill>
                <a:latin typeface="+mn-lt"/>
                <a:ea typeface="+mn-ea"/>
                <a:cs typeface="+mn-cs"/>
              </a:defRPr>
            </a:lvl7pPr>
            <a:lvl8pPr marL="3291497" indent="-219433" algn="l" defTabSz="877733" rtl="0" eaLnBrk="1" latinLnBrk="0" hangingPunct="1">
              <a:lnSpc>
                <a:spcPct val="90000"/>
              </a:lnSpc>
              <a:spcBef>
                <a:spcPts val="480"/>
              </a:spcBef>
              <a:buFont typeface="Arial" panose="020B0604020202020204" pitchFamily="34" charset="0"/>
              <a:buChar char="•"/>
              <a:defRPr sz="1728" kern="1200">
                <a:solidFill>
                  <a:schemeClr val="tx1"/>
                </a:solidFill>
                <a:latin typeface="+mn-lt"/>
                <a:ea typeface="+mn-ea"/>
                <a:cs typeface="+mn-cs"/>
              </a:defRPr>
            </a:lvl8pPr>
            <a:lvl9pPr marL="3730363" indent="-219433" algn="l" defTabSz="877733" rtl="0" eaLnBrk="1" latinLnBrk="0" hangingPunct="1">
              <a:lnSpc>
                <a:spcPct val="90000"/>
              </a:lnSpc>
              <a:spcBef>
                <a:spcPts val="480"/>
              </a:spcBef>
              <a:buFont typeface="Arial" panose="020B0604020202020204" pitchFamily="34" charset="0"/>
              <a:buChar char="•"/>
              <a:defRPr sz="1728" kern="1200">
                <a:solidFill>
                  <a:schemeClr val="tx1"/>
                </a:solidFill>
                <a:latin typeface="+mn-lt"/>
                <a:ea typeface="+mn-ea"/>
                <a:cs typeface="+mn-cs"/>
              </a:defRPr>
            </a:lvl9pPr>
          </a:lstStyle>
          <a:p>
            <a:r>
              <a:rPr lang="en-US" sz="897"/>
              <a:t>AIDRC – Telecom Unit</a:t>
            </a:r>
          </a:p>
        </p:txBody>
      </p:sp>
    </p:spTree>
    <p:extLst>
      <p:ext uri="{BB962C8B-B14F-4D97-AF65-F5344CB8AC3E}">
        <p14:creationId xmlns:p14="http://schemas.microsoft.com/office/powerpoint/2010/main" val="371588703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6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7"/>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5" y="6388342"/>
            <a:ext cx="2053268" cy="234936"/>
          </a:xfrm>
          <a:prstGeom prst="rect">
            <a:avLst/>
          </a:prstGeom>
        </p:spPr>
        <p:txBody>
          <a:bodyPr vert="horz" wrap="square" lIns="0" tIns="0" rIns="0" bIns="0" rtlCol="0">
            <a:spAutoFit/>
          </a:bodyPr>
          <a:lstStyle/>
          <a:p>
            <a:pPr marL="7701">
              <a:lnSpc>
                <a:spcPts val="2155"/>
              </a:lnSpc>
            </a:pPr>
            <a:r>
              <a:rPr lang="en-GB" sz="800" b="1" spc="7">
                <a:solidFill>
                  <a:srgbClr val="6300FF"/>
                </a:solidFill>
                <a:latin typeface="Arial"/>
                <a:cs typeface="Arial"/>
              </a:rPr>
              <a:t>TII </a:t>
            </a:r>
            <a:r>
              <a:rPr lang="en-GB" sz="800" spc="7">
                <a:solidFill>
                  <a:srgbClr val="6300FF"/>
                </a:solidFill>
                <a:latin typeface="Arial"/>
                <a:cs typeface="Arial"/>
              </a:rPr>
              <a:t>– Technology Innovation Institute</a:t>
            </a:r>
            <a:endParaRPr sz="800">
              <a:solidFill>
                <a:srgbClr val="6300FF"/>
              </a:solidFill>
              <a:latin typeface="Arial"/>
              <a:cs typeface="Arial"/>
            </a:endParaRPr>
          </a:p>
        </p:txBody>
      </p:sp>
      <p:sp>
        <p:nvSpPr>
          <p:cNvPr id="4" name="Text Placeholder 94">
            <a:extLst>
              <a:ext uri="{FF2B5EF4-FFF2-40B4-BE49-F238E27FC236}">
                <a16:creationId xmlns:a16="http://schemas.microsoft.com/office/drawing/2014/main" id="{029028F2-52F8-D261-9AD0-9ECA6A72F17E}"/>
              </a:ext>
            </a:extLst>
          </p:cNvPr>
          <p:cNvSpPr>
            <a:spLocks noGrp="1"/>
          </p:cNvSpPr>
          <p:nvPr>
            <p:ph type="body" sz="quarter" idx="19" hasCustomPrompt="1"/>
          </p:nvPr>
        </p:nvSpPr>
        <p:spPr>
          <a:xfrm>
            <a:off x="2273051" y="6506260"/>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800"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Tree>
    <p:extLst>
      <p:ext uri="{BB962C8B-B14F-4D97-AF65-F5344CB8AC3E}">
        <p14:creationId xmlns:p14="http://schemas.microsoft.com/office/powerpoint/2010/main" val="165718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White Divider 1">
    <p:bg>
      <p:bgPr>
        <a:blipFill dpi="0" rotWithShape="1">
          <a:blip r:embed="rId2" cstate="hqprint">
            <a:lum/>
          </a:blip>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8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10" name="Title 9"/>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2535108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White Bod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A772-AD33-9843-86AA-B34C983DF18A}"/>
              </a:ext>
            </a:extLst>
          </p:cNvPr>
          <p:cNvSpPr>
            <a:spLocks noGrp="1"/>
          </p:cNvSpPr>
          <p:nvPr>
            <p:ph type="title"/>
          </p:nvPr>
        </p:nvSpPr>
        <p:spPr>
          <a:xfrm>
            <a:off x="486735" y="469903"/>
            <a:ext cx="11205124" cy="338876"/>
          </a:xfrm>
        </p:spPr>
        <p:txBody>
          <a:bodyPr/>
          <a:lstStyle/>
          <a:p>
            <a:r>
              <a:rPr lang="en-US"/>
              <a:t>Click to edit Master title style</a:t>
            </a:r>
          </a:p>
        </p:txBody>
      </p:sp>
      <p:sp>
        <p:nvSpPr>
          <p:cNvPr id="15" name="Text Placeholder 94">
            <a:extLst>
              <a:ext uri="{FF2B5EF4-FFF2-40B4-BE49-F238E27FC236}">
                <a16:creationId xmlns:a16="http://schemas.microsoft.com/office/drawing/2014/main" id="{13F41F20-38AA-ED43-B4CB-14C2E8EA14E9}"/>
              </a:ext>
            </a:extLst>
          </p:cNvPr>
          <p:cNvSpPr>
            <a:spLocks noGrp="1"/>
          </p:cNvSpPr>
          <p:nvPr>
            <p:ph type="body" sz="quarter" idx="18"/>
          </p:nvPr>
        </p:nvSpPr>
        <p:spPr>
          <a:xfrm>
            <a:off x="48673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6" name="Text Placeholder 94">
            <a:extLst>
              <a:ext uri="{FF2B5EF4-FFF2-40B4-BE49-F238E27FC236}">
                <a16:creationId xmlns:a16="http://schemas.microsoft.com/office/drawing/2014/main" id="{48EA12B7-EADF-9B42-A556-948CFD163203}"/>
              </a:ext>
            </a:extLst>
          </p:cNvPr>
          <p:cNvSpPr>
            <a:spLocks noGrp="1"/>
          </p:cNvSpPr>
          <p:nvPr>
            <p:ph type="body" sz="quarter" idx="19"/>
          </p:nvPr>
        </p:nvSpPr>
        <p:spPr>
          <a:xfrm>
            <a:off x="32794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7" name="Text Placeholder 94">
            <a:extLst>
              <a:ext uri="{FF2B5EF4-FFF2-40B4-BE49-F238E27FC236}">
                <a16:creationId xmlns:a16="http://schemas.microsoft.com/office/drawing/2014/main" id="{FF2290C5-73A4-7249-8732-9501C1181ED6}"/>
              </a:ext>
            </a:extLst>
          </p:cNvPr>
          <p:cNvSpPr>
            <a:spLocks noGrp="1"/>
          </p:cNvSpPr>
          <p:nvPr>
            <p:ph type="body" sz="quarter" idx="20"/>
          </p:nvPr>
        </p:nvSpPr>
        <p:spPr>
          <a:xfrm>
            <a:off x="60823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8" name="Text Placeholder 94">
            <a:extLst>
              <a:ext uri="{FF2B5EF4-FFF2-40B4-BE49-F238E27FC236}">
                <a16:creationId xmlns:a16="http://schemas.microsoft.com/office/drawing/2014/main" id="{4E115B13-E818-664E-BE6A-FB1C4E4710B3}"/>
              </a:ext>
            </a:extLst>
          </p:cNvPr>
          <p:cNvSpPr>
            <a:spLocks noGrp="1"/>
          </p:cNvSpPr>
          <p:nvPr>
            <p:ph type="body" sz="quarter" idx="21"/>
          </p:nvPr>
        </p:nvSpPr>
        <p:spPr>
          <a:xfrm>
            <a:off x="88852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0AC46195-421E-7F43-82D2-DED2C7AC0857}"/>
              </a:ext>
            </a:extLst>
          </p:cNvPr>
          <p:cNvSpPr>
            <a:spLocks noGrp="1"/>
          </p:cNvSpPr>
          <p:nvPr>
            <p:ph type="pic" sz="quarter" idx="17"/>
          </p:nvPr>
        </p:nvSpPr>
        <p:spPr>
          <a:xfrm>
            <a:off x="486732" y="2616200"/>
            <a:ext cx="772800" cy="772800"/>
          </a:xfrm>
          <a:prstGeom prst="rect">
            <a:avLst/>
          </a:prstGeom>
        </p:spPr>
        <p:txBody>
          <a:bodyPr lIns="0" tIns="0" rIns="0" bIns="0"/>
          <a:lstStyle>
            <a:lvl1pPr>
              <a:buNone/>
              <a:defRPr sz="1067"/>
            </a:lvl1pPr>
          </a:lstStyle>
          <a:p>
            <a:endParaRPr lang="en-US"/>
          </a:p>
        </p:txBody>
      </p:sp>
      <p:sp>
        <p:nvSpPr>
          <p:cNvPr id="26" name="Picture Placeholder 92">
            <a:extLst>
              <a:ext uri="{FF2B5EF4-FFF2-40B4-BE49-F238E27FC236}">
                <a16:creationId xmlns:a16="http://schemas.microsoft.com/office/drawing/2014/main" id="{04BC338E-58B9-954D-8974-018D44E17F5A}"/>
              </a:ext>
            </a:extLst>
          </p:cNvPr>
          <p:cNvSpPr>
            <a:spLocks noGrp="1"/>
          </p:cNvSpPr>
          <p:nvPr>
            <p:ph type="pic" sz="quarter" idx="22"/>
          </p:nvPr>
        </p:nvSpPr>
        <p:spPr>
          <a:xfrm>
            <a:off x="3279475" y="2616200"/>
            <a:ext cx="772800" cy="772800"/>
          </a:xfrm>
          <a:prstGeom prst="rect">
            <a:avLst/>
          </a:prstGeom>
        </p:spPr>
        <p:txBody>
          <a:bodyPr lIns="0" tIns="0" rIns="0" bIns="0"/>
          <a:lstStyle>
            <a:lvl1pPr>
              <a:buNone/>
              <a:defRPr sz="1067"/>
            </a:lvl1pPr>
          </a:lstStyle>
          <a:p>
            <a:endParaRPr lang="en-US"/>
          </a:p>
        </p:txBody>
      </p:sp>
      <p:sp>
        <p:nvSpPr>
          <p:cNvPr id="27" name="Picture Placeholder 92">
            <a:extLst>
              <a:ext uri="{FF2B5EF4-FFF2-40B4-BE49-F238E27FC236}">
                <a16:creationId xmlns:a16="http://schemas.microsoft.com/office/drawing/2014/main" id="{48676F40-F746-7448-ABF9-0552E2B12EA9}"/>
              </a:ext>
            </a:extLst>
          </p:cNvPr>
          <p:cNvSpPr>
            <a:spLocks noGrp="1"/>
          </p:cNvSpPr>
          <p:nvPr>
            <p:ph type="pic" sz="quarter" idx="23"/>
          </p:nvPr>
        </p:nvSpPr>
        <p:spPr>
          <a:xfrm>
            <a:off x="6082373" y="2616200"/>
            <a:ext cx="772800" cy="772800"/>
          </a:xfrm>
          <a:prstGeom prst="rect">
            <a:avLst/>
          </a:prstGeom>
        </p:spPr>
        <p:txBody>
          <a:bodyPr lIns="0" tIns="0" rIns="0" bIns="0"/>
          <a:lstStyle>
            <a:lvl1pPr>
              <a:buNone/>
              <a:defRPr sz="1067"/>
            </a:lvl1pPr>
          </a:lstStyle>
          <a:p>
            <a:endParaRPr lang="en-US"/>
          </a:p>
        </p:txBody>
      </p:sp>
      <p:sp>
        <p:nvSpPr>
          <p:cNvPr id="28" name="Picture Placeholder 92">
            <a:extLst>
              <a:ext uri="{FF2B5EF4-FFF2-40B4-BE49-F238E27FC236}">
                <a16:creationId xmlns:a16="http://schemas.microsoft.com/office/drawing/2014/main" id="{FABDB13D-0BB6-D545-82BF-0A66831EAE86}"/>
              </a:ext>
            </a:extLst>
          </p:cNvPr>
          <p:cNvSpPr>
            <a:spLocks noGrp="1"/>
          </p:cNvSpPr>
          <p:nvPr>
            <p:ph type="pic" sz="quarter" idx="24"/>
          </p:nvPr>
        </p:nvSpPr>
        <p:spPr>
          <a:xfrm>
            <a:off x="8885273" y="2616200"/>
            <a:ext cx="772800" cy="772800"/>
          </a:xfrm>
          <a:prstGeom prst="rect">
            <a:avLst/>
          </a:prstGeom>
        </p:spPr>
        <p:txBody>
          <a:bodyPr lIns="0" tIns="0" rIns="0" bIns="0"/>
          <a:lstStyle>
            <a:lvl1pPr>
              <a:buNone/>
              <a:defRPr sz="1067"/>
            </a:lvl1pPr>
          </a:lstStyle>
          <a:p>
            <a:endParaRPr lang="en-US"/>
          </a:p>
        </p:txBody>
      </p:sp>
      <p:sp>
        <p:nvSpPr>
          <p:cNvPr id="29" name="Text Placeholder 94">
            <a:extLst>
              <a:ext uri="{FF2B5EF4-FFF2-40B4-BE49-F238E27FC236}">
                <a16:creationId xmlns:a16="http://schemas.microsoft.com/office/drawing/2014/main" id="{2A4CB9EF-8AD3-B74C-A553-F2BE51417801}"/>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12" name="object 37">
            <a:extLst>
              <a:ext uri="{FF2B5EF4-FFF2-40B4-BE49-F238E27FC236}">
                <a16:creationId xmlns:a16="http://schemas.microsoft.com/office/drawing/2014/main" id="{65B8741C-D315-B54C-81D2-1D67112AF144}"/>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3" name="object 37">
            <a:extLst>
              <a:ext uri="{FF2B5EF4-FFF2-40B4-BE49-F238E27FC236}">
                <a16:creationId xmlns:a16="http://schemas.microsoft.com/office/drawing/2014/main" id="{5E26408E-E224-DE4E-8ACD-B1E78A2BAE8E}"/>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92819471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4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396504"/>
            <a:ext cx="1375565" cy="1191929"/>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8" y="1396504"/>
            <a:ext cx="5111641" cy="1191929"/>
          </a:xfrm>
          <a:prstGeom prst="rect">
            <a:avLst/>
          </a:prstGeom>
        </p:spPr>
        <p:txBody>
          <a:bodyPr lIns="0" tIns="0" rIns="0" bIns="0" anchor="t" anchorCtr="0"/>
          <a:lstStyle>
            <a:lvl1pPr marL="0" indent="0" algn="l">
              <a:lnSpc>
                <a:spcPct val="100000"/>
              </a:lnSpc>
              <a:buNone/>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1"/>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8757552" y="1396504"/>
            <a:ext cx="1375565" cy="1191929"/>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10316292" y="1396504"/>
            <a:ext cx="1375565" cy="1191929"/>
          </a:xfrm>
          <a:prstGeom prst="rect">
            <a:avLst/>
          </a:prstGeom>
        </p:spPr>
        <p:txBody>
          <a:bodyPr lIns="0" tIns="0" rIns="0" bIns="0"/>
          <a:lstStyle>
            <a:lvl1pPr>
              <a:buNone/>
              <a:defRPr sz="1067"/>
            </a:lvl1pPr>
          </a:lstStyle>
          <a:p>
            <a:endParaRPr lang="en-US"/>
          </a:p>
        </p:txBody>
      </p:sp>
      <p:sp>
        <p:nvSpPr>
          <p:cNvPr id="19" name="Text Placeholder 83">
            <a:extLst>
              <a:ext uri="{FF2B5EF4-FFF2-40B4-BE49-F238E27FC236}">
                <a16:creationId xmlns:a16="http://schemas.microsoft.com/office/drawing/2014/main" id="{DF33D91C-D88B-1F46-9964-BA8FA5A7C14E}"/>
              </a:ext>
            </a:extLst>
          </p:cNvPr>
          <p:cNvSpPr>
            <a:spLocks noGrp="1"/>
          </p:cNvSpPr>
          <p:nvPr>
            <p:ph type="body" sz="quarter" idx="28"/>
          </p:nvPr>
        </p:nvSpPr>
        <p:spPr>
          <a:xfrm>
            <a:off x="476576" y="3582352"/>
            <a:ext cx="2062285" cy="2272485"/>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0" name="Text Placeholder 84">
            <a:extLst>
              <a:ext uri="{FF2B5EF4-FFF2-40B4-BE49-F238E27FC236}">
                <a16:creationId xmlns:a16="http://schemas.microsoft.com/office/drawing/2014/main" id="{884E4AC7-B53C-1641-BE01-C7DD8ABDDA06}"/>
              </a:ext>
            </a:extLst>
          </p:cNvPr>
          <p:cNvSpPr>
            <a:spLocks noGrp="1"/>
          </p:cNvSpPr>
          <p:nvPr>
            <p:ph type="body" sz="quarter" idx="29"/>
          </p:nvPr>
        </p:nvSpPr>
        <p:spPr>
          <a:xfrm>
            <a:off x="3035319" y="3582354"/>
            <a:ext cx="2552900" cy="492108"/>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1" name="Text Placeholder 85">
            <a:extLst>
              <a:ext uri="{FF2B5EF4-FFF2-40B4-BE49-F238E27FC236}">
                <a16:creationId xmlns:a16="http://schemas.microsoft.com/office/drawing/2014/main" id="{7A1F6A69-479C-D94B-AF47-2F58E20804C2}"/>
              </a:ext>
            </a:extLst>
          </p:cNvPr>
          <p:cNvSpPr>
            <a:spLocks noGrp="1"/>
          </p:cNvSpPr>
          <p:nvPr>
            <p:ph type="body" sz="quarter" idx="30"/>
          </p:nvPr>
        </p:nvSpPr>
        <p:spPr>
          <a:xfrm>
            <a:off x="3035319" y="4522029"/>
            <a:ext cx="2552900"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2" name="Text Placeholder 86">
            <a:extLst>
              <a:ext uri="{FF2B5EF4-FFF2-40B4-BE49-F238E27FC236}">
                <a16:creationId xmlns:a16="http://schemas.microsoft.com/office/drawing/2014/main" id="{46F9BF66-C06C-8545-96DA-C982A5350053}"/>
              </a:ext>
            </a:extLst>
          </p:cNvPr>
          <p:cNvSpPr>
            <a:spLocks noGrp="1"/>
          </p:cNvSpPr>
          <p:nvPr>
            <p:ph type="body" sz="quarter" idx="31"/>
          </p:nvPr>
        </p:nvSpPr>
        <p:spPr>
          <a:xfrm>
            <a:off x="3029477" y="5364900"/>
            <a:ext cx="2558743"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Tree>
    <p:extLst>
      <p:ext uri="{BB962C8B-B14F-4D97-AF65-F5344CB8AC3E}">
        <p14:creationId xmlns:p14="http://schemas.microsoft.com/office/powerpoint/2010/main" val="122691292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Color Divid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B416B-1787-074E-950D-0F36D9988C55}"/>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62785E29-0D1C-874A-B65E-752000D5696D}"/>
              </a:ext>
            </a:extLst>
          </p:cNvPr>
          <p:cNvSpPr>
            <a:spLocks noGrp="1"/>
          </p:cNvSpPr>
          <p:nvPr>
            <p:ph type="body" sz="quarter" idx="10" hasCustomPrompt="1"/>
          </p:nvPr>
        </p:nvSpPr>
        <p:spPr>
          <a:xfrm>
            <a:off x="478365" y="6070602"/>
            <a:ext cx="8462435" cy="591329"/>
          </a:xfrm>
          <a:prstGeom prst="rect">
            <a:avLst/>
          </a:prstGeom>
        </p:spPr>
        <p:txBody>
          <a:bodyPr lIns="0" tIns="0" rIns="0" bIns="0" anchor="b" anchorCtr="0"/>
          <a:lstStyle>
            <a:lvl1pPr marL="0">
              <a:buFont typeface="Arial" panose="020B0604020202020204" pitchFamily="34" charset="0"/>
              <a:buNone/>
              <a:defRPr sz="1867" b="0">
                <a:solidFill>
                  <a:srgbClr val="BCCFD4"/>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grpSp>
        <p:nvGrpSpPr>
          <p:cNvPr id="4" name="Group 3">
            <a:extLst>
              <a:ext uri="{FF2B5EF4-FFF2-40B4-BE49-F238E27FC236}">
                <a16:creationId xmlns:a16="http://schemas.microsoft.com/office/drawing/2014/main" id="{4C3E3856-34CC-414A-85C8-607962B7E17B}"/>
              </a:ext>
            </a:extLst>
          </p:cNvPr>
          <p:cNvGrpSpPr/>
          <p:nvPr userDrawn="1"/>
        </p:nvGrpSpPr>
        <p:grpSpPr>
          <a:xfrm>
            <a:off x="508391" y="508000"/>
            <a:ext cx="1756976" cy="969977"/>
            <a:chOff x="837666" y="837723"/>
            <a:chExt cx="2897383" cy="1599565"/>
          </a:xfrm>
        </p:grpSpPr>
        <p:grpSp>
          <p:nvGrpSpPr>
            <p:cNvPr id="5" name="object 3">
              <a:extLst>
                <a:ext uri="{FF2B5EF4-FFF2-40B4-BE49-F238E27FC236}">
                  <a16:creationId xmlns:a16="http://schemas.microsoft.com/office/drawing/2014/main" id="{3BDAF090-43CA-C843-A2B6-244973143AE5}"/>
                </a:ext>
              </a:extLst>
            </p:cNvPr>
            <p:cNvGrpSpPr/>
            <p:nvPr/>
          </p:nvGrpSpPr>
          <p:grpSpPr>
            <a:xfrm>
              <a:off x="2212954" y="1261511"/>
              <a:ext cx="1522095" cy="476884"/>
              <a:chOff x="2212954" y="1261511"/>
              <a:chExt cx="1522095" cy="476884"/>
            </a:xfrm>
          </p:grpSpPr>
          <p:pic>
            <p:nvPicPr>
              <p:cNvPr id="18" name="object 4">
                <a:extLst>
                  <a:ext uri="{FF2B5EF4-FFF2-40B4-BE49-F238E27FC236}">
                    <a16:creationId xmlns:a16="http://schemas.microsoft.com/office/drawing/2014/main" id="{A046E55E-87B6-9B46-A9B2-0CE6309DAB23}"/>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19" name="object 5">
                <a:extLst>
                  <a:ext uri="{FF2B5EF4-FFF2-40B4-BE49-F238E27FC236}">
                    <a16:creationId xmlns:a16="http://schemas.microsoft.com/office/drawing/2014/main" id="{8A110434-7D81-0E4F-91A8-3FF8B4258813}"/>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0" name="object 6">
                <a:extLst>
                  <a:ext uri="{FF2B5EF4-FFF2-40B4-BE49-F238E27FC236}">
                    <a16:creationId xmlns:a16="http://schemas.microsoft.com/office/drawing/2014/main" id="{10F7448A-DB80-7F4C-A5A8-0AFEA3DDFD28}"/>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1" name="object 7">
                <a:extLst>
                  <a:ext uri="{FF2B5EF4-FFF2-40B4-BE49-F238E27FC236}">
                    <a16:creationId xmlns:a16="http://schemas.microsoft.com/office/drawing/2014/main" id="{4BA24F97-0243-1047-B843-5281DCC5E668}"/>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2" name="object 8">
                <a:extLst>
                  <a:ext uri="{FF2B5EF4-FFF2-40B4-BE49-F238E27FC236}">
                    <a16:creationId xmlns:a16="http://schemas.microsoft.com/office/drawing/2014/main" id="{97676D87-BFBE-DC46-A9E7-50CDBD8898FC}"/>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3" name="object 9">
                <a:extLst>
                  <a:ext uri="{FF2B5EF4-FFF2-40B4-BE49-F238E27FC236}">
                    <a16:creationId xmlns:a16="http://schemas.microsoft.com/office/drawing/2014/main" id="{DFC9B6AE-EAD6-7C46-8CAA-625C7FCD5ACE}"/>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4" name="object 10">
                <a:extLst>
                  <a:ext uri="{FF2B5EF4-FFF2-40B4-BE49-F238E27FC236}">
                    <a16:creationId xmlns:a16="http://schemas.microsoft.com/office/drawing/2014/main" id="{44A7DD35-ECDA-FA4B-8DE3-ACC884265B58}"/>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5" name="object 11">
                <a:extLst>
                  <a:ext uri="{FF2B5EF4-FFF2-40B4-BE49-F238E27FC236}">
                    <a16:creationId xmlns:a16="http://schemas.microsoft.com/office/drawing/2014/main" id="{3AC6CA4C-37CD-D046-8B9E-EB0414100745}"/>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6" name="object 12">
                <a:extLst>
                  <a:ext uri="{FF2B5EF4-FFF2-40B4-BE49-F238E27FC236}">
                    <a16:creationId xmlns:a16="http://schemas.microsoft.com/office/drawing/2014/main" id="{7C3F4A25-1A3E-5B47-BEA6-53BBCC6B380B}"/>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7" name="object 13">
                <a:extLst>
                  <a:ext uri="{FF2B5EF4-FFF2-40B4-BE49-F238E27FC236}">
                    <a16:creationId xmlns:a16="http://schemas.microsoft.com/office/drawing/2014/main" id="{E12EC508-FBD2-6A41-9196-9DC494779220}"/>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28" name="object 14">
                <a:extLst>
                  <a:ext uri="{FF2B5EF4-FFF2-40B4-BE49-F238E27FC236}">
                    <a16:creationId xmlns:a16="http://schemas.microsoft.com/office/drawing/2014/main" id="{F4B2D864-50BA-E041-A327-1574963C1FA3}"/>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29" name="object 15">
                <a:extLst>
                  <a:ext uri="{FF2B5EF4-FFF2-40B4-BE49-F238E27FC236}">
                    <a16:creationId xmlns:a16="http://schemas.microsoft.com/office/drawing/2014/main" id="{7F7CE982-CBFE-2748-B21A-0F92F27E833F}"/>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0" name="object 16">
                <a:extLst>
                  <a:ext uri="{FF2B5EF4-FFF2-40B4-BE49-F238E27FC236}">
                    <a16:creationId xmlns:a16="http://schemas.microsoft.com/office/drawing/2014/main" id="{7547E727-0BB7-3D49-8FFE-51B1E4E599A4}"/>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1" name="object 17">
                <a:extLst>
                  <a:ext uri="{FF2B5EF4-FFF2-40B4-BE49-F238E27FC236}">
                    <a16:creationId xmlns:a16="http://schemas.microsoft.com/office/drawing/2014/main" id="{CF6A6E76-C435-2447-B6A7-70E7595D2E9C}"/>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2" name="object 18">
                <a:extLst>
                  <a:ext uri="{FF2B5EF4-FFF2-40B4-BE49-F238E27FC236}">
                    <a16:creationId xmlns:a16="http://schemas.microsoft.com/office/drawing/2014/main" id="{4CABB96F-B195-2A43-B22B-BB2CAB5AC6F2}"/>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3" name="object 19">
                <a:extLst>
                  <a:ext uri="{FF2B5EF4-FFF2-40B4-BE49-F238E27FC236}">
                    <a16:creationId xmlns:a16="http://schemas.microsoft.com/office/drawing/2014/main" id="{FD113520-4605-BC43-B69A-8C7C9FC4CC22}"/>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4" name="object 20">
                <a:extLst>
                  <a:ext uri="{FF2B5EF4-FFF2-40B4-BE49-F238E27FC236}">
                    <a16:creationId xmlns:a16="http://schemas.microsoft.com/office/drawing/2014/main" id="{2FC25EC5-6FAD-1343-B65F-87FEFECE666E}"/>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6" name="object 21">
              <a:extLst>
                <a:ext uri="{FF2B5EF4-FFF2-40B4-BE49-F238E27FC236}">
                  <a16:creationId xmlns:a16="http://schemas.microsoft.com/office/drawing/2014/main" id="{981814A5-136A-9E48-9FE6-5BB2BB18F6EF}"/>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7" name="object 22">
              <a:extLst>
                <a:ext uri="{FF2B5EF4-FFF2-40B4-BE49-F238E27FC236}">
                  <a16:creationId xmlns:a16="http://schemas.microsoft.com/office/drawing/2014/main" id="{B8864EDD-3385-4D45-8C41-C0E8AE07119B}"/>
                </a:ext>
              </a:extLst>
            </p:cNvPr>
            <p:cNvGrpSpPr/>
            <p:nvPr/>
          </p:nvGrpSpPr>
          <p:grpSpPr>
            <a:xfrm>
              <a:off x="2343359" y="1805714"/>
              <a:ext cx="974725" cy="202565"/>
              <a:chOff x="2343359" y="1805714"/>
              <a:chExt cx="974725" cy="202565"/>
            </a:xfrm>
          </p:grpSpPr>
          <p:pic>
            <p:nvPicPr>
              <p:cNvPr id="11" name="object 23">
                <a:extLst>
                  <a:ext uri="{FF2B5EF4-FFF2-40B4-BE49-F238E27FC236}">
                    <a16:creationId xmlns:a16="http://schemas.microsoft.com/office/drawing/2014/main" id="{37D4A024-C569-FE4B-921E-8A7618A6BBB1}"/>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2" name="object 24">
                <a:extLst>
                  <a:ext uri="{FF2B5EF4-FFF2-40B4-BE49-F238E27FC236}">
                    <a16:creationId xmlns:a16="http://schemas.microsoft.com/office/drawing/2014/main" id="{A41F4B80-7B46-FF49-92CF-4BFA905FC94C}"/>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3" name="object 25">
                <a:extLst>
                  <a:ext uri="{FF2B5EF4-FFF2-40B4-BE49-F238E27FC236}">
                    <a16:creationId xmlns:a16="http://schemas.microsoft.com/office/drawing/2014/main" id="{D9AFCA6B-B9C9-C94F-863D-68D0D98E5A21}"/>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4" name="object 26">
                <a:extLst>
                  <a:ext uri="{FF2B5EF4-FFF2-40B4-BE49-F238E27FC236}">
                    <a16:creationId xmlns:a16="http://schemas.microsoft.com/office/drawing/2014/main" id="{DFE93F9E-F919-7B46-B651-F6A7EAB75EF8}"/>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5" name="object 27">
                <a:extLst>
                  <a:ext uri="{FF2B5EF4-FFF2-40B4-BE49-F238E27FC236}">
                    <a16:creationId xmlns:a16="http://schemas.microsoft.com/office/drawing/2014/main" id="{15A441BF-CEB7-CC46-89F1-CF05C8C3DCD3}"/>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6" name="object 28">
                <a:extLst>
                  <a:ext uri="{FF2B5EF4-FFF2-40B4-BE49-F238E27FC236}">
                    <a16:creationId xmlns:a16="http://schemas.microsoft.com/office/drawing/2014/main" id="{7981CED0-8687-C743-94A0-A8A878714AAC}"/>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7" name="object 29">
                <a:extLst>
                  <a:ext uri="{FF2B5EF4-FFF2-40B4-BE49-F238E27FC236}">
                    <a16:creationId xmlns:a16="http://schemas.microsoft.com/office/drawing/2014/main" id="{D8F2A643-0093-D147-A2A1-E8C83FB96BCB}"/>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8" name="object 30">
              <a:extLst>
                <a:ext uri="{FF2B5EF4-FFF2-40B4-BE49-F238E27FC236}">
                  <a16:creationId xmlns:a16="http://schemas.microsoft.com/office/drawing/2014/main" id="{DCBB9A07-53E9-3745-8942-9ABCB0731CB5}"/>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9" name="object 31">
              <a:extLst>
                <a:ext uri="{FF2B5EF4-FFF2-40B4-BE49-F238E27FC236}">
                  <a16:creationId xmlns:a16="http://schemas.microsoft.com/office/drawing/2014/main" id="{46298C47-FF75-A846-951C-B28BF073E1EF}"/>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0" name="object 32">
              <a:extLst>
                <a:ext uri="{FF2B5EF4-FFF2-40B4-BE49-F238E27FC236}">
                  <a16:creationId xmlns:a16="http://schemas.microsoft.com/office/drawing/2014/main" id="{B364B3DA-ABEF-3141-BF5D-15261F29DB75}"/>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5" name="object 37">
            <a:extLst>
              <a:ext uri="{FF2B5EF4-FFF2-40B4-BE49-F238E27FC236}">
                <a16:creationId xmlns:a16="http://schemas.microsoft.com/office/drawing/2014/main" id="{502C4881-E960-0146-9703-EC4CDD2BCE2E}"/>
              </a:ext>
            </a:extLst>
          </p:cNvPr>
          <p:cNvSpPr txBox="1"/>
          <p:nvPr userDrawn="1"/>
        </p:nvSpPr>
        <p:spPr>
          <a:xfrm>
            <a:off x="11187840"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383251013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2_White Bod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F7F2-F9A8-804C-985A-25F91731E15A}"/>
              </a:ext>
            </a:extLst>
          </p:cNvPr>
          <p:cNvSpPr>
            <a:spLocks noGrp="1"/>
          </p:cNvSpPr>
          <p:nvPr>
            <p:ph type="title"/>
          </p:nvPr>
        </p:nvSpPr>
        <p:spPr/>
        <p:txBody>
          <a:bodyPr/>
          <a:lstStyle/>
          <a:p>
            <a:r>
              <a:rPr lang="en-US"/>
              <a:t>Click to edit Master title style</a:t>
            </a:r>
          </a:p>
        </p:txBody>
      </p:sp>
      <p:sp>
        <p:nvSpPr>
          <p:cNvPr id="5" name="Text Placeholder 94">
            <a:extLst>
              <a:ext uri="{FF2B5EF4-FFF2-40B4-BE49-F238E27FC236}">
                <a16:creationId xmlns:a16="http://schemas.microsoft.com/office/drawing/2014/main" id="{FA510A7E-CFBA-274F-AF6C-94F76DDAF005}"/>
              </a:ext>
            </a:extLst>
          </p:cNvPr>
          <p:cNvSpPr>
            <a:spLocks noGrp="1"/>
          </p:cNvSpPr>
          <p:nvPr>
            <p:ph type="body" sz="quarter" idx="18"/>
          </p:nvPr>
        </p:nvSpPr>
        <p:spPr>
          <a:xfrm>
            <a:off x="476580" y="1579628"/>
            <a:ext cx="5279073" cy="33887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6" name="Content Placeholder 42">
            <a:extLst>
              <a:ext uri="{FF2B5EF4-FFF2-40B4-BE49-F238E27FC236}">
                <a16:creationId xmlns:a16="http://schemas.microsoft.com/office/drawing/2014/main" id="{D4450037-B19D-794B-919E-39FFFA28B0C9}"/>
              </a:ext>
            </a:extLst>
          </p:cNvPr>
          <p:cNvSpPr>
            <a:spLocks noGrp="1"/>
          </p:cNvSpPr>
          <p:nvPr>
            <p:ph sz="quarter" idx="20"/>
          </p:nvPr>
        </p:nvSpPr>
        <p:spPr>
          <a:xfrm>
            <a:off x="476576" y="2358639"/>
            <a:ext cx="11215280" cy="3807212"/>
          </a:xfrm>
          <a:prstGeom prst="rect">
            <a:avLst/>
          </a:prstGeom>
        </p:spPr>
        <p:txBody>
          <a:bodyPr lIns="0" tIns="0" rIns="0" bIns="0"/>
          <a:lstStyle>
            <a:lvl1pPr marL="0" indent="0">
              <a:lnSpc>
                <a:spcPct val="100000"/>
              </a:lnSpc>
              <a:buNone/>
              <a:tabLst/>
              <a:defRPr sz="1067">
                <a:solidFill>
                  <a:schemeClr val="tx1"/>
                </a:solidFill>
              </a:defRPr>
            </a:lvl1pPr>
          </a:lstStyle>
          <a:p>
            <a:pPr lvl="0"/>
            <a:endParaRPr lang="en-US"/>
          </a:p>
        </p:txBody>
      </p:sp>
      <p:sp>
        <p:nvSpPr>
          <p:cNvPr id="8" name="object 37">
            <a:extLst>
              <a:ext uri="{FF2B5EF4-FFF2-40B4-BE49-F238E27FC236}">
                <a16:creationId xmlns:a16="http://schemas.microsoft.com/office/drawing/2014/main" id="{C7DBD443-B133-4D46-ABE2-0D0D167C532C}"/>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0" name="Text Placeholder 94">
            <a:extLst>
              <a:ext uri="{FF2B5EF4-FFF2-40B4-BE49-F238E27FC236}">
                <a16:creationId xmlns:a16="http://schemas.microsoft.com/office/drawing/2014/main" id="{DDB685A5-7E04-F944-A23B-1DEDB2CFE893}"/>
              </a:ext>
            </a:extLst>
          </p:cNvPr>
          <p:cNvSpPr>
            <a:spLocks noGrp="1"/>
          </p:cNvSpPr>
          <p:nvPr>
            <p:ph type="body" sz="quarter" idx="22" hasCustomPrompt="1"/>
          </p:nvPr>
        </p:nvSpPr>
        <p:spPr>
          <a:xfrm>
            <a:off x="2255757" y="6498253"/>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a:t>AIDRC - Security</a:t>
            </a:r>
          </a:p>
        </p:txBody>
      </p:sp>
    </p:spTree>
    <p:extLst>
      <p:ext uri="{BB962C8B-B14F-4D97-AF65-F5344CB8AC3E}">
        <p14:creationId xmlns:p14="http://schemas.microsoft.com/office/powerpoint/2010/main" val="298106294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7_Body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15798" y="451914"/>
            <a:ext cx="8737535" cy="299879"/>
          </a:xfrm>
          <a:prstGeom prst="rect">
            <a:avLst/>
          </a:prstGeom>
        </p:spPr>
        <p:txBody>
          <a:bodyPr lIns="0" tIns="0" rIns="0" bIns="0"/>
          <a:lstStyle>
            <a:lvl1pPr>
              <a:defRPr lang="en-US" sz="2500" b="1" kern="1200" dirty="0">
                <a:solidFill>
                  <a:schemeClr val="tx2"/>
                </a:solidFill>
                <a:latin typeface="Arial" panose="02080604020202020204" pitchFamily="34" charset="0"/>
                <a:ea typeface="+mj-ea"/>
                <a:cs typeface="Arial" panose="02080604020202020204" pitchFamily="34" charset="0"/>
              </a:defRPr>
            </a:lvl1pPr>
          </a:lstStyle>
          <a:p>
            <a:r>
              <a:rPr lang="en-US"/>
              <a:t>Click to edit title</a:t>
            </a:r>
          </a:p>
        </p:txBody>
      </p:sp>
      <p:sp>
        <p:nvSpPr>
          <p:cNvPr id="11" name="Text Placeholder 9"/>
          <p:cNvSpPr>
            <a:spLocks noGrp="1"/>
          </p:cNvSpPr>
          <p:nvPr>
            <p:ph type="body" sz="quarter" idx="13" hasCustomPrompt="1"/>
          </p:nvPr>
        </p:nvSpPr>
        <p:spPr>
          <a:xfrm>
            <a:off x="515795" y="1529582"/>
            <a:ext cx="11160268" cy="4692316"/>
          </a:xfrm>
          <a:prstGeom prst="rect">
            <a:avLst/>
          </a:prstGeom>
        </p:spPr>
        <p:txBody>
          <a:bodyPr lIns="0" tIns="0" rIns="0" bIns="0"/>
          <a:lstStyle>
            <a:lvl1pPr marL="0" marR="0" indent="0" algn="l" defTabSz="914354" rtl="0" eaLnBrk="1" fontAlgn="auto" latinLnBrk="0" hangingPunct="1">
              <a:lnSpc>
                <a:spcPct val="122000"/>
              </a:lnSpc>
              <a:spcBef>
                <a:spcPts val="1000"/>
              </a:spcBef>
              <a:spcAft>
                <a:spcPts val="0"/>
              </a:spcAft>
              <a:buClrTx/>
              <a:buSzTx/>
              <a:buFont typeface="Arial" panose="02080604020202020204" pitchFamily="34" charset="0"/>
              <a:buNone/>
              <a:defRPr lang="en-US" sz="1400" b="0" kern="1200" dirty="0" smtClean="0">
                <a:solidFill>
                  <a:schemeClr val="accent1"/>
                </a:solidFill>
                <a:latin typeface="Arial" panose="02080604020202020204" pitchFamily="34" charset="0"/>
                <a:ea typeface="+mj-ea"/>
                <a:cs typeface="Arial" panose="02080604020202020204" pitchFamily="34" charset="0"/>
              </a:defRPr>
            </a:lvl1pPr>
            <a:lvl2pPr marL="457178" indent="0">
              <a:buNone/>
              <a:defRPr lang="en-US" sz="2500" b="1" kern="1200" dirty="0" smtClean="0">
                <a:solidFill>
                  <a:schemeClr val="tx2"/>
                </a:solidFill>
                <a:latin typeface="Arial" panose="02080604020202020204" pitchFamily="34" charset="0"/>
                <a:ea typeface="+mj-ea"/>
                <a:cs typeface="Arial" panose="02080604020202020204" pitchFamily="34" charset="0"/>
              </a:defRPr>
            </a:lvl2pPr>
            <a:lvl3pPr marL="914354" indent="0">
              <a:buNone/>
              <a:defRPr lang="en-US" sz="2500" b="1" kern="1200" dirty="0" smtClean="0">
                <a:solidFill>
                  <a:schemeClr val="tx2"/>
                </a:solidFill>
                <a:latin typeface="Arial" panose="02080604020202020204" pitchFamily="34" charset="0"/>
                <a:ea typeface="+mj-ea"/>
                <a:cs typeface="Arial" panose="02080604020202020204" pitchFamily="34" charset="0"/>
              </a:defRPr>
            </a:lvl3pPr>
            <a:lvl4pPr marL="1371532" indent="0">
              <a:buNone/>
              <a:defRPr lang="en-US" sz="2500" b="1" kern="1200" dirty="0" smtClean="0">
                <a:solidFill>
                  <a:schemeClr val="tx2"/>
                </a:solidFill>
                <a:latin typeface="Arial" panose="02080604020202020204" pitchFamily="34" charset="0"/>
                <a:ea typeface="+mj-ea"/>
                <a:cs typeface="Arial" panose="02080604020202020204" pitchFamily="34" charset="0"/>
              </a:defRPr>
            </a:lvl4pPr>
            <a:lvl5pPr marL="1828709" indent="0">
              <a:buNone/>
              <a:defRPr lang="en-GB" sz="2500" b="1" kern="1200" dirty="0">
                <a:solidFill>
                  <a:schemeClr val="tx2"/>
                </a:solidFill>
                <a:latin typeface="Arial" panose="02080604020202020204" pitchFamily="34" charset="0"/>
                <a:ea typeface="+mj-ea"/>
                <a:cs typeface="Arial" panose="0208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54" rtl="0" eaLnBrk="1" fontAlgn="auto" latinLnBrk="0" hangingPunct="1">
              <a:lnSpc>
                <a:spcPct val="122000"/>
              </a:lnSpc>
              <a:spcBef>
                <a:spcPts val="1000"/>
              </a:spcBef>
              <a:spcAft>
                <a:spcPts val="0"/>
              </a:spcAft>
              <a:buClrTx/>
              <a:buSzTx/>
              <a:buFont typeface="Arial" panose="02080604020202020204" pitchFamily="34" charset="0"/>
              <a:buNone/>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p:cNvSpPr>
            <a:spLocks noGrp="1"/>
          </p:cNvSpPr>
          <p:nvPr>
            <p:ph type="body" sz="quarter" idx="14" hasCustomPrompt="1"/>
          </p:nvPr>
        </p:nvSpPr>
        <p:spPr>
          <a:xfrm>
            <a:off x="515798"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80604020202020204" pitchFamily="34" charset="0"/>
                <a:ea typeface="+mj-ea"/>
                <a:cs typeface="Arial" panose="02080604020202020204" pitchFamily="34" charset="0"/>
              </a:defRPr>
            </a:lvl1pPr>
            <a:lvl2pPr marL="457178" indent="0">
              <a:buNone/>
              <a:defRPr lang="en-US" sz="2500" b="1" kern="1200" dirty="0" smtClean="0">
                <a:solidFill>
                  <a:schemeClr val="tx2"/>
                </a:solidFill>
                <a:latin typeface="Arial" panose="02080604020202020204" pitchFamily="34" charset="0"/>
                <a:ea typeface="+mj-ea"/>
                <a:cs typeface="Arial" panose="02080604020202020204" pitchFamily="34" charset="0"/>
              </a:defRPr>
            </a:lvl2pPr>
            <a:lvl3pPr marL="914354" indent="0">
              <a:buNone/>
              <a:defRPr lang="en-US" sz="2500" b="1" kern="1200" dirty="0" smtClean="0">
                <a:solidFill>
                  <a:schemeClr val="tx2"/>
                </a:solidFill>
                <a:latin typeface="Arial" panose="02080604020202020204" pitchFamily="34" charset="0"/>
                <a:ea typeface="+mj-ea"/>
                <a:cs typeface="Arial" panose="02080604020202020204" pitchFamily="34" charset="0"/>
              </a:defRPr>
            </a:lvl3pPr>
            <a:lvl4pPr marL="1371532" indent="0">
              <a:buNone/>
              <a:defRPr lang="en-US" sz="2500" b="1" kern="1200" dirty="0" smtClean="0">
                <a:solidFill>
                  <a:schemeClr val="tx2"/>
                </a:solidFill>
                <a:latin typeface="Arial" panose="02080604020202020204" pitchFamily="34" charset="0"/>
                <a:ea typeface="+mj-ea"/>
                <a:cs typeface="Arial" panose="02080604020202020204" pitchFamily="34" charset="0"/>
              </a:defRPr>
            </a:lvl4pPr>
            <a:lvl5pPr marL="1828709" indent="0">
              <a:buNone/>
              <a:defRPr lang="en-GB" sz="2500" b="1" kern="1200" dirty="0">
                <a:solidFill>
                  <a:schemeClr val="tx2"/>
                </a:solidFill>
                <a:latin typeface="Arial" panose="02080604020202020204" pitchFamily="34" charset="0"/>
                <a:ea typeface="+mj-ea"/>
                <a:cs typeface="Arial" panose="02080604020202020204" pitchFamily="34" charset="0"/>
              </a:defRPr>
            </a:lvl5pPr>
          </a:lstStyle>
          <a:p>
            <a:pPr lvl="0"/>
            <a:r>
              <a:rPr lang="en-US"/>
              <a:t>Design Edit Master text styles</a:t>
            </a:r>
          </a:p>
        </p:txBody>
      </p:sp>
      <p:sp>
        <p:nvSpPr>
          <p:cNvPr id="9" name="Slide Number Placeholder 13"/>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t>‹#›</a:t>
            </a:fld>
            <a:endParaRPr lang="en-GB"/>
          </a:p>
        </p:txBody>
      </p:sp>
      <p:sp>
        <p:nvSpPr>
          <p:cNvPr id="2" name="Rectangle 1"/>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20"/>
          </a:p>
        </p:txBody>
      </p:sp>
      <p:sp>
        <p:nvSpPr>
          <p:cNvPr id="7" name="Text Placeholder 94"/>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80604020202020204" pitchFamily="34" charset="0"/>
              <a:buNone/>
              <a:defRPr sz="973" b="0">
                <a:solidFill>
                  <a:srgbClr val="86898C"/>
                </a:solidFill>
              </a:defRPr>
            </a:lvl1pPr>
            <a:lvl2pPr>
              <a:buNone/>
              <a:defRPr b="1"/>
            </a:lvl2pPr>
            <a:lvl3pPr>
              <a:buNone/>
              <a:defRPr b="1"/>
            </a:lvl3pPr>
            <a:lvl4pPr>
              <a:buNone/>
              <a:defRPr b="1"/>
            </a:lvl4pPr>
            <a:lvl5pPr>
              <a:buNone/>
              <a:defRPr b="1"/>
            </a:lvl5pPr>
          </a:lstStyle>
          <a:p>
            <a:pPr lvl="0"/>
            <a:r>
              <a:rPr lang="en-US"/>
              <a:t>Digital Science Research Centre</a:t>
            </a:r>
          </a:p>
          <a:p>
            <a:pPr lvl="0"/>
            <a:endParaRPr lang="en-US"/>
          </a:p>
        </p:txBody>
      </p:sp>
      <p:sp>
        <p:nvSpPr>
          <p:cNvPr id="8" name="object 37"/>
          <p:cNvSpPr txBox="1"/>
          <p:nvPr userDrawn="1"/>
        </p:nvSpPr>
        <p:spPr>
          <a:xfrm>
            <a:off x="486734" y="6388343"/>
            <a:ext cx="2053268" cy="240002"/>
          </a:xfrm>
          <a:prstGeom prst="rect">
            <a:avLst/>
          </a:prstGeom>
        </p:spPr>
        <p:txBody>
          <a:bodyPr vert="horz" wrap="square" lIns="0" tIns="0" rIns="0" bIns="0" rtlCol="0">
            <a:spAutoFit/>
          </a:bodyPr>
          <a:lstStyle/>
          <a:p>
            <a:pPr marL="7620">
              <a:lnSpc>
                <a:spcPts val="2153"/>
              </a:lnSpc>
            </a:pPr>
            <a:r>
              <a:rPr lang="en-GB" sz="973" b="1" spc="7">
                <a:solidFill>
                  <a:srgbClr val="6300FF"/>
                </a:solidFill>
                <a:latin typeface="Arial"/>
                <a:cs typeface="Arial"/>
              </a:rPr>
              <a:t>TII </a:t>
            </a:r>
            <a:r>
              <a:rPr lang="en-GB" sz="973" spc="7">
                <a:solidFill>
                  <a:srgbClr val="6300FF"/>
                </a:solidFill>
                <a:latin typeface="Arial"/>
                <a:cs typeface="Arial"/>
              </a:rPr>
              <a:t>– Technology Innovation Institute</a:t>
            </a:r>
            <a:endParaRPr sz="973">
              <a:solidFill>
                <a:srgbClr val="6300FF"/>
              </a:solidFill>
              <a:latin typeface="Arial"/>
              <a:cs typeface="Arial"/>
            </a:endParaRPr>
          </a:p>
        </p:txBody>
      </p:sp>
    </p:spTree>
    <p:extLst>
      <p:ext uri="{BB962C8B-B14F-4D97-AF65-F5344CB8AC3E}">
        <p14:creationId xmlns:p14="http://schemas.microsoft.com/office/powerpoint/2010/main" val="82784896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23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80" y="1048931"/>
            <a:ext cx="5111641" cy="338876"/>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3"/>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3" name="Text Placeholder 94">
            <a:extLst>
              <a:ext uri="{FF2B5EF4-FFF2-40B4-BE49-F238E27FC236}">
                <a16:creationId xmlns:a16="http://schemas.microsoft.com/office/drawing/2014/main" id="{4CF67DBB-A9B6-D641-B1DE-273DD544A0EA}"/>
              </a:ext>
            </a:extLst>
          </p:cNvPr>
          <p:cNvSpPr>
            <a:spLocks noGrp="1"/>
          </p:cNvSpPr>
          <p:nvPr>
            <p:ph type="body" sz="quarter" idx="32"/>
          </p:nvPr>
        </p:nvSpPr>
        <p:spPr>
          <a:xfrm>
            <a:off x="476579" y="3259022"/>
            <a:ext cx="5438801" cy="1226721"/>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a:extLst>
              <a:ext uri="{FF2B5EF4-FFF2-40B4-BE49-F238E27FC236}">
                <a16:creationId xmlns:a16="http://schemas.microsoft.com/office/drawing/2014/main" id="{94F0D692-2E54-FD46-81DA-EBFBD970C960}"/>
              </a:ext>
            </a:extLst>
          </p:cNvPr>
          <p:cNvSpPr>
            <a:spLocks noGrp="1"/>
          </p:cNvSpPr>
          <p:nvPr>
            <p:ph type="body" sz="quarter" idx="33"/>
          </p:nvPr>
        </p:nvSpPr>
        <p:spPr>
          <a:xfrm>
            <a:off x="476579"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E4D5CF94-1E87-0549-95B7-EB119951B445}"/>
              </a:ext>
            </a:extLst>
          </p:cNvPr>
          <p:cNvSpPr>
            <a:spLocks noGrp="1"/>
          </p:cNvSpPr>
          <p:nvPr>
            <p:ph type="body" sz="quarter" idx="34"/>
          </p:nvPr>
        </p:nvSpPr>
        <p:spPr>
          <a:xfrm>
            <a:off x="6253058" y="3259022"/>
            <a:ext cx="5438801" cy="1226721"/>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A97B07E4-D85F-0546-8B88-E8FF713A288F}"/>
              </a:ext>
            </a:extLst>
          </p:cNvPr>
          <p:cNvSpPr>
            <a:spLocks noGrp="1"/>
          </p:cNvSpPr>
          <p:nvPr>
            <p:ph type="body" sz="quarter" idx="35"/>
          </p:nvPr>
        </p:nvSpPr>
        <p:spPr>
          <a:xfrm>
            <a:off x="6253058"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CBFB5248-1302-2740-A875-420756085B20}"/>
              </a:ext>
            </a:extLst>
          </p:cNvPr>
          <p:cNvSpPr>
            <a:spLocks noGrp="1"/>
          </p:cNvSpPr>
          <p:nvPr>
            <p:ph type="body" sz="quarter" idx="36"/>
          </p:nvPr>
        </p:nvSpPr>
        <p:spPr>
          <a:xfrm>
            <a:off x="476579" y="5031378"/>
            <a:ext cx="5438801" cy="1226721"/>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51F346EC-D695-9E4E-B87A-F6C092EFEE1C}"/>
              </a:ext>
            </a:extLst>
          </p:cNvPr>
          <p:cNvSpPr>
            <a:spLocks noGrp="1"/>
          </p:cNvSpPr>
          <p:nvPr>
            <p:ph type="body" sz="quarter" idx="37"/>
          </p:nvPr>
        </p:nvSpPr>
        <p:spPr>
          <a:xfrm>
            <a:off x="476579"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02C5D928-5CD7-CE46-A7FD-34ACEF7FA257}"/>
              </a:ext>
            </a:extLst>
          </p:cNvPr>
          <p:cNvSpPr>
            <a:spLocks noGrp="1"/>
          </p:cNvSpPr>
          <p:nvPr>
            <p:ph type="body" sz="quarter" idx="38"/>
          </p:nvPr>
        </p:nvSpPr>
        <p:spPr>
          <a:xfrm>
            <a:off x="6253058" y="5031378"/>
            <a:ext cx="5438801" cy="1226721"/>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10454230-AD28-F442-8719-A50B998BC09F}"/>
              </a:ext>
            </a:extLst>
          </p:cNvPr>
          <p:cNvSpPr>
            <a:spLocks noGrp="1"/>
          </p:cNvSpPr>
          <p:nvPr>
            <p:ph type="body" sz="quarter" idx="39"/>
          </p:nvPr>
        </p:nvSpPr>
        <p:spPr>
          <a:xfrm>
            <a:off x="6253058"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9" name="Text Placeholder 94">
            <a:extLst>
              <a:ext uri="{FF2B5EF4-FFF2-40B4-BE49-F238E27FC236}">
                <a16:creationId xmlns:a16="http://schemas.microsoft.com/office/drawing/2014/main" id="{C8324B54-5E33-934D-AC53-2BFB801836FA}"/>
              </a:ext>
            </a:extLst>
          </p:cNvPr>
          <p:cNvSpPr>
            <a:spLocks noGrp="1"/>
          </p:cNvSpPr>
          <p:nvPr>
            <p:ph type="body" sz="quarter" idx="40"/>
          </p:nvPr>
        </p:nvSpPr>
        <p:spPr>
          <a:xfrm>
            <a:off x="2463422" y="1445340"/>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0" name="Text Placeholder 94">
            <a:extLst>
              <a:ext uri="{FF2B5EF4-FFF2-40B4-BE49-F238E27FC236}">
                <a16:creationId xmlns:a16="http://schemas.microsoft.com/office/drawing/2014/main" id="{41EA8438-C39A-3A47-AA7A-E89884D53087}"/>
              </a:ext>
            </a:extLst>
          </p:cNvPr>
          <p:cNvSpPr>
            <a:spLocks noGrp="1"/>
          </p:cNvSpPr>
          <p:nvPr>
            <p:ph type="body" sz="quarter" idx="41"/>
          </p:nvPr>
        </p:nvSpPr>
        <p:spPr>
          <a:xfrm>
            <a:off x="486736" y="2145252"/>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1" name="Text Placeholder 94">
            <a:extLst>
              <a:ext uri="{FF2B5EF4-FFF2-40B4-BE49-F238E27FC236}">
                <a16:creationId xmlns:a16="http://schemas.microsoft.com/office/drawing/2014/main" id="{46A283CB-41CC-FE42-8ECC-F60F32B37626}"/>
              </a:ext>
            </a:extLst>
          </p:cNvPr>
          <p:cNvSpPr>
            <a:spLocks noGrp="1"/>
          </p:cNvSpPr>
          <p:nvPr>
            <p:ph type="body" sz="quarter" idx="42"/>
          </p:nvPr>
        </p:nvSpPr>
        <p:spPr>
          <a:xfrm>
            <a:off x="4450268" y="2145252"/>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2" name="Text Placeholder 94">
            <a:extLst>
              <a:ext uri="{FF2B5EF4-FFF2-40B4-BE49-F238E27FC236}">
                <a16:creationId xmlns:a16="http://schemas.microsoft.com/office/drawing/2014/main" id="{BED0B757-6D0A-4446-B879-40EF365FAE9C}"/>
              </a:ext>
            </a:extLst>
          </p:cNvPr>
          <p:cNvSpPr>
            <a:spLocks noGrp="1"/>
          </p:cNvSpPr>
          <p:nvPr>
            <p:ph type="body" sz="quarter" idx="43"/>
          </p:nvPr>
        </p:nvSpPr>
        <p:spPr>
          <a:xfrm>
            <a:off x="6253058" y="1445340"/>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3" name="Text Placeholder 94">
            <a:extLst>
              <a:ext uri="{FF2B5EF4-FFF2-40B4-BE49-F238E27FC236}">
                <a16:creationId xmlns:a16="http://schemas.microsoft.com/office/drawing/2014/main" id="{85B0EE39-A06B-5648-BA3D-3A95C90871F7}"/>
              </a:ext>
            </a:extLst>
          </p:cNvPr>
          <p:cNvSpPr>
            <a:spLocks noGrp="1"/>
          </p:cNvSpPr>
          <p:nvPr>
            <p:ph type="body" sz="quarter" idx="44"/>
          </p:nvPr>
        </p:nvSpPr>
        <p:spPr>
          <a:xfrm>
            <a:off x="8209468" y="2145252"/>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F1A3380F-2683-1947-8285-567852D34476}"/>
              </a:ext>
            </a:extLst>
          </p:cNvPr>
          <p:cNvSpPr>
            <a:spLocks noGrp="1"/>
          </p:cNvSpPr>
          <p:nvPr>
            <p:ph type="body" sz="quarter" idx="45"/>
          </p:nvPr>
        </p:nvSpPr>
        <p:spPr>
          <a:xfrm>
            <a:off x="10226746" y="1445340"/>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130586327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_White Body 3">
    <p:spTree>
      <p:nvGrpSpPr>
        <p:cNvPr id="1" name=""/>
        <p:cNvGrpSpPr/>
        <p:nvPr/>
      </p:nvGrpSpPr>
      <p:grpSpPr>
        <a:xfrm>
          <a:off x="0" y="0"/>
          <a:ext cx="0" cy="0"/>
          <a:chOff x="0" y="0"/>
          <a:chExt cx="0" cy="0"/>
        </a:xfrm>
      </p:grpSpPr>
      <p:sp>
        <p:nvSpPr>
          <p:cNvPr id="11" name="Picture Placeholder 92">
            <a:extLst>
              <a:ext uri="{FF2B5EF4-FFF2-40B4-BE49-F238E27FC236}">
                <a16:creationId xmlns:a16="http://schemas.microsoft.com/office/drawing/2014/main" id="{F1264E21-012F-5840-8414-50F90952AB76}"/>
              </a:ext>
            </a:extLst>
          </p:cNvPr>
          <p:cNvSpPr>
            <a:spLocks noGrp="1"/>
          </p:cNvSpPr>
          <p:nvPr>
            <p:ph type="pic" sz="quarter" idx="17"/>
          </p:nvPr>
        </p:nvSpPr>
        <p:spPr>
          <a:xfrm>
            <a:off x="6096001" y="0"/>
            <a:ext cx="6096001" cy="6858000"/>
          </a:xfrm>
          <a:prstGeom prst="rect">
            <a:avLst/>
          </a:prstGeom>
        </p:spPr>
        <p:txBody>
          <a:bodyPr lIns="0" tIns="0" rIns="0" bIns="0"/>
          <a:lstStyle>
            <a:lvl1pPr>
              <a:buNone/>
              <a:defRPr sz="1067"/>
            </a:lvl1pPr>
          </a:lstStyle>
          <a:p>
            <a:endParaRPr lang="en-US"/>
          </a:p>
        </p:txBody>
      </p:sp>
      <p:sp>
        <p:nvSpPr>
          <p:cNvPr id="2" name="Title 1">
            <a:extLst>
              <a:ext uri="{FF2B5EF4-FFF2-40B4-BE49-F238E27FC236}">
                <a16:creationId xmlns:a16="http://schemas.microsoft.com/office/drawing/2014/main" id="{500C096D-98F6-0746-98CA-02876FA393DF}"/>
              </a:ext>
            </a:extLst>
          </p:cNvPr>
          <p:cNvSpPr>
            <a:spLocks noGrp="1"/>
          </p:cNvSpPr>
          <p:nvPr>
            <p:ph type="title"/>
          </p:nvPr>
        </p:nvSpPr>
        <p:spPr>
          <a:xfrm>
            <a:off x="486734" y="469902"/>
            <a:ext cx="5279073" cy="338876"/>
          </a:xfrm>
        </p:spPr>
        <p:txBody>
          <a:bodyPr/>
          <a:lstStyle/>
          <a:p>
            <a:r>
              <a:rPr lang="en-US"/>
              <a:t>Click to edit Master title style</a:t>
            </a:r>
          </a:p>
        </p:txBody>
      </p:sp>
      <p:sp>
        <p:nvSpPr>
          <p:cNvPr id="9" name="Text Placeholder 94">
            <a:extLst>
              <a:ext uri="{FF2B5EF4-FFF2-40B4-BE49-F238E27FC236}">
                <a16:creationId xmlns:a16="http://schemas.microsoft.com/office/drawing/2014/main" id="{E1859806-822D-334A-9E43-9C85B8C44D3C}"/>
              </a:ext>
            </a:extLst>
          </p:cNvPr>
          <p:cNvSpPr>
            <a:spLocks noGrp="1"/>
          </p:cNvSpPr>
          <p:nvPr>
            <p:ph type="body" sz="quarter" idx="18"/>
          </p:nvPr>
        </p:nvSpPr>
        <p:spPr>
          <a:xfrm>
            <a:off x="476578" y="1579626"/>
            <a:ext cx="5279073"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5" name="object 37">
            <a:extLst>
              <a:ext uri="{FF2B5EF4-FFF2-40B4-BE49-F238E27FC236}">
                <a16:creationId xmlns:a16="http://schemas.microsoft.com/office/drawing/2014/main" id="{552BFB46-3117-DB4B-83C8-003F9EFC0B97}"/>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2" name="object 37">
            <a:extLst>
              <a:ext uri="{FF2B5EF4-FFF2-40B4-BE49-F238E27FC236}">
                <a16:creationId xmlns:a16="http://schemas.microsoft.com/office/drawing/2014/main" id="{000E3E7A-5890-A84E-B800-65019BFEE67D}"/>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4" name="Text Placeholder 94">
            <a:extLst>
              <a:ext uri="{FF2B5EF4-FFF2-40B4-BE49-F238E27FC236}">
                <a16:creationId xmlns:a16="http://schemas.microsoft.com/office/drawing/2014/main" id="{BE185F67-F1D2-264F-AB1E-BF8D61B116A4}"/>
              </a:ext>
            </a:extLst>
          </p:cNvPr>
          <p:cNvSpPr>
            <a:spLocks noGrp="1"/>
          </p:cNvSpPr>
          <p:nvPr>
            <p:ph type="body" sz="quarter" idx="22" hasCustomPrompt="1"/>
          </p:nvPr>
        </p:nvSpPr>
        <p:spPr>
          <a:xfrm>
            <a:off x="2255757" y="6498251"/>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255678514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Dark_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2BF17DB-5F18-C443-BD0E-13AB4BA421A4}"/>
              </a:ext>
            </a:extLst>
          </p:cNvPr>
          <p:cNvSpPr>
            <a:spLocks noGrp="1"/>
          </p:cNvSpPr>
          <p:nvPr>
            <p:ph type="body" sz="quarter" idx="10" hasCustomPrompt="1"/>
          </p:nvPr>
        </p:nvSpPr>
        <p:spPr>
          <a:xfrm>
            <a:off x="397684" y="6040609"/>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grpSp>
        <p:nvGrpSpPr>
          <p:cNvPr id="4" name="Group 3">
            <a:extLst>
              <a:ext uri="{FF2B5EF4-FFF2-40B4-BE49-F238E27FC236}">
                <a16:creationId xmlns:a16="http://schemas.microsoft.com/office/drawing/2014/main" id="{B526CDDE-1731-9B42-A6AC-3F749DFB97D5}"/>
              </a:ext>
            </a:extLst>
          </p:cNvPr>
          <p:cNvGrpSpPr/>
          <p:nvPr userDrawn="1"/>
        </p:nvGrpSpPr>
        <p:grpSpPr>
          <a:xfrm>
            <a:off x="508391" y="508000"/>
            <a:ext cx="1756976" cy="969977"/>
            <a:chOff x="837666" y="837723"/>
            <a:chExt cx="2897383" cy="1599565"/>
          </a:xfrm>
        </p:grpSpPr>
        <p:grpSp>
          <p:nvGrpSpPr>
            <p:cNvPr id="5" name="object 3">
              <a:extLst>
                <a:ext uri="{FF2B5EF4-FFF2-40B4-BE49-F238E27FC236}">
                  <a16:creationId xmlns:a16="http://schemas.microsoft.com/office/drawing/2014/main" id="{51B7B2FE-CD0F-0643-96D5-4478D89ADC44}"/>
                </a:ext>
              </a:extLst>
            </p:cNvPr>
            <p:cNvGrpSpPr/>
            <p:nvPr/>
          </p:nvGrpSpPr>
          <p:grpSpPr>
            <a:xfrm>
              <a:off x="2212954" y="1261511"/>
              <a:ext cx="1522095" cy="476884"/>
              <a:chOff x="2212954" y="1261511"/>
              <a:chExt cx="1522095" cy="476884"/>
            </a:xfrm>
          </p:grpSpPr>
          <p:pic>
            <p:nvPicPr>
              <p:cNvPr id="20" name="object 4">
                <a:extLst>
                  <a:ext uri="{FF2B5EF4-FFF2-40B4-BE49-F238E27FC236}">
                    <a16:creationId xmlns:a16="http://schemas.microsoft.com/office/drawing/2014/main" id="{04AFA148-B4AF-744D-81BA-A01AD171626D}"/>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1" name="object 5">
                <a:extLst>
                  <a:ext uri="{FF2B5EF4-FFF2-40B4-BE49-F238E27FC236}">
                    <a16:creationId xmlns:a16="http://schemas.microsoft.com/office/drawing/2014/main" id="{80E9B316-96D4-4944-A664-F75FB63499F2}"/>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2" name="object 6">
                <a:extLst>
                  <a:ext uri="{FF2B5EF4-FFF2-40B4-BE49-F238E27FC236}">
                    <a16:creationId xmlns:a16="http://schemas.microsoft.com/office/drawing/2014/main" id="{67E2B30E-9C94-0D41-BC42-39D9C5A5F788}"/>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3" name="object 7">
                <a:extLst>
                  <a:ext uri="{FF2B5EF4-FFF2-40B4-BE49-F238E27FC236}">
                    <a16:creationId xmlns:a16="http://schemas.microsoft.com/office/drawing/2014/main" id="{15DF5CB3-963A-724B-8848-D095F549E36B}"/>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4" name="object 8">
                <a:extLst>
                  <a:ext uri="{FF2B5EF4-FFF2-40B4-BE49-F238E27FC236}">
                    <a16:creationId xmlns:a16="http://schemas.microsoft.com/office/drawing/2014/main" id="{DB9CF4A3-A949-0A43-AFF0-3EC18E3711A0}"/>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5" name="object 9">
                <a:extLst>
                  <a:ext uri="{FF2B5EF4-FFF2-40B4-BE49-F238E27FC236}">
                    <a16:creationId xmlns:a16="http://schemas.microsoft.com/office/drawing/2014/main" id="{F1BCD194-F87F-F144-9C98-EEE7D31D1E16}"/>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6" name="object 10">
                <a:extLst>
                  <a:ext uri="{FF2B5EF4-FFF2-40B4-BE49-F238E27FC236}">
                    <a16:creationId xmlns:a16="http://schemas.microsoft.com/office/drawing/2014/main" id="{B6E39B9E-F646-4842-A625-010D73EFDC67}"/>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7" name="object 11">
                <a:extLst>
                  <a:ext uri="{FF2B5EF4-FFF2-40B4-BE49-F238E27FC236}">
                    <a16:creationId xmlns:a16="http://schemas.microsoft.com/office/drawing/2014/main" id="{3329A064-5BC2-DD43-AEFC-62649F2A0DC9}"/>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8" name="object 12">
                <a:extLst>
                  <a:ext uri="{FF2B5EF4-FFF2-40B4-BE49-F238E27FC236}">
                    <a16:creationId xmlns:a16="http://schemas.microsoft.com/office/drawing/2014/main" id="{6C102F81-EC92-8149-A599-0D6F01E589FB}"/>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9" name="object 13">
                <a:extLst>
                  <a:ext uri="{FF2B5EF4-FFF2-40B4-BE49-F238E27FC236}">
                    <a16:creationId xmlns:a16="http://schemas.microsoft.com/office/drawing/2014/main" id="{43340179-EE2A-084F-8CD4-0F4A984843B8}"/>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30" name="object 14">
                <a:extLst>
                  <a:ext uri="{FF2B5EF4-FFF2-40B4-BE49-F238E27FC236}">
                    <a16:creationId xmlns:a16="http://schemas.microsoft.com/office/drawing/2014/main" id="{B59CCBAC-1839-814C-862D-717409F8CB0C}"/>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1" name="object 15">
                <a:extLst>
                  <a:ext uri="{FF2B5EF4-FFF2-40B4-BE49-F238E27FC236}">
                    <a16:creationId xmlns:a16="http://schemas.microsoft.com/office/drawing/2014/main" id="{B0BB5EDD-7BE2-1D45-B866-CEA05325F1BB}"/>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2" name="object 16">
                <a:extLst>
                  <a:ext uri="{FF2B5EF4-FFF2-40B4-BE49-F238E27FC236}">
                    <a16:creationId xmlns:a16="http://schemas.microsoft.com/office/drawing/2014/main" id="{7CC82AE5-0C24-B847-B0E5-1F015E5E44E0}"/>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3" name="object 17">
                <a:extLst>
                  <a:ext uri="{FF2B5EF4-FFF2-40B4-BE49-F238E27FC236}">
                    <a16:creationId xmlns:a16="http://schemas.microsoft.com/office/drawing/2014/main" id="{C598EF51-67D1-8B40-8E56-4BA7C870F57E}"/>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4" name="object 18">
                <a:extLst>
                  <a:ext uri="{FF2B5EF4-FFF2-40B4-BE49-F238E27FC236}">
                    <a16:creationId xmlns:a16="http://schemas.microsoft.com/office/drawing/2014/main" id="{763A8F10-59FA-3646-9BBE-3054F3E8E423}"/>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5" name="object 19">
                <a:extLst>
                  <a:ext uri="{FF2B5EF4-FFF2-40B4-BE49-F238E27FC236}">
                    <a16:creationId xmlns:a16="http://schemas.microsoft.com/office/drawing/2014/main" id="{FB6B7EAC-DCB7-3545-B587-B0E374D91897}"/>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6" name="object 20">
                <a:extLst>
                  <a:ext uri="{FF2B5EF4-FFF2-40B4-BE49-F238E27FC236}">
                    <a16:creationId xmlns:a16="http://schemas.microsoft.com/office/drawing/2014/main" id="{7C312472-DE45-BB46-AF25-4FB8441BAD26}"/>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6" name="object 21">
              <a:extLst>
                <a:ext uri="{FF2B5EF4-FFF2-40B4-BE49-F238E27FC236}">
                  <a16:creationId xmlns:a16="http://schemas.microsoft.com/office/drawing/2014/main" id="{65525C40-64F7-2A42-874B-6EE4D489EE0E}"/>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7" name="object 22">
              <a:extLst>
                <a:ext uri="{FF2B5EF4-FFF2-40B4-BE49-F238E27FC236}">
                  <a16:creationId xmlns:a16="http://schemas.microsoft.com/office/drawing/2014/main" id="{8EA99B61-DD65-A048-B813-3F3F5F9CC8C2}"/>
                </a:ext>
              </a:extLst>
            </p:cNvPr>
            <p:cNvGrpSpPr/>
            <p:nvPr/>
          </p:nvGrpSpPr>
          <p:grpSpPr>
            <a:xfrm>
              <a:off x="2343359" y="1805714"/>
              <a:ext cx="974725" cy="202565"/>
              <a:chOff x="2343359" y="1805714"/>
              <a:chExt cx="974725" cy="202565"/>
            </a:xfrm>
          </p:grpSpPr>
          <p:pic>
            <p:nvPicPr>
              <p:cNvPr id="13" name="object 23">
                <a:extLst>
                  <a:ext uri="{FF2B5EF4-FFF2-40B4-BE49-F238E27FC236}">
                    <a16:creationId xmlns:a16="http://schemas.microsoft.com/office/drawing/2014/main" id="{BBCAA559-B86B-5D43-BD79-4F451F31902B}"/>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4" name="object 24">
                <a:extLst>
                  <a:ext uri="{FF2B5EF4-FFF2-40B4-BE49-F238E27FC236}">
                    <a16:creationId xmlns:a16="http://schemas.microsoft.com/office/drawing/2014/main" id="{7B81FF56-D9D0-1548-9E96-07AD820961A6}"/>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5" name="object 25">
                <a:extLst>
                  <a:ext uri="{FF2B5EF4-FFF2-40B4-BE49-F238E27FC236}">
                    <a16:creationId xmlns:a16="http://schemas.microsoft.com/office/drawing/2014/main" id="{F07DBD7F-C7A0-E84A-A24E-C66C306D648E}"/>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6" name="object 26">
                <a:extLst>
                  <a:ext uri="{FF2B5EF4-FFF2-40B4-BE49-F238E27FC236}">
                    <a16:creationId xmlns:a16="http://schemas.microsoft.com/office/drawing/2014/main" id="{45A3D918-AAC9-D74D-BF8C-7E6F4F3552B7}"/>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7" name="object 27">
                <a:extLst>
                  <a:ext uri="{FF2B5EF4-FFF2-40B4-BE49-F238E27FC236}">
                    <a16:creationId xmlns:a16="http://schemas.microsoft.com/office/drawing/2014/main" id="{CA2F8B3C-B099-D745-842C-AAE8C71D7F6B}"/>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8" name="object 28">
                <a:extLst>
                  <a:ext uri="{FF2B5EF4-FFF2-40B4-BE49-F238E27FC236}">
                    <a16:creationId xmlns:a16="http://schemas.microsoft.com/office/drawing/2014/main" id="{71FDBE27-89EB-E54C-93F2-C3707FC1ED2B}"/>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9" name="object 29">
                <a:extLst>
                  <a:ext uri="{FF2B5EF4-FFF2-40B4-BE49-F238E27FC236}">
                    <a16:creationId xmlns:a16="http://schemas.microsoft.com/office/drawing/2014/main" id="{A6770134-014F-ED46-8120-A2CBF8FCB382}"/>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8" name="object 30">
              <a:extLst>
                <a:ext uri="{FF2B5EF4-FFF2-40B4-BE49-F238E27FC236}">
                  <a16:creationId xmlns:a16="http://schemas.microsoft.com/office/drawing/2014/main" id="{E65AFA7D-3DE5-2B41-9920-4646934A936C}"/>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11" name="object 31">
              <a:extLst>
                <a:ext uri="{FF2B5EF4-FFF2-40B4-BE49-F238E27FC236}">
                  <a16:creationId xmlns:a16="http://schemas.microsoft.com/office/drawing/2014/main" id="{F24B9C61-9EEE-2D49-9176-D27A7E8161B8}"/>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2" name="object 32">
              <a:extLst>
                <a:ext uri="{FF2B5EF4-FFF2-40B4-BE49-F238E27FC236}">
                  <a16:creationId xmlns:a16="http://schemas.microsoft.com/office/drawing/2014/main" id="{BC7A3623-DF2E-8248-8941-C2A3E1A675A9}"/>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7" name="object 37">
            <a:extLst>
              <a:ext uri="{FF2B5EF4-FFF2-40B4-BE49-F238E27FC236}">
                <a16:creationId xmlns:a16="http://schemas.microsoft.com/office/drawing/2014/main" id="{A062F299-DE9D-3749-AC09-A5347F4F2D61}"/>
              </a:ext>
            </a:extLst>
          </p:cNvPr>
          <p:cNvSpPr txBox="1"/>
          <p:nvPr userDrawn="1"/>
        </p:nvSpPr>
        <p:spPr>
          <a:xfrm>
            <a:off x="11187840"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236074183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Background Body 3">
    <p:bg>
      <p:bgPr>
        <a:solidFill>
          <a:srgbClr val="253746"/>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64744B-929B-3149-BA5D-924B7A28CB99}"/>
              </a:ext>
            </a:extLst>
          </p:cNvPr>
          <p:cNvSpPr>
            <a:spLocks noGrp="1"/>
          </p:cNvSpPr>
          <p:nvPr>
            <p:ph type="title"/>
          </p:nvPr>
        </p:nvSpPr>
        <p:spPr/>
        <p:txBody>
          <a:bodyPr/>
          <a:lstStyle>
            <a:lvl1pPr>
              <a:defRPr>
                <a:solidFill>
                  <a:schemeClr val="bg1"/>
                </a:solidFill>
              </a:defRPr>
            </a:lvl1pPr>
          </a:lstStyle>
          <a:p>
            <a:r>
              <a:rPr lang="pl-PL"/>
              <a:t>Kliknij, aby edytować styl</a:t>
            </a:r>
            <a:endParaRPr lang="x-none"/>
          </a:p>
        </p:txBody>
      </p:sp>
      <p:sp>
        <p:nvSpPr>
          <p:cNvPr id="6" name="object 37">
            <a:extLst>
              <a:ext uri="{FF2B5EF4-FFF2-40B4-BE49-F238E27FC236}">
                <a16:creationId xmlns:a16="http://schemas.microsoft.com/office/drawing/2014/main" id="{92290A35-DDE3-F64C-91D3-50D8D7DCA10B}"/>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8EE2DC"/>
                </a:solidFill>
                <a:latin typeface="Arial"/>
                <a:cs typeface="Arial"/>
              </a:rPr>
              <a:pPr marL="7701" algn="r">
                <a:lnSpc>
                  <a:spcPts val="2155"/>
                </a:lnSpc>
              </a:pPr>
              <a:t>‹#›</a:t>
            </a:fld>
            <a:endParaRPr sz="971">
              <a:solidFill>
                <a:srgbClr val="8EE2DC"/>
              </a:solidFill>
              <a:latin typeface="Arial"/>
              <a:cs typeface="Arial"/>
            </a:endParaRPr>
          </a:p>
        </p:txBody>
      </p:sp>
      <p:pic>
        <p:nvPicPr>
          <p:cNvPr id="10" name="Picture 47">
            <a:extLst>
              <a:ext uri="{FF2B5EF4-FFF2-40B4-BE49-F238E27FC236}">
                <a16:creationId xmlns:a16="http://schemas.microsoft.com/office/drawing/2014/main" id="{BD593A2A-B81A-F447-8B38-B48D6A4A79A7}"/>
              </a:ext>
            </a:extLst>
          </p:cNvPr>
          <p:cNvPicPr>
            <a:picLocks noChangeAspect="1"/>
          </p:cNvPicPr>
          <p:nvPr userDrawn="1"/>
        </p:nvPicPr>
        <p:blipFill>
          <a:blip r:embed="rId2"/>
          <a:stretch>
            <a:fillRect/>
          </a:stretch>
        </p:blipFill>
        <p:spPr>
          <a:xfrm>
            <a:off x="2924508" y="2270244"/>
            <a:ext cx="94309" cy="188619"/>
          </a:xfrm>
          <a:prstGeom prst="rect">
            <a:avLst/>
          </a:prstGeom>
        </p:spPr>
      </p:pic>
      <p:pic>
        <p:nvPicPr>
          <p:cNvPr id="13" name="Picture 17">
            <a:extLst>
              <a:ext uri="{FF2B5EF4-FFF2-40B4-BE49-F238E27FC236}">
                <a16:creationId xmlns:a16="http://schemas.microsoft.com/office/drawing/2014/main" id="{E4A2523F-D07B-B143-ADC0-C198ABB6019B}"/>
              </a:ext>
            </a:extLst>
          </p:cNvPr>
          <p:cNvPicPr>
            <a:picLocks noChangeAspect="1"/>
          </p:cNvPicPr>
          <p:nvPr userDrawn="1"/>
        </p:nvPicPr>
        <p:blipFill>
          <a:blip r:embed="rId2"/>
          <a:stretch>
            <a:fillRect/>
          </a:stretch>
        </p:blipFill>
        <p:spPr>
          <a:xfrm>
            <a:off x="5719492" y="2270244"/>
            <a:ext cx="94309" cy="188619"/>
          </a:xfrm>
          <a:prstGeom prst="rect">
            <a:avLst/>
          </a:prstGeom>
        </p:spPr>
      </p:pic>
      <p:pic>
        <p:nvPicPr>
          <p:cNvPr id="14" name="Picture 20">
            <a:extLst>
              <a:ext uri="{FF2B5EF4-FFF2-40B4-BE49-F238E27FC236}">
                <a16:creationId xmlns:a16="http://schemas.microsoft.com/office/drawing/2014/main" id="{548BA976-1429-CD42-B4BC-F0C7BE8A84C3}"/>
              </a:ext>
            </a:extLst>
          </p:cNvPr>
          <p:cNvPicPr>
            <a:picLocks noChangeAspect="1"/>
          </p:cNvPicPr>
          <p:nvPr userDrawn="1"/>
        </p:nvPicPr>
        <p:blipFill>
          <a:blip r:embed="rId2"/>
          <a:stretch>
            <a:fillRect/>
          </a:stretch>
        </p:blipFill>
        <p:spPr>
          <a:xfrm>
            <a:off x="8516087" y="2270244"/>
            <a:ext cx="94309" cy="188619"/>
          </a:xfrm>
          <a:prstGeom prst="rect">
            <a:avLst/>
          </a:prstGeom>
        </p:spPr>
      </p:pic>
      <p:sp>
        <p:nvSpPr>
          <p:cNvPr id="18" name="object 37">
            <a:extLst>
              <a:ext uri="{FF2B5EF4-FFF2-40B4-BE49-F238E27FC236}">
                <a16:creationId xmlns:a16="http://schemas.microsoft.com/office/drawing/2014/main" id="{1E07DDFD-853A-CA49-B84E-ADFD26C3332D}"/>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8EE3DC"/>
                </a:solidFill>
                <a:latin typeface="Arial"/>
                <a:cs typeface="Arial"/>
              </a:rPr>
              <a:t>TII </a:t>
            </a:r>
            <a:r>
              <a:rPr lang="en-GB" sz="971" spc="7">
                <a:solidFill>
                  <a:srgbClr val="8EE3DC"/>
                </a:solidFill>
                <a:latin typeface="Arial"/>
                <a:cs typeface="Arial"/>
              </a:rPr>
              <a:t>– Technology Innovation Institute</a:t>
            </a:r>
            <a:endParaRPr sz="971">
              <a:solidFill>
                <a:srgbClr val="8EE3DC"/>
              </a:solidFill>
              <a:latin typeface="Arial"/>
              <a:cs typeface="Arial"/>
            </a:endParaRPr>
          </a:p>
        </p:txBody>
      </p:sp>
      <p:sp>
        <p:nvSpPr>
          <p:cNvPr id="19" name="Text Placeholder 94">
            <a:extLst>
              <a:ext uri="{FF2B5EF4-FFF2-40B4-BE49-F238E27FC236}">
                <a16:creationId xmlns:a16="http://schemas.microsoft.com/office/drawing/2014/main" id="{8E97A1B6-0D9C-A040-A82A-02DA82D6D4BE}"/>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chemeClr val="bg1"/>
                </a:solidFill>
              </a:defRPr>
            </a:lvl1pPr>
            <a:lvl2pPr>
              <a:buNone/>
              <a:defRPr b="1"/>
            </a:lvl2pPr>
            <a:lvl3pPr>
              <a:buNone/>
              <a:defRPr b="1"/>
            </a:lvl3pPr>
            <a:lvl4pPr>
              <a:buNone/>
              <a:defRPr b="1"/>
            </a:lvl4pPr>
            <a:lvl5pPr>
              <a:buNone/>
              <a:defRPr b="1"/>
            </a:lvl5pPr>
          </a:lstStyle>
          <a:p>
            <a:pPr lvl="0"/>
            <a:r>
              <a:rPr lang="en-US"/>
              <a:t>XXX XXX Research Center</a:t>
            </a:r>
          </a:p>
          <a:p>
            <a:pPr lvl="0"/>
            <a:endParaRPr lang="en-US"/>
          </a:p>
        </p:txBody>
      </p:sp>
      <p:sp>
        <p:nvSpPr>
          <p:cNvPr id="21" name="Text Placeholder 94">
            <a:extLst>
              <a:ext uri="{FF2B5EF4-FFF2-40B4-BE49-F238E27FC236}">
                <a16:creationId xmlns:a16="http://schemas.microsoft.com/office/drawing/2014/main" id="{5AFECAF5-4F44-F342-9710-54DC1EEDC481}"/>
              </a:ext>
            </a:extLst>
          </p:cNvPr>
          <p:cNvSpPr>
            <a:spLocks noGrp="1"/>
          </p:cNvSpPr>
          <p:nvPr>
            <p:ph type="body" sz="quarter" idx="21"/>
          </p:nvPr>
        </p:nvSpPr>
        <p:spPr>
          <a:xfrm>
            <a:off x="486734"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2" name="Text Placeholder 94">
            <a:extLst>
              <a:ext uri="{FF2B5EF4-FFF2-40B4-BE49-F238E27FC236}">
                <a16:creationId xmlns:a16="http://schemas.microsoft.com/office/drawing/2014/main" id="{5E1833AE-A76C-5948-8705-79E659255ECB}"/>
              </a:ext>
            </a:extLst>
          </p:cNvPr>
          <p:cNvSpPr>
            <a:spLocks noGrp="1"/>
          </p:cNvSpPr>
          <p:nvPr>
            <p:ph type="body" sz="quarter" idx="26"/>
          </p:nvPr>
        </p:nvSpPr>
        <p:spPr>
          <a:xfrm>
            <a:off x="330153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F5365ACF-1ED3-D842-B1FC-D16772954889}"/>
              </a:ext>
            </a:extLst>
          </p:cNvPr>
          <p:cNvSpPr>
            <a:spLocks noGrp="1"/>
          </p:cNvSpPr>
          <p:nvPr>
            <p:ph type="body" sz="quarter" idx="27"/>
          </p:nvPr>
        </p:nvSpPr>
        <p:spPr>
          <a:xfrm>
            <a:off x="6092966"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40B9E35A-F624-674C-94AE-107D90EC34C7}"/>
              </a:ext>
            </a:extLst>
          </p:cNvPr>
          <p:cNvSpPr>
            <a:spLocks noGrp="1"/>
          </p:cNvSpPr>
          <p:nvPr>
            <p:ph type="body" sz="quarter" idx="28"/>
          </p:nvPr>
        </p:nvSpPr>
        <p:spPr>
          <a:xfrm>
            <a:off x="8896879"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74332005-40C5-484B-8F15-19EED93721B6}"/>
              </a:ext>
            </a:extLst>
          </p:cNvPr>
          <p:cNvSpPr>
            <a:spLocks noGrp="1"/>
          </p:cNvSpPr>
          <p:nvPr>
            <p:ph type="pic" sz="quarter" idx="17"/>
          </p:nvPr>
        </p:nvSpPr>
        <p:spPr>
          <a:xfrm>
            <a:off x="486731"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6" name="Picture Placeholder 92">
            <a:extLst>
              <a:ext uri="{FF2B5EF4-FFF2-40B4-BE49-F238E27FC236}">
                <a16:creationId xmlns:a16="http://schemas.microsoft.com/office/drawing/2014/main" id="{65900C9E-8AFE-FB43-97AE-C924822F679A}"/>
              </a:ext>
            </a:extLst>
          </p:cNvPr>
          <p:cNvSpPr>
            <a:spLocks noGrp="1"/>
          </p:cNvSpPr>
          <p:nvPr>
            <p:ph type="pic" sz="quarter" idx="29"/>
          </p:nvPr>
        </p:nvSpPr>
        <p:spPr>
          <a:xfrm>
            <a:off x="3301535"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7" name="Picture Placeholder 92">
            <a:extLst>
              <a:ext uri="{FF2B5EF4-FFF2-40B4-BE49-F238E27FC236}">
                <a16:creationId xmlns:a16="http://schemas.microsoft.com/office/drawing/2014/main" id="{5911F713-BC5B-314A-9C96-086E49D28F94}"/>
              </a:ext>
            </a:extLst>
          </p:cNvPr>
          <p:cNvSpPr>
            <a:spLocks noGrp="1"/>
          </p:cNvSpPr>
          <p:nvPr>
            <p:ph type="pic" sz="quarter" idx="30"/>
          </p:nvPr>
        </p:nvSpPr>
        <p:spPr>
          <a:xfrm>
            <a:off x="6092966"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8" name="Picture Placeholder 92">
            <a:extLst>
              <a:ext uri="{FF2B5EF4-FFF2-40B4-BE49-F238E27FC236}">
                <a16:creationId xmlns:a16="http://schemas.microsoft.com/office/drawing/2014/main" id="{1D36AEDA-21D7-924C-87AA-91368B265F92}"/>
              </a:ext>
            </a:extLst>
          </p:cNvPr>
          <p:cNvSpPr>
            <a:spLocks noGrp="1"/>
          </p:cNvSpPr>
          <p:nvPr>
            <p:ph type="pic" sz="quarter" idx="31"/>
          </p:nvPr>
        </p:nvSpPr>
        <p:spPr>
          <a:xfrm>
            <a:off x="8896879" y="1661613"/>
            <a:ext cx="2166940" cy="1400555"/>
          </a:xfrm>
          <a:prstGeom prst="rect">
            <a:avLst/>
          </a:prstGeom>
        </p:spPr>
        <p:txBody>
          <a:bodyPr lIns="0" tIns="0" rIns="0" bIns="0"/>
          <a:lstStyle>
            <a:lvl1pPr>
              <a:buNone/>
              <a:defRPr sz="1067">
                <a:solidFill>
                  <a:srgbClr val="8EE3DC"/>
                </a:solidFill>
              </a:defRPr>
            </a:lvl1pPr>
          </a:lstStyle>
          <a:p>
            <a:endParaRPr lang="en-US"/>
          </a:p>
        </p:txBody>
      </p:sp>
    </p:spTree>
    <p:extLst>
      <p:ext uri="{BB962C8B-B14F-4D97-AF65-F5344CB8AC3E}">
        <p14:creationId xmlns:p14="http://schemas.microsoft.com/office/powerpoint/2010/main" val="220222579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22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82" y="1048931"/>
            <a:ext cx="5111641" cy="338876"/>
          </a:xfrm>
          <a:prstGeom prst="rect">
            <a:avLst/>
          </a:prstGeom>
        </p:spPr>
        <p:txBody>
          <a:bodyPr lIns="0" tIns="0" rIns="0" bIns="0" anchor="t" anchorCtr="0"/>
          <a:lstStyle>
            <a:lvl1pPr marL="0" indent="0" algn="l">
              <a:lnSpc>
                <a:spcPct val="100000"/>
              </a:lnSpc>
              <a:buNone/>
              <a:tabLst/>
              <a:defRPr sz="1228"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2"/>
            <a:ext cx="525613" cy="218458"/>
          </a:xfrm>
          <a:prstGeom prst="rect">
            <a:avLst/>
          </a:prstGeom>
        </p:spPr>
        <p:txBody>
          <a:bodyPr vert="horz" wrap="square" lIns="0" tIns="0" rIns="0" bIns="0" rtlCol="0">
            <a:spAutoFit/>
          </a:bodyPr>
          <a:lstStyle/>
          <a:p>
            <a:pPr marL="7096" algn="r">
              <a:lnSpc>
                <a:spcPts val="1985"/>
              </a:lnSpc>
            </a:pPr>
            <a:fld id="{4FC69F23-2E07-414A-8684-A0744552B4DF}" type="slidenum">
              <a:rPr lang="en-GB" sz="895" spc="7">
                <a:solidFill>
                  <a:srgbClr val="6300FF"/>
                </a:solidFill>
                <a:latin typeface="Arial"/>
                <a:cs typeface="Arial"/>
              </a:rPr>
              <a:pPr marL="7096" algn="r">
                <a:lnSpc>
                  <a:spcPts val="1985"/>
                </a:lnSpc>
              </a:pPr>
              <a:t>‹#›</a:t>
            </a:fld>
            <a:endParaRPr sz="895">
              <a:solidFill>
                <a:srgbClr val="6300FF"/>
              </a:solidFill>
              <a:latin typeface="Arial"/>
              <a:cs typeface="Arial"/>
            </a:endParaRPr>
          </a:p>
        </p:txBody>
      </p:sp>
      <p:sp>
        <p:nvSpPr>
          <p:cNvPr id="13" name="Text Placeholder 94">
            <a:extLst>
              <a:ext uri="{FF2B5EF4-FFF2-40B4-BE49-F238E27FC236}">
                <a16:creationId xmlns:a16="http://schemas.microsoft.com/office/drawing/2014/main" id="{4CF67DBB-A9B6-D641-B1DE-273DD544A0EA}"/>
              </a:ext>
            </a:extLst>
          </p:cNvPr>
          <p:cNvSpPr>
            <a:spLocks noGrp="1"/>
          </p:cNvSpPr>
          <p:nvPr>
            <p:ph type="body" sz="quarter" idx="32"/>
          </p:nvPr>
        </p:nvSpPr>
        <p:spPr>
          <a:xfrm>
            <a:off x="476582" y="3259021"/>
            <a:ext cx="5438801" cy="1226721"/>
          </a:xfrm>
          <a:prstGeom prst="rect">
            <a:avLst/>
          </a:prstGeom>
        </p:spPr>
        <p:txBody>
          <a:bodyPr lIns="0" tIns="0" rIns="0" bIns="0" anchor="t" anchorCtr="0"/>
          <a:lstStyle>
            <a:lvl1pPr marL="89860" indent="-89860" algn="l">
              <a:lnSpc>
                <a:spcPct val="100000"/>
              </a:lnSpc>
              <a:spcBef>
                <a:spcPts val="0"/>
              </a:spcBef>
              <a:spcAft>
                <a:spcPts val="737"/>
              </a:spcAft>
              <a:buClr>
                <a:schemeClr val="tx2"/>
              </a:buClr>
              <a:buFont typeface="Arial" panose="020B0604020202020204" pitchFamily="34" charset="0"/>
              <a:buChar char="•"/>
              <a:tabLst/>
              <a:defRPr sz="98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a:extLst>
              <a:ext uri="{FF2B5EF4-FFF2-40B4-BE49-F238E27FC236}">
                <a16:creationId xmlns:a16="http://schemas.microsoft.com/office/drawing/2014/main" id="{94F0D692-2E54-FD46-81DA-EBFBD970C960}"/>
              </a:ext>
            </a:extLst>
          </p:cNvPr>
          <p:cNvSpPr>
            <a:spLocks noGrp="1"/>
          </p:cNvSpPr>
          <p:nvPr>
            <p:ph type="body" sz="quarter" idx="33"/>
          </p:nvPr>
        </p:nvSpPr>
        <p:spPr>
          <a:xfrm>
            <a:off x="476582" y="2961247"/>
            <a:ext cx="5438801" cy="297772"/>
          </a:xfrm>
          <a:prstGeom prst="rect">
            <a:avLst/>
          </a:prstGeom>
        </p:spPr>
        <p:txBody>
          <a:bodyPr lIns="0" tIns="0" rIns="0" bIns="0" anchor="t" anchorCtr="0"/>
          <a:lstStyle>
            <a:lvl1pPr marL="0" indent="0" algn="l">
              <a:lnSpc>
                <a:spcPct val="100000"/>
              </a:lnSpc>
              <a:buNone/>
              <a:tabLst/>
              <a:defRPr sz="1228"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E4D5CF94-1E87-0549-95B7-EB119951B445}"/>
              </a:ext>
            </a:extLst>
          </p:cNvPr>
          <p:cNvSpPr>
            <a:spLocks noGrp="1"/>
          </p:cNvSpPr>
          <p:nvPr>
            <p:ph type="body" sz="quarter" idx="34"/>
          </p:nvPr>
        </p:nvSpPr>
        <p:spPr>
          <a:xfrm>
            <a:off x="6253061" y="3259021"/>
            <a:ext cx="5438801" cy="1226721"/>
          </a:xfrm>
          <a:prstGeom prst="rect">
            <a:avLst/>
          </a:prstGeom>
        </p:spPr>
        <p:txBody>
          <a:bodyPr lIns="0" tIns="0" rIns="0" bIns="0" anchor="t" anchorCtr="0"/>
          <a:lstStyle>
            <a:lvl1pPr marL="89860" indent="-89860" algn="l">
              <a:lnSpc>
                <a:spcPct val="100000"/>
              </a:lnSpc>
              <a:spcBef>
                <a:spcPts val="0"/>
              </a:spcBef>
              <a:spcAft>
                <a:spcPts val="737"/>
              </a:spcAft>
              <a:buClr>
                <a:schemeClr val="tx2"/>
              </a:buClr>
              <a:buFont typeface="Arial" panose="020B0604020202020204" pitchFamily="34" charset="0"/>
              <a:buChar char="•"/>
              <a:tabLst/>
              <a:defRPr sz="98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A97B07E4-D85F-0546-8B88-E8FF713A288F}"/>
              </a:ext>
            </a:extLst>
          </p:cNvPr>
          <p:cNvSpPr>
            <a:spLocks noGrp="1"/>
          </p:cNvSpPr>
          <p:nvPr>
            <p:ph type="body" sz="quarter" idx="35"/>
          </p:nvPr>
        </p:nvSpPr>
        <p:spPr>
          <a:xfrm>
            <a:off x="6253061" y="2961247"/>
            <a:ext cx="5438801" cy="297772"/>
          </a:xfrm>
          <a:prstGeom prst="rect">
            <a:avLst/>
          </a:prstGeom>
        </p:spPr>
        <p:txBody>
          <a:bodyPr lIns="0" tIns="0" rIns="0" bIns="0" anchor="t" anchorCtr="0"/>
          <a:lstStyle>
            <a:lvl1pPr marL="0" indent="0" algn="l">
              <a:lnSpc>
                <a:spcPct val="100000"/>
              </a:lnSpc>
              <a:buNone/>
              <a:tabLst/>
              <a:defRPr sz="1228"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CBFB5248-1302-2740-A875-420756085B20}"/>
              </a:ext>
            </a:extLst>
          </p:cNvPr>
          <p:cNvSpPr>
            <a:spLocks noGrp="1"/>
          </p:cNvSpPr>
          <p:nvPr>
            <p:ph type="body" sz="quarter" idx="36"/>
          </p:nvPr>
        </p:nvSpPr>
        <p:spPr>
          <a:xfrm>
            <a:off x="476582" y="5031377"/>
            <a:ext cx="5438801" cy="1226721"/>
          </a:xfrm>
          <a:prstGeom prst="rect">
            <a:avLst/>
          </a:prstGeom>
        </p:spPr>
        <p:txBody>
          <a:bodyPr lIns="0" tIns="0" rIns="0" bIns="0" anchor="t" anchorCtr="0"/>
          <a:lstStyle>
            <a:lvl1pPr marL="89860" indent="-89860" algn="l">
              <a:lnSpc>
                <a:spcPct val="100000"/>
              </a:lnSpc>
              <a:spcBef>
                <a:spcPts val="0"/>
              </a:spcBef>
              <a:spcAft>
                <a:spcPts val="737"/>
              </a:spcAft>
              <a:buClr>
                <a:schemeClr val="tx2"/>
              </a:buClr>
              <a:buFont typeface="Arial" panose="020B0604020202020204" pitchFamily="34" charset="0"/>
              <a:buChar char="•"/>
              <a:tabLst/>
              <a:defRPr sz="98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51F346EC-D695-9E4E-B87A-F6C092EFEE1C}"/>
              </a:ext>
            </a:extLst>
          </p:cNvPr>
          <p:cNvSpPr>
            <a:spLocks noGrp="1"/>
          </p:cNvSpPr>
          <p:nvPr>
            <p:ph type="body" sz="quarter" idx="37"/>
          </p:nvPr>
        </p:nvSpPr>
        <p:spPr>
          <a:xfrm>
            <a:off x="476582" y="4733603"/>
            <a:ext cx="5438801" cy="297772"/>
          </a:xfrm>
          <a:prstGeom prst="rect">
            <a:avLst/>
          </a:prstGeom>
        </p:spPr>
        <p:txBody>
          <a:bodyPr lIns="0" tIns="0" rIns="0" bIns="0" anchor="t" anchorCtr="0"/>
          <a:lstStyle>
            <a:lvl1pPr marL="0" indent="0" algn="l">
              <a:lnSpc>
                <a:spcPct val="100000"/>
              </a:lnSpc>
              <a:buNone/>
              <a:tabLst/>
              <a:defRPr sz="1228"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02C5D928-5CD7-CE46-A7FD-34ACEF7FA257}"/>
              </a:ext>
            </a:extLst>
          </p:cNvPr>
          <p:cNvSpPr>
            <a:spLocks noGrp="1"/>
          </p:cNvSpPr>
          <p:nvPr>
            <p:ph type="body" sz="quarter" idx="38"/>
          </p:nvPr>
        </p:nvSpPr>
        <p:spPr>
          <a:xfrm>
            <a:off x="6253061" y="5031377"/>
            <a:ext cx="5438801" cy="1226721"/>
          </a:xfrm>
          <a:prstGeom prst="rect">
            <a:avLst/>
          </a:prstGeom>
        </p:spPr>
        <p:txBody>
          <a:bodyPr lIns="0" tIns="0" rIns="0" bIns="0" anchor="t" anchorCtr="0"/>
          <a:lstStyle>
            <a:lvl1pPr marL="89860" indent="-89860" algn="l">
              <a:lnSpc>
                <a:spcPct val="100000"/>
              </a:lnSpc>
              <a:spcBef>
                <a:spcPts val="0"/>
              </a:spcBef>
              <a:spcAft>
                <a:spcPts val="737"/>
              </a:spcAft>
              <a:buClr>
                <a:schemeClr val="tx2"/>
              </a:buClr>
              <a:buFont typeface="Arial" panose="020B0604020202020204" pitchFamily="34" charset="0"/>
              <a:buChar char="•"/>
              <a:tabLst/>
              <a:defRPr sz="98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10454230-AD28-F442-8719-A50B998BC09F}"/>
              </a:ext>
            </a:extLst>
          </p:cNvPr>
          <p:cNvSpPr>
            <a:spLocks noGrp="1"/>
          </p:cNvSpPr>
          <p:nvPr>
            <p:ph type="body" sz="quarter" idx="39"/>
          </p:nvPr>
        </p:nvSpPr>
        <p:spPr>
          <a:xfrm>
            <a:off x="6253061" y="4733603"/>
            <a:ext cx="5438801" cy="297772"/>
          </a:xfrm>
          <a:prstGeom prst="rect">
            <a:avLst/>
          </a:prstGeom>
        </p:spPr>
        <p:txBody>
          <a:bodyPr lIns="0" tIns="0" rIns="0" bIns="0" anchor="t" anchorCtr="0"/>
          <a:lstStyle>
            <a:lvl1pPr marL="0" indent="0" algn="l">
              <a:lnSpc>
                <a:spcPct val="100000"/>
              </a:lnSpc>
              <a:buNone/>
              <a:tabLst/>
              <a:defRPr sz="1228"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9" name="Text Placeholder 94">
            <a:extLst>
              <a:ext uri="{FF2B5EF4-FFF2-40B4-BE49-F238E27FC236}">
                <a16:creationId xmlns:a16="http://schemas.microsoft.com/office/drawing/2014/main" id="{C8324B54-5E33-934D-AC53-2BFB801836FA}"/>
              </a:ext>
            </a:extLst>
          </p:cNvPr>
          <p:cNvSpPr>
            <a:spLocks noGrp="1"/>
          </p:cNvSpPr>
          <p:nvPr>
            <p:ph type="body" sz="quarter" idx="40"/>
          </p:nvPr>
        </p:nvSpPr>
        <p:spPr>
          <a:xfrm>
            <a:off x="2463425" y="1445340"/>
            <a:ext cx="1465113" cy="613069"/>
          </a:xfrm>
          <a:prstGeom prst="rect">
            <a:avLst/>
          </a:prstGeom>
        </p:spPr>
        <p:txBody>
          <a:bodyPr lIns="0" tIns="0" rIns="0" bIns="0" anchor="t" anchorCtr="0"/>
          <a:lstStyle>
            <a:lvl1pPr marL="89860" indent="-89860" algn="l">
              <a:lnSpc>
                <a:spcPct val="100000"/>
              </a:lnSpc>
              <a:spcBef>
                <a:spcPts val="0"/>
              </a:spcBef>
              <a:spcAft>
                <a:spcPts val="737"/>
              </a:spcAft>
              <a:buClr>
                <a:schemeClr val="tx2"/>
              </a:buClr>
              <a:buFont typeface="Arial" panose="020B0604020202020204" pitchFamily="34" charset="0"/>
              <a:buChar char="•"/>
              <a:tabLst/>
              <a:defRPr sz="860"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0" name="Text Placeholder 94">
            <a:extLst>
              <a:ext uri="{FF2B5EF4-FFF2-40B4-BE49-F238E27FC236}">
                <a16:creationId xmlns:a16="http://schemas.microsoft.com/office/drawing/2014/main" id="{41EA8438-C39A-3A47-AA7A-E89884D53087}"/>
              </a:ext>
            </a:extLst>
          </p:cNvPr>
          <p:cNvSpPr>
            <a:spLocks noGrp="1"/>
          </p:cNvSpPr>
          <p:nvPr>
            <p:ph type="body" sz="quarter" idx="41"/>
          </p:nvPr>
        </p:nvSpPr>
        <p:spPr>
          <a:xfrm>
            <a:off x="486738" y="2145255"/>
            <a:ext cx="1465113" cy="613069"/>
          </a:xfrm>
          <a:prstGeom prst="rect">
            <a:avLst/>
          </a:prstGeom>
        </p:spPr>
        <p:txBody>
          <a:bodyPr lIns="0" tIns="0" rIns="0" bIns="0" anchor="t" anchorCtr="0"/>
          <a:lstStyle>
            <a:lvl1pPr marL="89860" indent="-89860" algn="l">
              <a:lnSpc>
                <a:spcPct val="100000"/>
              </a:lnSpc>
              <a:spcBef>
                <a:spcPts val="0"/>
              </a:spcBef>
              <a:spcAft>
                <a:spcPts val="737"/>
              </a:spcAft>
              <a:buClr>
                <a:schemeClr val="tx2"/>
              </a:buClr>
              <a:buFont typeface="Arial" panose="020B0604020202020204" pitchFamily="34" charset="0"/>
              <a:buChar char="•"/>
              <a:tabLst/>
              <a:defRPr sz="860"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1" name="Text Placeholder 94">
            <a:extLst>
              <a:ext uri="{FF2B5EF4-FFF2-40B4-BE49-F238E27FC236}">
                <a16:creationId xmlns:a16="http://schemas.microsoft.com/office/drawing/2014/main" id="{46A283CB-41CC-FE42-8ECC-F60F32B37626}"/>
              </a:ext>
            </a:extLst>
          </p:cNvPr>
          <p:cNvSpPr>
            <a:spLocks noGrp="1"/>
          </p:cNvSpPr>
          <p:nvPr>
            <p:ph type="body" sz="quarter" idx="42"/>
          </p:nvPr>
        </p:nvSpPr>
        <p:spPr>
          <a:xfrm>
            <a:off x="4450270" y="2145255"/>
            <a:ext cx="1465113" cy="613069"/>
          </a:xfrm>
          <a:prstGeom prst="rect">
            <a:avLst/>
          </a:prstGeom>
        </p:spPr>
        <p:txBody>
          <a:bodyPr lIns="0" tIns="0" rIns="0" bIns="0" anchor="t" anchorCtr="0"/>
          <a:lstStyle>
            <a:lvl1pPr marL="89860" indent="-89860" algn="l">
              <a:lnSpc>
                <a:spcPct val="100000"/>
              </a:lnSpc>
              <a:spcBef>
                <a:spcPts val="0"/>
              </a:spcBef>
              <a:spcAft>
                <a:spcPts val="737"/>
              </a:spcAft>
              <a:buClr>
                <a:schemeClr val="tx2"/>
              </a:buClr>
              <a:buFont typeface="Arial" panose="020B0604020202020204" pitchFamily="34" charset="0"/>
              <a:buChar char="•"/>
              <a:tabLst/>
              <a:defRPr sz="860"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2" name="Text Placeholder 94">
            <a:extLst>
              <a:ext uri="{FF2B5EF4-FFF2-40B4-BE49-F238E27FC236}">
                <a16:creationId xmlns:a16="http://schemas.microsoft.com/office/drawing/2014/main" id="{BED0B757-6D0A-4446-B879-40EF365FAE9C}"/>
              </a:ext>
            </a:extLst>
          </p:cNvPr>
          <p:cNvSpPr>
            <a:spLocks noGrp="1"/>
          </p:cNvSpPr>
          <p:nvPr>
            <p:ph type="body" sz="quarter" idx="43"/>
          </p:nvPr>
        </p:nvSpPr>
        <p:spPr>
          <a:xfrm>
            <a:off x="6253061" y="1445340"/>
            <a:ext cx="1465113" cy="613069"/>
          </a:xfrm>
          <a:prstGeom prst="rect">
            <a:avLst/>
          </a:prstGeom>
        </p:spPr>
        <p:txBody>
          <a:bodyPr lIns="0" tIns="0" rIns="0" bIns="0" anchor="t" anchorCtr="0"/>
          <a:lstStyle>
            <a:lvl1pPr marL="89860" indent="-89860" algn="l">
              <a:lnSpc>
                <a:spcPct val="100000"/>
              </a:lnSpc>
              <a:spcBef>
                <a:spcPts val="0"/>
              </a:spcBef>
              <a:spcAft>
                <a:spcPts val="737"/>
              </a:spcAft>
              <a:buClr>
                <a:schemeClr val="tx2"/>
              </a:buClr>
              <a:buFont typeface="Arial" panose="020B0604020202020204" pitchFamily="34" charset="0"/>
              <a:buChar char="•"/>
              <a:tabLst/>
              <a:defRPr sz="860"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3" name="Text Placeholder 94">
            <a:extLst>
              <a:ext uri="{FF2B5EF4-FFF2-40B4-BE49-F238E27FC236}">
                <a16:creationId xmlns:a16="http://schemas.microsoft.com/office/drawing/2014/main" id="{85B0EE39-A06B-5648-BA3D-3A95C90871F7}"/>
              </a:ext>
            </a:extLst>
          </p:cNvPr>
          <p:cNvSpPr>
            <a:spLocks noGrp="1"/>
          </p:cNvSpPr>
          <p:nvPr>
            <p:ph type="body" sz="quarter" idx="44"/>
          </p:nvPr>
        </p:nvSpPr>
        <p:spPr>
          <a:xfrm>
            <a:off x="8209470" y="2145255"/>
            <a:ext cx="1465113" cy="613069"/>
          </a:xfrm>
          <a:prstGeom prst="rect">
            <a:avLst/>
          </a:prstGeom>
        </p:spPr>
        <p:txBody>
          <a:bodyPr lIns="0" tIns="0" rIns="0" bIns="0" anchor="t" anchorCtr="0"/>
          <a:lstStyle>
            <a:lvl1pPr marL="89860" indent="-89860" algn="l">
              <a:lnSpc>
                <a:spcPct val="100000"/>
              </a:lnSpc>
              <a:spcBef>
                <a:spcPts val="0"/>
              </a:spcBef>
              <a:spcAft>
                <a:spcPts val="737"/>
              </a:spcAft>
              <a:buClr>
                <a:schemeClr val="tx2"/>
              </a:buClr>
              <a:buFont typeface="Arial" panose="020B0604020202020204" pitchFamily="34" charset="0"/>
              <a:buChar char="•"/>
              <a:tabLst/>
              <a:defRPr sz="860"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F1A3380F-2683-1947-8285-567852D34476}"/>
              </a:ext>
            </a:extLst>
          </p:cNvPr>
          <p:cNvSpPr>
            <a:spLocks noGrp="1"/>
          </p:cNvSpPr>
          <p:nvPr>
            <p:ph type="body" sz="quarter" idx="45"/>
          </p:nvPr>
        </p:nvSpPr>
        <p:spPr>
          <a:xfrm>
            <a:off x="10226749" y="1445340"/>
            <a:ext cx="1465113" cy="613069"/>
          </a:xfrm>
          <a:prstGeom prst="rect">
            <a:avLst/>
          </a:prstGeom>
        </p:spPr>
        <p:txBody>
          <a:bodyPr lIns="0" tIns="0" rIns="0" bIns="0" anchor="t" anchorCtr="0"/>
          <a:lstStyle>
            <a:lvl1pPr marL="89860" indent="-89860" algn="l">
              <a:lnSpc>
                <a:spcPct val="100000"/>
              </a:lnSpc>
              <a:spcBef>
                <a:spcPts val="0"/>
              </a:spcBef>
              <a:spcAft>
                <a:spcPts val="737"/>
              </a:spcAft>
              <a:buClr>
                <a:schemeClr val="tx2"/>
              </a:buClr>
              <a:buFont typeface="Arial" panose="020B0604020202020204" pitchFamily="34" charset="0"/>
              <a:buChar char="•"/>
              <a:tabLst/>
              <a:defRPr sz="860"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2882328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ark Cov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53DA9E-52B1-6E42-8586-85D89AC12B0D}"/>
              </a:ext>
            </a:extLst>
          </p:cNvPr>
          <p:cNvSpPr>
            <a:spLocks noGrp="1"/>
          </p:cNvSpPr>
          <p:nvPr>
            <p:ph type="title"/>
          </p:nvPr>
        </p:nvSpPr>
        <p:spPr/>
        <p:txBody>
          <a:bodyPr>
            <a:noAutofit/>
          </a:bodyPr>
          <a:lstStyle/>
          <a:p>
            <a:r>
              <a:rPr lang="en-US"/>
              <a:t>Click to edit Master title style</a:t>
            </a:r>
          </a:p>
        </p:txBody>
      </p:sp>
      <p:sp>
        <p:nvSpPr>
          <p:cNvPr id="12" name="Text Placeholder 7">
            <a:extLst>
              <a:ext uri="{FF2B5EF4-FFF2-40B4-BE49-F238E27FC236}">
                <a16:creationId xmlns:a16="http://schemas.microsoft.com/office/drawing/2014/main" id="{9B8C1FC8-4787-584B-B931-0B1CA37ABC23}"/>
              </a:ext>
            </a:extLst>
          </p:cNvPr>
          <p:cNvSpPr>
            <a:spLocks noGrp="1"/>
          </p:cNvSpPr>
          <p:nvPr>
            <p:ph type="body" sz="quarter" idx="10" hasCustomPrompt="1"/>
          </p:nvPr>
        </p:nvSpPr>
        <p:spPr>
          <a:xfrm>
            <a:off x="346285" y="610108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Secure Systems</a:t>
            </a:r>
          </a:p>
          <a:p>
            <a:pPr lvl="0"/>
            <a:r>
              <a:rPr lang="en-US"/>
              <a:t>Research Center</a:t>
            </a:r>
          </a:p>
        </p:txBody>
      </p:sp>
    </p:spTree>
    <p:extLst>
      <p:ext uri="{BB962C8B-B14F-4D97-AF65-F5344CB8AC3E}">
        <p14:creationId xmlns:p14="http://schemas.microsoft.com/office/powerpoint/2010/main" val="2468452541"/>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_Cover">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8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10" name="Title 9"/>
          <p:cNvSpPr>
            <a:spLocks noGrp="1"/>
          </p:cNvSpPr>
          <p:nvPr>
            <p:ph type="title"/>
          </p:nvPr>
        </p:nvSpPr>
        <p:spPr/>
        <p:txBody>
          <a:bodyPr>
            <a:noAutofit/>
          </a:bodyPr>
          <a:lstStyle/>
          <a:p>
            <a:r>
              <a:rPr lang="en-US"/>
              <a:t>Click to edit Master title style</a:t>
            </a:r>
          </a:p>
        </p:txBody>
      </p:sp>
      <p:grpSp>
        <p:nvGrpSpPr>
          <p:cNvPr id="4" name="Group 3"/>
          <p:cNvGrpSpPr/>
          <p:nvPr userDrawn="1"/>
        </p:nvGrpSpPr>
        <p:grpSpPr>
          <a:xfrm>
            <a:off x="508391" y="507998"/>
            <a:ext cx="1756976" cy="969977"/>
            <a:chOff x="837666" y="837723"/>
            <a:chExt cx="2897383" cy="1599565"/>
          </a:xfrm>
        </p:grpSpPr>
        <p:grpSp>
          <p:nvGrpSpPr>
            <p:cNvPr id="5" name="object 3"/>
            <p:cNvGrpSpPr/>
            <p:nvPr/>
          </p:nvGrpSpPr>
          <p:grpSpPr>
            <a:xfrm>
              <a:off x="2212954" y="1261511"/>
              <a:ext cx="1522095" cy="476884"/>
              <a:chOff x="2212954" y="1261511"/>
              <a:chExt cx="1522095" cy="476884"/>
            </a:xfrm>
          </p:grpSpPr>
          <p:pic>
            <p:nvPicPr>
              <p:cNvPr id="20" name="object 4"/>
              <p:cNvPicPr/>
              <p:nvPr/>
            </p:nvPicPr>
            <p:blipFill>
              <a:blip r:embed="rId3" cstate="screen"/>
              <a:stretch>
                <a:fillRect/>
              </a:stretch>
            </p:blipFill>
            <p:spPr>
              <a:xfrm>
                <a:off x="2212954" y="1269885"/>
                <a:ext cx="277227" cy="198317"/>
              </a:xfrm>
              <a:prstGeom prst="rect">
                <a:avLst/>
              </a:prstGeom>
            </p:spPr>
          </p:pic>
          <p:pic>
            <p:nvPicPr>
              <p:cNvPr id="21" name="object 5"/>
              <p:cNvPicPr/>
              <p:nvPr/>
            </p:nvPicPr>
            <p:blipFill>
              <a:blip r:embed="rId4" cstate="screen"/>
              <a:stretch>
                <a:fillRect/>
              </a:stretch>
            </p:blipFill>
            <p:spPr>
              <a:xfrm>
                <a:off x="2513354" y="1317787"/>
                <a:ext cx="132592" cy="150424"/>
              </a:xfrm>
              <a:prstGeom prst="rect">
                <a:avLst/>
              </a:prstGeom>
            </p:spPr>
          </p:pic>
          <p:pic>
            <p:nvPicPr>
              <p:cNvPr id="22" name="object 6"/>
              <p:cNvPicPr/>
              <p:nvPr/>
            </p:nvPicPr>
            <p:blipFill>
              <a:blip r:embed="rId5" cstate="screen"/>
              <a:stretch>
                <a:fillRect/>
              </a:stretch>
            </p:blipFill>
            <p:spPr>
              <a:xfrm>
                <a:off x="2675804" y="1261515"/>
                <a:ext cx="125912" cy="203355"/>
              </a:xfrm>
              <a:prstGeom prst="rect">
                <a:avLst/>
              </a:prstGeom>
            </p:spPr>
          </p:pic>
          <p:pic>
            <p:nvPicPr>
              <p:cNvPr id="23" name="object 7"/>
              <p:cNvPicPr/>
              <p:nvPr/>
            </p:nvPicPr>
            <p:blipFill>
              <a:blip r:embed="rId6" cstate="screen"/>
              <a:stretch>
                <a:fillRect/>
              </a:stretch>
            </p:blipFill>
            <p:spPr>
              <a:xfrm>
                <a:off x="2841878" y="1317793"/>
                <a:ext cx="125912" cy="147074"/>
              </a:xfrm>
              <a:prstGeom prst="rect">
                <a:avLst/>
              </a:prstGeom>
            </p:spPr>
          </p:pic>
          <p:pic>
            <p:nvPicPr>
              <p:cNvPr id="24" name="object 8"/>
              <p:cNvPicPr/>
              <p:nvPr/>
            </p:nvPicPr>
            <p:blipFill>
              <a:blip r:embed="rId7" cstate="screen"/>
              <a:stretch>
                <a:fillRect/>
              </a:stretch>
            </p:blipFill>
            <p:spPr>
              <a:xfrm>
                <a:off x="2999038" y="1317787"/>
                <a:ext cx="150142" cy="150424"/>
              </a:xfrm>
              <a:prstGeom prst="rect">
                <a:avLst/>
              </a:prstGeom>
            </p:spPr>
          </p:pic>
          <p:sp>
            <p:nvSpPr>
              <p:cNvPr id="25" name="object 9"/>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3"/>
              </a:p>
            </p:txBody>
          </p:sp>
          <p:pic>
            <p:nvPicPr>
              <p:cNvPr id="26" name="object 10"/>
              <p:cNvPicPr/>
              <p:nvPr/>
            </p:nvPicPr>
            <p:blipFill>
              <a:blip r:embed="rId8" cstate="screen"/>
              <a:stretch>
                <a:fillRect/>
              </a:stretch>
            </p:blipFill>
            <p:spPr>
              <a:xfrm>
                <a:off x="3241180" y="1317787"/>
                <a:ext cx="150142" cy="150424"/>
              </a:xfrm>
              <a:prstGeom prst="rect">
                <a:avLst/>
              </a:prstGeom>
            </p:spPr>
          </p:pic>
          <p:pic>
            <p:nvPicPr>
              <p:cNvPr id="27" name="object 11"/>
              <p:cNvPicPr/>
              <p:nvPr/>
            </p:nvPicPr>
            <p:blipFill>
              <a:blip r:embed="rId9" cstate="screen"/>
              <a:stretch>
                <a:fillRect/>
              </a:stretch>
            </p:blipFill>
            <p:spPr>
              <a:xfrm>
                <a:off x="3416176" y="1317787"/>
                <a:ext cx="145409" cy="192203"/>
              </a:xfrm>
              <a:prstGeom prst="rect">
                <a:avLst/>
              </a:prstGeom>
            </p:spPr>
          </p:pic>
          <p:pic>
            <p:nvPicPr>
              <p:cNvPr id="28" name="object 12"/>
              <p:cNvPicPr/>
              <p:nvPr/>
            </p:nvPicPr>
            <p:blipFill>
              <a:blip r:embed="rId10" cstate="screen"/>
              <a:stretch>
                <a:fillRect/>
              </a:stretch>
            </p:blipFill>
            <p:spPr>
              <a:xfrm>
                <a:off x="3589493" y="1320855"/>
                <a:ext cx="145126" cy="189418"/>
              </a:xfrm>
              <a:prstGeom prst="rect">
                <a:avLst/>
              </a:prstGeom>
            </p:spPr>
          </p:pic>
          <p:sp>
            <p:nvSpPr>
              <p:cNvPr id="29" name="object 13"/>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3"/>
              </a:p>
            </p:txBody>
          </p:sp>
          <p:pic>
            <p:nvPicPr>
              <p:cNvPr id="30" name="object 14"/>
              <p:cNvPicPr/>
              <p:nvPr/>
            </p:nvPicPr>
            <p:blipFill>
              <a:blip r:embed="rId11" cstate="screen"/>
              <a:stretch>
                <a:fillRect/>
              </a:stretch>
            </p:blipFill>
            <p:spPr>
              <a:xfrm>
                <a:off x="2343359" y="1587793"/>
                <a:ext cx="125912" cy="147084"/>
              </a:xfrm>
              <a:prstGeom prst="rect">
                <a:avLst/>
              </a:prstGeom>
            </p:spPr>
          </p:pic>
          <p:pic>
            <p:nvPicPr>
              <p:cNvPr id="31" name="object 15"/>
              <p:cNvPicPr/>
              <p:nvPr/>
            </p:nvPicPr>
            <p:blipFill>
              <a:blip r:embed="rId11" cstate="screen"/>
              <a:stretch>
                <a:fillRect/>
              </a:stretch>
            </p:blipFill>
            <p:spPr>
              <a:xfrm>
                <a:off x="2509433" y="1587793"/>
                <a:ext cx="125912" cy="147084"/>
              </a:xfrm>
              <a:prstGeom prst="rect">
                <a:avLst/>
              </a:prstGeom>
            </p:spPr>
          </p:pic>
          <p:pic>
            <p:nvPicPr>
              <p:cNvPr id="32" name="object 16"/>
              <p:cNvPicPr/>
              <p:nvPr/>
            </p:nvPicPr>
            <p:blipFill>
              <a:blip r:embed="rId12" cstate="screen"/>
              <a:stretch>
                <a:fillRect/>
              </a:stretch>
            </p:blipFill>
            <p:spPr>
              <a:xfrm>
                <a:off x="2666593" y="1587798"/>
                <a:ext cx="441918" cy="150424"/>
              </a:xfrm>
              <a:prstGeom prst="rect">
                <a:avLst/>
              </a:prstGeom>
            </p:spPr>
          </p:pic>
          <p:pic>
            <p:nvPicPr>
              <p:cNvPr id="33" name="object 17"/>
              <p:cNvPicPr/>
              <p:nvPr/>
            </p:nvPicPr>
            <p:blipFill>
              <a:blip r:embed="rId13" cstate="screen"/>
              <a:stretch>
                <a:fillRect/>
              </a:stretch>
            </p:blipFill>
            <p:spPr>
              <a:xfrm>
                <a:off x="3134491" y="1547401"/>
                <a:ext cx="87191" cy="189983"/>
              </a:xfrm>
              <a:prstGeom prst="rect">
                <a:avLst/>
              </a:prstGeom>
            </p:spPr>
          </p:pic>
          <p:sp>
            <p:nvSpPr>
              <p:cNvPr id="34" name="object 18"/>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3"/>
              </a:p>
            </p:txBody>
          </p:sp>
          <p:pic>
            <p:nvPicPr>
              <p:cNvPr id="35" name="object 19"/>
              <p:cNvPicPr/>
              <p:nvPr/>
            </p:nvPicPr>
            <p:blipFill>
              <a:blip r:embed="rId14" cstate="screen"/>
              <a:stretch>
                <a:fillRect/>
              </a:stretch>
            </p:blipFill>
            <p:spPr>
              <a:xfrm>
                <a:off x="3312828" y="1587798"/>
                <a:ext cx="150142" cy="150424"/>
              </a:xfrm>
              <a:prstGeom prst="rect">
                <a:avLst/>
              </a:prstGeom>
            </p:spPr>
          </p:pic>
          <p:pic>
            <p:nvPicPr>
              <p:cNvPr id="36" name="object 20"/>
              <p:cNvPicPr/>
              <p:nvPr/>
            </p:nvPicPr>
            <p:blipFill>
              <a:blip r:embed="rId15" cstate="screen"/>
              <a:stretch>
                <a:fillRect/>
              </a:stretch>
            </p:blipFill>
            <p:spPr>
              <a:xfrm>
                <a:off x="3496173" y="1587793"/>
                <a:ext cx="125912" cy="147084"/>
              </a:xfrm>
              <a:prstGeom prst="rect">
                <a:avLst/>
              </a:prstGeom>
            </p:spPr>
          </p:pic>
        </p:grpSp>
        <p:sp>
          <p:nvSpPr>
            <p:cNvPr id="6" name="object 21"/>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3"/>
            </a:p>
          </p:txBody>
        </p:sp>
        <p:grpSp>
          <p:nvGrpSpPr>
            <p:cNvPr id="7" name="object 22"/>
            <p:cNvGrpSpPr/>
            <p:nvPr/>
          </p:nvGrpSpPr>
          <p:grpSpPr>
            <a:xfrm>
              <a:off x="2343359" y="1805714"/>
              <a:ext cx="974725" cy="202565"/>
              <a:chOff x="2343359" y="1805714"/>
              <a:chExt cx="974725" cy="202565"/>
            </a:xfrm>
          </p:grpSpPr>
          <p:pic>
            <p:nvPicPr>
              <p:cNvPr id="13" name="object 23"/>
              <p:cNvPicPr/>
              <p:nvPr/>
            </p:nvPicPr>
            <p:blipFill>
              <a:blip r:embed="rId16" cstate="screen"/>
              <a:stretch>
                <a:fillRect/>
              </a:stretch>
            </p:blipFill>
            <p:spPr>
              <a:xfrm>
                <a:off x="2343359" y="1857815"/>
                <a:ext cx="125912" cy="147074"/>
              </a:xfrm>
              <a:prstGeom prst="rect">
                <a:avLst/>
              </a:prstGeom>
            </p:spPr>
          </p:pic>
          <p:pic>
            <p:nvPicPr>
              <p:cNvPr id="14" name="object 24"/>
              <p:cNvPicPr/>
              <p:nvPr/>
            </p:nvPicPr>
            <p:blipFill>
              <a:blip r:embed="rId17" cstate="screen"/>
              <a:stretch>
                <a:fillRect/>
              </a:stretch>
            </p:blipFill>
            <p:spPr>
              <a:xfrm>
                <a:off x="2497449" y="1817411"/>
                <a:ext cx="217034" cy="190264"/>
              </a:xfrm>
              <a:prstGeom prst="rect">
                <a:avLst/>
              </a:prstGeom>
            </p:spPr>
          </p:pic>
          <p:sp>
            <p:nvSpPr>
              <p:cNvPr id="15" name="object 25"/>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3"/>
              </a:p>
            </p:txBody>
          </p:sp>
          <p:pic>
            <p:nvPicPr>
              <p:cNvPr id="16" name="object 26"/>
              <p:cNvPicPr/>
              <p:nvPr/>
            </p:nvPicPr>
            <p:blipFill>
              <a:blip r:embed="rId18" cstate="screen"/>
              <a:stretch>
                <a:fillRect/>
              </a:stretch>
            </p:blipFill>
            <p:spPr>
              <a:xfrm>
                <a:off x="2802002" y="1817411"/>
                <a:ext cx="87191" cy="189983"/>
              </a:xfrm>
              <a:prstGeom prst="rect">
                <a:avLst/>
              </a:prstGeom>
            </p:spPr>
          </p:pic>
          <p:pic>
            <p:nvPicPr>
              <p:cNvPr id="17" name="object 27"/>
              <p:cNvPicPr/>
              <p:nvPr/>
            </p:nvPicPr>
            <p:blipFill>
              <a:blip r:embed="rId19" cstate="screen"/>
              <a:stretch>
                <a:fillRect/>
              </a:stretch>
            </p:blipFill>
            <p:spPr>
              <a:xfrm>
                <a:off x="2919308" y="1860869"/>
                <a:ext cx="125640" cy="147084"/>
              </a:xfrm>
              <a:prstGeom prst="rect">
                <a:avLst/>
              </a:prstGeom>
            </p:spPr>
          </p:pic>
          <p:pic>
            <p:nvPicPr>
              <p:cNvPr id="18" name="object 28"/>
              <p:cNvPicPr/>
              <p:nvPr/>
            </p:nvPicPr>
            <p:blipFill>
              <a:blip r:embed="rId13" cstate="screen"/>
              <a:stretch>
                <a:fillRect/>
              </a:stretch>
            </p:blipFill>
            <p:spPr>
              <a:xfrm>
                <a:off x="3075076" y="1817411"/>
                <a:ext cx="87191" cy="189983"/>
              </a:xfrm>
              <a:prstGeom prst="rect">
                <a:avLst/>
              </a:prstGeom>
            </p:spPr>
          </p:pic>
          <p:pic>
            <p:nvPicPr>
              <p:cNvPr id="19" name="object 29"/>
              <p:cNvPicPr/>
              <p:nvPr/>
            </p:nvPicPr>
            <p:blipFill>
              <a:blip r:embed="rId20" cstate="screen"/>
              <a:stretch>
                <a:fillRect/>
              </a:stretch>
            </p:blipFill>
            <p:spPr>
              <a:xfrm>
                <a:off x="3181553" y="1857810"/>
                <a:ext cx="136215" cy="150414"/>
              </a:xfrm>
              <a:prstGeom prst="rect">
                <a:avLst/>
              </a:prstGeom>
            </p:spPr>
          </p:pic>
        </p:grpSp>
        <p:sp>
          <p:nvSpPr>
            <p:cNvPr id="8" name="object 30"/>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3"/>
            </a:p>
          </p:txBody>
        </p:sp>
        <p:sp>
          <p:nvSpPr>
            <p:cNvPr id="11" name="object 31"/>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3"/>
            </a:p>
          </p:txBody>
        </p:sp>
        <p:sp>
          <p:nvSpPr>
            <p:cNvPr id="12" name="object 32"/>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3"/>
            </a:p>
          </p:txBody>
        </p:sp>
      </p:grpSp>
      <p:sp>
        <p:nvSpPr>
          <p:cNvPr id="37" name="object 37"/>
          <p:cNvSpPr txBox="1"/>
          <p:nvPr userDrawn="1"/>
        </p:nvSpPr>
        <p:spPr>
          <a:xfrm>
            <a:off x="11187839" y="6391623"/>
            <a:ext cx="525613" cy="282129"/>
          </a:xfrm>
          <a:prstGeom prst="rect">
            <a:avLst/>
          </a:prstGeom>
        </p:spPr>
        <p:txBody>
          <a:bodyPr vert="horz" wrap="square" lIns="0" tIns="0" rIns="0" bIns="0" rtlCol="0">
            <a:spAutoFit/>
          </a:bodyPr>
          <a:lstStyle/>
          <a:p>
            <a:pPr marL="7620" algn="r">
              <a:lnSpc>
                <a:spcPts val="2153"/>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130219879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5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7"/>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Tree>
    <p:extLst>
      <p:ext uri="{BB962C8B-B14F-4D97-AF65-F5344CB8AC3E}">
        <p14:creationId xmlns:p14="http://schemas.microsoft.com/office/powerpoint/2010/main" val="423576834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39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81" y="1048931"/>
            <a:ext cx="5111641" cy="338876"/>
          </a:xfrm>
          <a:prstGeom prst="rect">
            <a:avLst/>
          </a:prstGeom>
        </p:spPr>
        <p:txBody>
          <a:bodyPr lIns="0" tIns="0" rIns="0" bIns="0" anchor="t" anchorCtr="0"/>
          <a:lstStyle>
            <a:lvl1pPr marL="0" indent="0" algn="l">
              <a:lnSpc>
                <a:spcPct val="100000"/>
              </a:lnSpc>
              <a:buNone/>
              <a:tabLst/>
              <a:defRPr sz="1280"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29165"/>
          </a:xfrm>
          <a:prstGeom prst="rect">
            <a:avLst/>
          </a:prstGeom>
        </p:spPr>
        <p:txBody>
          <a:bodyPr vert="horz" wrap="square" lIns="0" tIns="0" rIns="0" bIns="0" rtlCol="0">
            <a:spAutoFit/>
          </a:bodyPr>
          <a:lstStyle/>
          <a:p>
            <a:pPr marL="7392" algn="r">
              <a:lnSpc>
                <a:spcPts val="2068"/>
              </a:lnSpc>
            </a:pPr>
            <a:fld id="{4FC69F23-2E07-414A-8684-A0744552B4DF}" type="slidenum">
              <a:rPr lang="en-GB" sz="932" spc="7">
                <a:solidFill>
                  <a:srgbClr val="6300FF"/>
                </a:solidFill>
                <a:latin typeface="Arial"/>
                <a:cs typeface="Arial"/>
              </a:rPr>
              <a:pPr marL="7392" algn="r">
                <a:lnSpc>
                  <a:spcPts val="2068"/>
                </a:lnSpc>
              </a:pPr>
              <a:t>‹#›</a:t>
            </a:fld>
            <a:endParaRPr sz="932">
              <a:solidFill>
                <a:srgbClr val="6300FF"/>
              </a:solidFill>
              <a:latin typeface="Arial"/>
              <a:cs typeface="Arial"/>
            </a:endParaRPr>
          </a:p>
        </p:txBody>
      </p:sp>
      <p:sp>
        <p:nvSpPr>
          <p:cNvPr id="13" name="Text Placeholder 94">
            <a:extLst>
              <a:ext uri="{FF2B5EF4-FFF2-40B4-BE49-F238E27FC236}">
                <a16:creationId xmlns:a16="http://schemas.microsoft.com/office/drawing/2014/main" id="{4CF67DBB-A9B6-D641-B1DE-273DD544A0EA}"/>
              </a:ext>
            </a:extLst>
          </p:cNvPr>
          <p:cNvSpPr>
            <a:spLocks noGrp="1"/>
          </p:cNvSpPr>
          <p:nvPr>
            <p:ph type="body" sz="quarter" idx="32"/>
          </p:nvPr>
        </p:nvSpPr>
        <p:spPr>
          <a:xfrm>
            <a:off x="476581" y="3259021"/>
            <a:ext cx="5438801" cy="1226721"/>
          </a:xfrm>
          <a:prstGeom prst="rect">
            <a:avLst/>
          </a:prstGeom>
        </p:spPr>
        <p:txBody>
          <a:bodyPr lIns="0" tIns="0" rIns="0" bIns="0" anchor="t" anchorCtr="0"/>
          <a:lstStyle>
            <a:lvl1pPr marL="93620" indent="-93620" algn="l">
              <a:lnSpc>
                <a:spcPct val="100000"/>
              </a:lnSpc>
              <a:spcBef>
                <a:spcPts val="0"/>
              </a:spcBef>
              <a:spcAft>
                <a:spcPts val="768"/>
              </a:spcAft>
              <a:buClr>
                <a:schemeClr val="tx2"/>
              </a:buClr>
              <a:buFont typeface="Arial" panose="020B0604020202020204" pitchFamily="34" charset="0"/>
              <a:buChar char="•"/>
              <a:tabLst/>
              <a:defRPr sz="1024"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a:extLst>
              <a:ext uri="{FF2B5EF4-FFF2-40B4-BE49-F238E27FC236}">
                <a16:creationId xmlns:a16="http://schemas.microsoft.com/office/drawing/2014/main" id="{94F0D692-2E54-FD46-81DA-EBFBD970C960}"/>
              </a:ext>
            </a:extLst>
          </p:cNvPr>
          <p:cNvSpPr>
            <a:spLocks noGrp="1"/>
          </p:cNvSpPr>
          <p:nvPr>
            <p:ph type="body" sz="quarter" idx="33"/>
          </p:nvPr>
        </p:nvSpPr>
        <p:spPr>
          <a:xfrm>
            <a:off x="476581" y="2961247"/>
            <a:ext cx="5438801" cy="297772"/>
          </a:xfrm>
          <a:prstGeom prst="rect">
            <a:avLst/>
          </a:prstGeom>
        </p:spPr>
        <p:txBody>
          <a:bodyPr lIns="0" tIns="0" rIns="0" bIns="0" anchor="t" anchorCtr="0"/>
          <a:lstStyle>
            <a:lvl1pPr marL="0" indent="0" algn="l">
              <a:lnSpc>
                <a:spcPct val="100000"/>
              </a:lnSpc>
              <a:buNone/>
              <a:tabLst/>
              <a:defRPr sz="1280"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E4D5CF94-1E87-0549-95B7-EB119951B445}"/>
              </a:ext>
            </a:extLst>
          </p:cNvPr>
          <p:cNvSpPr>
            <a:spLocks noGrp="1"/>
          </p:cNvSpPr>
          <p:nvPr>
            <p:ph type="body" sz="quarter" idx="34"/>
          </p:nvPr>
        </p:nvSpPr>
        <p:spPr>
          <a:xfrm>
            <a:off x="6253060" y="3259021"/>
            <a:ext cx="5438801" cy="1226721"/>
          </a:xfrm>
          <a:prstGeom prst="rect">
            <a:avLst/>
          </a:prstGeom>
        </p:spPr>
        <p:txBody>
          <a:bodyPr lIns="0" tIns="0" rIns="0" bIns="0" anchor="t" anchorCtr="0"/>
          <a:lstStyle>
            <a:lvl1pPr marL="93620" indent="-93620" algn="l">
              <a:lnSpc>
                <a:spcPct val="100000"/>
              </a:lnSpc>
              <a:spcBef>
                <a:spcPts val="0"/>
              </a:spcBef>
              <a:spcAft>
                <a:spcPts val="768"/>
              </a:spcAft>
              <a:buClr>
                <a:schemeClr val="tx2"/>
              </a:buClr>
              <a:buFont typeface="Arial" panose="020B0604020202020204" pitchFamily="34" charset="0"/>
              <a:buChar char="•"/>
              <a:tabLst/>
              <a:defRPr sz="1024"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A97B07E4-D85F-0546-8B88-E8FF713A288F}"/>
              </a:ext>
            </a:extLst>
          </p:cNvPr>
          <p:cNvSpPr>
            <a:spLocks noGrp="1"/>
          </p:cNvSpPr>
          <p:nvPr>
            <p:ph type="body" sz="quarter" idx="35"/>
          </p:nvPr>
        </p:nvSpPr>
        <p:spPr>
          <a:xfrm>
            <a:off x="6253060" y="2961247"/>
            <a:ext cx="5438801" cy="297772"/>
          </a:xfrm>
          <a:prstGeom prst="rect">
            <a:avLst/>
          </a:prstGeom>
        </p:spPr>
        <p:txBody>
          <a:bodyPr lIns="0" tIns="0" rIns="0" bIns="0" anchor="t" anchorCtr="0"/>
          <a:lstStyle>
            <a:lvl1pPr marL="0" indent="0" algn="l">
              <a:lnSpc>
                <a:spcPct val="100000"/>
              </a:lnSpc>
              <a:buNone/>
              <a:tabLst/>
              <a:defRPr sz="1280"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CBFB5248-1302-2740-A875-420756085B20}"/>
              </a:ext>
            </a:extLst>
          </p:cNvPr>
          <p:cNvSpPr>
            <a:spLocks noGrp="1"/>
          </p:cNvSpPr>
          <p:nvPr>
            <p:ph type="body" sz="quarter" idx="36"/>
          </p:nvPr>
        </p:nvSpPr>
        <p:spPr>
          <a:xfrm>
            <a:off x="476581" y="5031377"/>
            <a:ext cx="5438801" cy="1226721"/>
          </a:xfrm>
          <a:prstGeom prst="rect">
            <a:avLst/>
          </a:prstGeom>
        </p:spPr>
        <p:txBody>
          <a:bodyPr lIns="0" tIns="0" rIns="0" bIns="0" anchor="t" anchorCtr="0"/>
          <a:lstStyle>
            <a:lvl1pPr marL="93620" indent="-93620" algn="l">
              <a:lnSpc>
                <a:spcPct val="100000"/>
              </a:lnSpc>
              <a:spcBef>
                <a:spcPts val="0"/>
              </a:spcBef>
              <a:spcAft>
                <a:spcPts val="768"/>
              </a:spcAft>
              <a:buClr>
                <a:schemeClr val="tx2"/>
              </a:buClr>
              <a:buFont typeface="Arial" panose="020B0604020202020204" pitchFamily="34" charset="0"/>
              <a:buChar char="•"/>
              <a:tabLst/>
              <a:defRPr sz="1024"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51F346EC-D695-9E4E-B87A-F6C092EFEE1C}"/>
              </a:ext>
            </a:extLst>
          </p:cNvPr>
          <p:cNvSpPr>
            <a:spLocks noGrp="1"/>
          </p:cNvSpPr>
          <p:nvPr>
            <p:ph type="body" sz="quarter" idx="37"/>
          </p:nvPr>
        </p:nvSpPr>
        <p:spPr>
          <a:xfrm>
            <a:off x="476581" y="4733603"/>
            <a:ext cx="5438801" cy="297772"/>
          </a:xfrm>
          <a:prstGeom prst="rect">
            <a:avLst/>
          </a:prstGeom>
        </p:spPr>
        <p:txBody>
          <a:bodyPr lIns="0" tIns="0" rIns="0" bIns="0" anchor="t" anchorCtr="0"/>
          <a:lstStyle>
            <a:lvl1pPr marL="0" indent="0" algn="l">
              <a:lnSpc>
                <a:spcPct val="100000"/>
              </a:lnSpc>
              <a:buNone/>
              <a:tabLst/>
              <a:defRPr sz="1280"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02C5D928-5CD7-CE46-A7FD-34ACEF7FA257}"/>
              </a:ext>
            </a:extLst>
          </p:cNvPr>
          <p:cNvSpPr>
            <a:spLocks noGrp="1"/>
          </p:cNvSpPr>
          <p:nvPr>
            <p:ph type="body" sz="quarter" idx="38"/>
          </p:nvPr>
        </p:nvSpPr>
        <p:spPr>
          <a:xfrm>
            <a:off x="6253060" y="5031377"/>
            <a:ext cx="5438801" cy="1226721"/>
          </a:xfrm>
          <a:prstGeom prst="rect">
            <a:avLst/>
          </a:prstGeom>
        </p:spPr>
        <p:txBody>
          <a:bodyPr lIns="0" tIns="0" rIns="0" bIns="0" anchor="t" anchorCtr="0"/>
          <a:lstStyle>
            <a:lvl1pPr marL="93620" indent="-93620" algn="l">
              <a:lnSpc>
                <a:spcPct val="100000"/>
              </a:lnSpc>
              <a:spcBef>
                <a:spcPts val="0"/>
              </a:spcBef>
              <a:spcAft>
                <a:spcPts val="768"/>
              </a:spcAft>
              <a:buClr>
                <a:schemeClr val="tx2"/>
              </a:buClr>
              <a:buFont typeface="Arial" panose="020B0604020202020204" pitchFamily="34" charset="0"/>
              <a:buChar char="•"/>
              <a:tabLst/>
              <a:defRPr sz="1024"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10454230-AD28-F442-8719-A50B998BC09F}"/>
              </a:ext>
            </a:extLst>
          </p:cNvPr>
          <p:cNvSpPr>
            <a:spLocks noGrp="1"/>
          </p:cNvSpPr>
          <p:nvPr>
            <p:ph type="body" sz="quarter" idx="39"/>
          </p:nvPr>
        </p:nvSpPr>
        <p:spPr>
          <a:xfrm>
            <a:off x="6253060" y="4733603"/>
            <a:ext cx="5438801" cy="297772"/>
          </a:xfrm>
          <a:prstGeom prst="rect">
            <a:avLst/>
          </a:prstGeom>
        </p:spPr>
        <p:txBody>
          <a:bodyPr lIns="0" tIns="0" rIns="0" bIns="0" anchor="t" anchorCtr="0"/>
          <a:lstStyle>
            <a:lvl1pPr marL="0" indent="0" algn="l">
              <a:lnSpc>
                <a:spcPct val="100000"/>
              </a:lnSpc>
              <a:buNone/>
              <a:tabLst/>
              <a:defRPr sz="1280"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9" name="Text Placeholder 94">
            <a:extLst>
              <a:ext uri="{FF2B5EF4-FFF2-40B4-BE49-F238E27FC236}">
                <a16:creationId xmlns:a16="http://schemas.microsoft.com/office/drawing/2014/main" id="{C8324B54-5E33-934D-AC53-2BFB801836FA}"/>
              </a:ext>
            </a:extLst>
          </p:cNvPr>
          <p:cNvSpPr>
            <a:spLocks noGrp="1"/>
          </p:cNvSpPr>
          <p:nvPr>
            <p:ph type="body" sz="quarter" idx="40"/>
          </p:nvPr>
        </p:nvSpPr>
        <p:spPr>
          <a:xfrm>
            <a:off x="2463423" y="1445340"/>
            <a:ext cx="1465113" cy="613069"/>
          </a:xfrm>
          <a:prstGeom prst="rect">
            <a:avLst/>
          </a:prstGeom>
        </p:spPr>
        <p:txBody>
          <a:bodyPr lIns="0" tIns="0" rIns="0" bIns="0" anchor="t" anchorCtr="0"/>
          <a:lstStyle>
            <a:lvl1pPr marL="93620" indent="-93620" algn="l">
              <a:lnSpc>
                <a:spcPct val="100000"/>
              </a:lnSpc>
              <a:spcBef>
                <a:spcPts val="0"/>
              </a:spcBef>
              <a:spcAft>
                <a:spcPts val="768"/>
              </a:spcAft>
              <a:buClr>
                <a:schemeClr val="tx2"/>
              </a:buClr>
              <a:buFont typeface="Arial" panose="020B0604020202020204" pitchFamily="34" charset="0"/>
              <a:buChar char="•"/>
              <a:tabLst/>
              <a:defRPr sz="896"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0" name="Text Placeholder 94">
            <a:extLst>
              <a:ext uri="{FF2B5EF4-FFF2-40B4-BE49-F238E27FC236}">
                <a16:creationId xmlns:a16="http://schemas.microsoft.com/office/drawing/2014/main" id="{41EA8438-C39A-3A47-AA7A-E89884D53087}"/>
              </a:ext>
            </a:extLst>
          </p:cNvPr>
          <p:cNvSpPr>
            <a:spLocks noGrp="1"/>
          </p:cNvSpPr>
          <p:nvPr>
            <p:ph type="body" sz="quarter" idx="41"/>
          </p:nvPr>
        </p:nvSpPr>
        <p:spPr>
          <a:xfrm>
            <a:off x="486737" y="2145252"/>
            <a:ext cx="1465113" cy="613069"/>
          </a:xfrm>
          <a:prstGeom prst="rect">
            <a:avLst/>
          </a:prstGeom>
        </p:spPr>
        <p:txBody>
          <a:bodyPr lIns="0" tIns="0" rIns="0" bIns="0" anchor="t" anchorCtr="0"/>
          <a:lstStyle>
            <a:lvl1pPr marL="93620" indent="-93620" algn="l">
              <a:lnSpc>
                <a:spcPct val="100000"/>
              </a:lnSpc>
              <a:spcBef>
                <a:spcPts val="0"/>
              </a:spcBef>
              <a:spcAft>
                <a:spcPts val="768"/>
              </a:spcAft>
              <a:buClr>
                <a:schemeClr val="tx2"/>
              </a:buClr>
              <a:buFont typeface="Arial" panose="020B0604020202020204" pitchFamily="34" charset="0"/>
              <a:buChar char="•"/>
              <a:tabLst/>
              <a:defRPr sz="896"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1" name="Text Placeholder 94">
            <a:extLst>
              <a:ext uri="{FF2B5EF4-FFF2-40B4-BE49-F238E27FC236}">
                <a16:creationId xmlns:a16="http://schemas.microsoft.com/office/drawing/2014/main" id="{46A283CB-41CC-FE42-8ECC-F60F32B37626}"/>
              </a:ext>
            </a:extLst>
          </p:cNvPr>
          <p:cNvSpPr>
            <a:spLocks noGrp="1"/>
          </p:cNvSpPr>
          <p:nvPr>
            <p:ph type="body" sz="quarter" idx="42"/>
          </p:nvPr>
        </p:nvSpPr>
        <p:spPr>
          <a:xfrm>
            <a:off x="4450269" y="2145252"/>
            <a:ext cx="1465113" cy="613069"/>
          </a:xfrm>
          <a:prstGeom prst="rect">
            <a:avLst/>
          </a:prstGeom>
        </p:spPr>
        <p:txBody>
          <a:bodyPr lIns="0" tIns="0" rIns="0" bIns="0" anchor="t" anchorCtr="0"/>
          <a:lstStyle>
            <a:lvl1pPr marL="93620" indent="-93620" algn="l">
              <a:lnSpc>
                <a:spcPct val="100000"/>
              </a:lnSpc>
              <a:spcBef>
                <a:spcPts val="0"/>
              </a:spcBef>
              <a:spcAft>
                <a:spcPts val="768"/>
              </a:spcAft>
              <a:buClr>
                <a:schemeClr val="tx2"/>
              </a:buClr>
              <a:buFont typeface="Arial" panose="020B0604020202020204" pitchFamily="34" charset="0"/>
              <a:buChar char="•"/>
              <a:tabLst/>
              <a:defRPr sz="896"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2" name="Text Placeholder 94">
            <a:extLst>
              <a:ext uri="{FF2B5EF4-FFF2-40B4-BE49-F238E27FC236}">
                <a16:creationId xmlns:a16="http://schemas.microsoft.com/office/drawing/2014/main" id="{BED0B757-6D0A-4446-B879-40EF365FAE9C}"/>
              </a:ext>
            </a:extLst>
          </p:cNvPr>
          <p:cNvSpPr>
            <a:spLocks noGrp="1"/>
          </p:cNvSpPr>
          <p:nvPr>
            <p:ph type="body" sz="quarter" idx="43"/>
          </p:nvPr>
        </p:nvSpPr>
        <p:spPr>
          <a:xfrm>
            <a:off x="6253060" y="1445340"/>
            <a:ext cx="1465113" cy="613069"/>
          </a:xfrm>
          <a:prstGeom prst="rect">
            <a:avLst/>
          </a:prstGeom>
        </p:spPr>
        <p:txBody>
          <a:bodyPr lIns="0" tIns="0" rIns="0" bIns="0" anchor="t" anchorCtr="0"/>
          <a:lstStyle>
            <a:lvl1pPr marL="93620" indent="-93620" algn="l">
              <a:lnSpc>
                <a:spcPct val="100000"/>
              </a:lnSpc>
              <a:spcBef>
                <a:spcPts val="0"/>
              </a:spcBef>
              <a:spcAft>
                <a:spcPts val="768"/>
              </a:spcAft>
              <a:buClr>
                <a:schemeClr val="tx2"/>
              </a:buClr>
              <a:buFont typeface="Arial" panose="020B0604020202020204" pitchFamily="34" charset="0"/>
              <a:buChar char="•"/>
              <a:tabLst/>
              <a:defRPr sz="896"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3" name="Text Placeholder 94">
            <a:extLst>
              <a:ext uri="{FF2B5EF4-FFF2-40B4-BE49-F238E27FC236}">
                <a16:creationId xmlns:a16="http://schemas.microsoft.com/office/drawing/2014/main" id="{85B0EE39-A06B-5648-BA3D-3A95C90871F7}"/>
              </a:ext>
            </a:extLst>
          </p:cNvPr>
          <p:cNvSpPr>
            <a:spLocks noGrp="1"/>
          </p:cNvSpPr>
          <p:nvPr>
            <p:ph type="body" sz="quarter" idx="44"/>
          </p:nvPr>
        </p:nvSpPr>
        <p:spPr>
          <a:xfrm>
            <a:off x="8209469" y="2145252"/>
            <a:ext cx="1465113" cy="613069"/>
          </a:xfrm>
          <a:prstGeom prst="rect">
            <a:avLst/>
          </a:prstGeom>
        </p:spPr>
        <p:txBody>
          <a:bodyPr lIns="0" tIns="0" rIns="0" bIns="0" anchor="t" anchorCtr="0"/>
          <a:lstStyle>
            <a:lvl1pPr marL="93620" indent="-93620" algn="l">
              <a:lnSpc>
                <a:spcPct val="100000"/>
              </a:lnSpc>
              <a:spcBef>
                <a:spcPts val="0"/>
              </a:spcBef>
              <a:spcAft>
                <a:spcPts val="768"/>
              </a:spcAft>
              <a:buClr>
                <a:schemeClr val="tx2"/>
              </a:buClr>
              <a:buFont typeface="Arial" panose="020B0604020202020204" pitchFamily="34" charset="0"/>
              <a:buChar char="•"/>
              <a:tabLst/>
              <a:defRPr sz="896"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F1A3380F-2683-1947-8285-567852D34476}"/>
              </a:ext>
            </a:extLst>
          </p:cNvPr>
          <p:cNvSpPr>
            <a:spLocks noGrp="1"/>
          </p:cNvSpPr>
          <p:nvPr>
            <p:ph type="body" sz="quarter" idx="45"/>
          </p:nvPr>
        </p:nvSpPr>
        <p:spPr>
          <a:xfrm>
            <a:off x="10226748" y="1445340"/>
            <a:ext cx="1465113" cy="613069"/>
          </a:xfrm>
          <a:prstGeom prst="rect">
            <a:avLst/>
          </a:prstGeom>
        </p:spPr>
        <p:txBody>
          <a:bodyPr lIns="0" tIns="0" rIns="0" bIns="0" anchor="t" anchorCtr="0"/>
          <a:lstStyle>
            <a:lvl1pPr marL="93620" indent="-93620" algn="l">
              <a:lnSpc>
                <a:spcPct val="100000"/>
              </a:lnSpc>
              <a:spcBef>
                <a:spcPts val="0"/>
              </a:spcBef>
              <a:spcAft>
                <a:spcPts val="768"/>
              </a:spcAft>
              <a:buClr>
                <a:schemeClr val="tx2"/>
              </a:buClr>
              <a:buFont typeface="Arial" panose="020B0604020202020204" pitchFamily="34" charset="0"/>
              <a:buChar char="•"/>
              <a:tabLst/>
              <a:defRPr sz="896"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 name="Text Placeholder 94">
            <a:extLst>
              <a:ext uri="{FF2B5EF4-FFF2-40B4-BE49-F238E27FC236}">
                <a16:creationId xmlns:a16="http://schemas.microsoft.com/office/drawing/2014/main" id="{AC96AB58-D914-1F9E-E5CB-C6D4B3122F2F}"/>
              </a:ext>
            </a:extLst>
          </p:cNvPr>
          <p:cNvSpPr txBox="1">
            <a:spLocks/>
          </p:cNvSpPr>
          <p:nvPr userDrawn="1"/>
        </p:nvSpPr>
        <p:spPr>
          <a:xfrm>
            <a:off x="2244544" y="6472791"/>
            <a:ext cx="6428200" cy="233568"/>
          </a:xfrm>
          <a:prstGeom prst="rect">
            <a:avLst/>
          </a:prstGeom>
        </p:spPr>
        <p:txBody>
          <a:bodyPr lIns="0" tIns="0" rIns="0" bIns="0" anchor="t" anchorCtr="0"/>
          <a:lstStyle>
            <a:lvl1pPr marL="0" marR="0" indent="0" algn="l" defTabSz="877711" rtl="0" eaLnBrk="1" fontAlgn="auto" latinLnBrk="0" hangingPunct="1">
              <a:lnSpc>
                <a:spcPct val="100000"/>
              </a:lnSpc>
              <a:spcBef>
                <a:spcPts val="960"/>
              </a:spcBef>
              <a:spcAft>
                <a:spcPts val="0"/>
              </a:spcAft>
              <a:buClrTx/>
              <a:buSzTx/>
              <a:buFont typeface="Arial" panose="020B0604020202020204" pitchFamily="34" charset="0"/>
              <a:buNone/>
              <a:tabLst/>
              <a:defRPr sz="701" b="0" kern="1200">
                <a:solidFill>
                  <a:srgbClr val="86898C"/>
                </a:solidFill>
                <a:latin typeface="+mn-lt"/>
                <a:ea typeface="+mn-ea"/>
                <a:cs typeface="+mn-cs"/>
              </a:defRPr>
            </a:lvl1pPr>
            <a:lvl2pPr marL="658299" indent="-219433" algn="l" defTabSz="877733" rtl="0" eaLnBrk="1" latinLnBrk="0" hangingPunct="1">
              <a:lnSpc>
                <a:spcPct val="90000"/>
              </a:lnSpc>
              <a:spcBef>
                <a:spcPts val="480"/>
              </a:spcBef>
              <a:buFont typeface="Arial" panose="020B0604020202020204" pitchFamily="34" charset="0"/>
              <a:buNone/>
              <a:defRPr sz="2304" b="1" kern="1200">
                <a:solidFill>
                  <a:schemeClr val="tx1"/>
                </a:solidFill>
                <a:latin typeface="+mn-lt"/>
                <a:ea typeface="+mn-ea"/>
                <a:cs typeface="+mn-cs"/>
              </a:defRPr>
            </a:lvl2pPr>
            <a:lvl3pPr marL="1097166" indent="-219433" algn="l" defTabSz="877733" rtl="0" eaLnBrk="1" latinLnBrk="0" hangingPunct="1">
              <a:lnSpc>
                <a:spcPct val="90000"/>
              </a:lnSpc>
              <a:spcBef>
                <a:spcPts val="480"/>
              </a:spcBef>
              <a:buFont typeface="Arial" panose="020B0604020202020204" pitchFamily="34" charset="0"/>
              <a:buNone/>
              <a:defRPr sz="1920" b="1" kern="1200">
                <a:solidFill>
                  <a:schemeClr val="tx1"/>
                </a:solidFill>
                <a:latin typeface="+mn-lt"/>
                <a:ea typeface="+mn-ea"/>
                <a:cs typeface="+mn-cs"/>
              </a:defRPr>
            </a:lvl3pPr>
            <a:lvl4pPr marL="1536032" indent="-219433" algn="l" defTabSz="877733" rtl="0" eaLnBrk="1" latinLnBrk="0" hangingPunct="1">
              <a:lnSpc>
                <a:spcPct val="90000"/>
              </a:lnSpc>
              <a:spcBef>
                <a:spcPts val="480"/>
              </a:spcBef>
              <a:buFont typeface="Arial" panose="020B0604020202020204" pitchFamily="34" charset="0"/>
              <a:buNone/>
              <a:defRPr sz="1728" b="1" kern="1200">
                <a:solidFill>
                  <a:schemeClr val="tx1"/>
                </a:solidFill>
                <a:latin typeface="+mn-lt"/>
                <a:ea typeface="+mn-ea"/>
                <a:cs typeface="+mn-cs"/>
              </a:defRPr>
            </a:lvl4pPr>
            <a:lvl5pPr marL="1974898" indent="-219433" algn="l" defTabSz="877733" rtl="0" eaLnBrk="1" latinLnBrk="0" hangingPunct="1">
              <a:lnSpc>
                <a:spcPct val="90000"/>
              </a:lnSpc>
              <a:spcBef>
                <a:spcPts val="480"/>
              </a:spcBef>
              <a:buFont typeface="Arial" panose="020B0604020202020204" pitchFamily="34" charset="0"/>
              <a:buNone/>
              <a:defRPr sz="1728" b="1" kern="1200">
                <a:solidFill>
                  <a:schemeClr val="tx1"/>
                </a:solidFill>
                <a:latin typeface="+mn-lt"/>
                <a:ea typeface="+mn-ea"/>
                <a:cs typeface="+mn-cs"/>
              </a:defRPr>
            </a:lvl5pPr>
            <a:lvl6pPr marL="2413765" indent="-219433" algn="l" defTabSz="877733" rtl="0" eaLnBrk="1" latinLnBrk="0" hangingPunct="1">
              <a:lnSpc>
                <a:spcPct val="90000"/>
              </a:lnSpc>
              <a:spcBef>
                <a:spcPts val="480"/>
              </a:spcBef>
              <a:buFont typeface="Arial" panose="020B0604020202020204" pitchFamily="34" charset="0"/>
              <a:buChar char="•"/>
              <a:defRPr sz="1728" kern="1200">
                <a:solidFill>
                  <a:schemeClr val="tx1"/>
                </a:solidFill>
                <a:latin typeface="+mn-lt"/>
                <a:ea typeface="+mn-ea"/>
                <a:cs typeface="+mn-cs"/>
              </a:defRPr>
            </a:lvl6pPr>
            <a:lvl7pPr marL="2852631" indent="-219433" algn="l" defTabSz="877733" rtl="0" eaLnBrk="1" latinLnBrk="0" hangingPunct="1">
              <a:lnSpc>
                <a:spcPct val="90000"/>
              </a:lnSpc>
              <a:spcBef>
                <a:spcPts val="480"/>
              </a:spcBef>
              <a:buFont typeface="Arial" panose="020B0604020202020204" pitchFamily="34" charset="0"/>
              <a:buChar char="•"/>
              <a:defRPr sz="1728" kern="1200">
                <a:solidFill>
                  <a:schemeClr val="tx1"/>
                </a:solidFill>
                <a:latin typeface="+mn-lt"/>
                <a:ea typeface="+mn-ea"/>
                <a:cs typeface="+mn-cs"/>
              </a:defRPr>
            </a:lvl7pPr>
            <a:lvl8pPr marL="3291497" indent="-219433" algn="l" defTabSz="877733" rtl="0" eaLnBrk="1" latinLnBrk="0" hangingPunct="1">
              <a:lnSpc>
                <a:spcPct val="90000"/>
              </a:lnSpc>
              <a:spcBef>
                <a:spcPts val="480"/>
              </a:spcBef>
              <a:buFont typeface="Arial" panose="020B0604020202020204" pitchFamily="34" charset="0"/>
              <a:buChar char="•"/>
              <a:defRPr sz="1728" kern="1200">
                <a:solidFill>
                  <a:schemeClr val="tx1"/>
                </a:solidFill>
                <a:latin typeface="+mn-lt"/>
                <a:ea typeface="+mn-ea"/>
                <a:cs typeface="+mn-cs"/>
              </a:defRPr>
            </a:lvl8pPr>
            <a:lvl9pPr marL="3730363" indent="-219433" algn="l" defTabSz="877733" rtl="0" eaLnBrk="1" latinLnBrk="0" hangingPunct="1">
              <a:lnSpc>
                <a:spcPct val="90000"/>
              </a:lnSpc>
              <a:spcBef>
                <a:spcPts val="480"/>
              </a:spcBef>
              <a:buFont typeface="Arial" panose="020B0604020202020204" pitchFamily="34" charset="0"/>
              <a:buChar char="•"/>
              <a:defRPr sz="1728" kern="1200">
                <a:solidFill>
                  <a:schemeClr val="tx1"/>
                </a:solidFill>
                <a:latin typeface="+mn-lt"/>
                <a:ea typeface="+mn-ea"/>
                <a:cs typeface="+mn-cs"/>
              </a:defRPr>
            </a:lvl9pPr>
          </a:lstStyle>
          <a:p>
            <a:r>
              <a:rPr lang="en-US" sz="935"/>
              <a:t>AIDRC – Telecom Unit</a:t>
            </a:r>
          </a:p>
        </p:txBody>
      </p:sp>
    </p:spTree>
    <p:extLst>
      <p:ext uri="{BB962C8B-B14F-4D97-AF65-F5344CB8AC3E}">
        <p14:creationId xmlns:p14="http://schemas.microsoft.com/office/powerpoint/2010/main" val="356990723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2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476576" y="1228379"/>
            <a:ext cx="3428389" cy="171256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9" y="3067149"/>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1"/>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4370023" y="1228379"/>
            <a:ext cx="3428389" cy="1712568"/>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8263468" y="1228379"/>
            <a:ext cx="3428389" cy="1712568"/>
          </a:xfrm>
          <a:prstGeom prst="rect">
            <a:avLst/>
          </a:prstGeom>
        </p:spPr>
        <p:txBody>
          <a:bodyPr lIns="0" tIns="0" rIns="0" bIns="0"/>
          <a:lstStyle>
            <a:lvl1pPr>
              <a:buNone/>
              <a:defRPr sz="1067"/>
            </a:lvl1pPr>
          </a:lstStyle>
          <a:p>
            <a:endParaRPr lang="en-US"/>
          </a:p>
        </p:txBody>
      </p:sp>
      <p:sp>
        <p:nvSpPr>
          <p:cNvPr id="13" name="Picture Placeholder 92">
            <a:extLst>
              <a:ext uri="{FF2B5EF4-FFF2-40B4-BE49-F238E27FC236}">
                <a16:creationId xmlns:a16="http://schemas.microsoft.com/office/drawing/2014/main" id="{B3B2DFA7-F219-AF42-ACE7-C8C87965505E}"/>
              </a:ext>
            </a:extLst>
          </p:cNvPr>
          <p:cNvSpPr>
            <a:spLocks noGrp="1"/>
          </p:cNvSpPr>
          <p:nvPr>
            <p:ph type="pic" sz="quarter" idx="27"/>
          </p:nvPr>
        </p:nvSpPr>
        <p:spPr>
          <a:xfrm>
            <a:off x="476576" y="3859439"/>
            <a:ext cx="3428389" cy="1712568"/>
          </a:xfrm>
          <a:prstGeom prst="rect">
            <a:avLst/>
          </a:prstGeom>
        </p:spPr>
        <p:txBody>
          <a:bodyPr lIns="0" tIns="0" rIns="0" bIns="0"/>
          <a:lstStyle>
            <a:lvl1pPr>
              <a:buNone/>
              <a:defRPr sz="1067"/>
            </a:lvl1pPr>
          </a:lstStyle>
          <a:p>
            <a:endParaRPr lang="en-US"/>
          </a:p>
        </p:txBody>
      </p:sp>
      <p:sp>
        <p:nvSpPr>
          <p:cNvPr id="14" name="Picture Placeholder 92">
            <a:extLst>
              <a:ext uri="{FF2B5EF4-FFF2-40B4-BE49-F238E27FC236}">
                <a16:creationId xmlns:a16="http://schemas.microsoft.com/office/drawing/2014/main" id="{F2B69C13-067E-EF42-B7A3-5E1BCE8A19F6}"/>
              </a:ext>
            </a:extLst>
          </p:cNvPr>
          <p:cNvSpPr>
            <a:spLocks noGrp="1"/>
          </p:cNvSpPr>
          <p:nvPr>
            <p:ph type="pic" sz="quarter" idx="28"/>
          </p:nvPr>
        </p:nvSpPr>
        <p:spPr>
          <a:xfrm>
            <a:off x="4370023" y="3859439"/>
            <a:ext cx="3428389" cy="1712568"/>
          </a:xfrm>
          <a:prstGeom prst="rect">
            <a:avLst/>
          </a:prstGeom>
        </p:spPr>
        <p:txBody>
          <a:bodyPr lIns="0" tIns="0" rIns="0" bIns="0"/>
          <a:lstStyle>
            <a:lvl1pPr>
              <a:buNone/>
              <a:defRPr sz="1067"/>
            </a:lvl1pPr>
          </a:lstStyle>
          <a:p>
            <a:endParaRPr lang="en-US"/>
          </a:p>
        </p:txBody>
      </p:sp>
      <p:sp>
        <p:nvSpPr>
          <p:cNvPr id="18" name="Picture Placeholder 92">
            <a:extLst>
              <a:ext uri="{FF2B5EF4-FFF2-40B4-BE49-F238E27FC236}">
                <a16:creationId xmlns:a16="http://schemas.microsoft.com/office/drawing/2014/main" id="{9E6B1FF5-EC10-A048-95D7-3E03D37830F4}"/>
              </a:ext>
            </a:extLst>
          </p:cNvPr>
          <p:cNvSpPr>
            <a:spLocks noGrp="1"/>
          </p:cNvSpPr>
          <p:nvPr>
            <p:ph type="pic" sz="quarter" idx="29"/>
          </p:nvPr>
        </p:nvSpPr>
        <p:spPr>
          <a:xfrm>
            <a:off x="8263468" y="3859439"/>
            <a:ext cx="3428389" cy="1712568"/>
          </a:xfrm>
          <a:prstGeom prst="rect">
            <a:avLst/>
          </a:prstGeom>
        </p:spPr>
        <p:txBody>
          <a:bodyPr lIns="0" tIns="0" rIns="0" bIns="0"/>
          <a:lstStyle>
            <a:lvl1pPr>
              <a:buNone/>
              <a:defRPr sz="1067"/>
            </a:lvl1pPr>
          </a:lstStyle>
          <a:p>
            <a:endParaRPr lang="en-US"/>
          </a:p>
        </p:txBody>
      </p:sp>
      <p:sp>
        <p:nvSpPr>
          <p:cNvPr id="23" name="Text Placeholder 94">
            <a:extLst>
              <a:ext uri="{FF2B5EF4-FFF2-40B4-BE49-F238E27FC236}">
                <a16:creationId xmlns:a16="http://schemas.microsoft.com/office/drawing/2014/main" id="{36A00691-0A25-BA49-8B3F-153375F8D27D}"/>
              </a:ext>
            </a:extLst>
          </p:cNvPr>
          <p:cNvSpPr>
            <a:spLocks noGrp="1"/>
          </p:cNvSpPr>
          <p:nvPr>
            <p:ph type="body" sz="quarter" idx="30"/>
          </p:nvPr>
        </p:nvSpPr>
        <p:spPr>
          <a:xfrm>
            <a:off x="4362779" y="3067149"/>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163FF4FB-0980-5C43-A5EB-353D538857B9}"/>
              </a:ext>
            </a:extLst>
          </p:cNvPr>
          <p:cNvSpPr>
            <a:spLocks noGrp="1"/>
          </p:cNvSpPr>
          <p:nvPr>
            <p:ph type="body" sz="quarter" idx="31"/>
          </p:nvPr>
        </p:nvSpPr>
        <p:spPr>
          <a:xfrm>
            <a:off x="8263468" y="3067149"/>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50306DFE-3F94-614E-8261-59D8CBBDAC62}"/>
              </a:ext>
            </a:extLst>
          </p:cNvPr>
          <p:cNvSpPr>
            <a:spLocks noGrp="1"/>
          </p:cNvSpPr>
          <p:nvPr>
            <p:ph type="body" sz="quarter" idx="32"/>
          </p:nvPr>
        </p:nvSpPr>
        <p:spPr>
          <a:xfrm>
            <a:off x="476579" y="5683582"/>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A6815294-8500-9B4F-88CE-2794C521A709}"/>
              </a:ext>
            </a:extLst>
          </p:cNvPr>
          <p:cNvSpPr>
            <a:spLocks noGrp="1"/>
          </p:cNvSpPr>
          <p:nvPr>
            <p:ph type="body" sz="quarter" idx="33"/>
          </p:nvPr>
        </p:nvSpPr>
        <p:spPr>
          <a:xfrm>
            <a:off x="4362779" y="5683582"/>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1DB78D36-76D3-F245-8121-FAB31B0AB4C8}"/>
              </a:ext>
            </a:extLst>
          </p:cNvPr>
          <p:cNvSpPr>
            <a:spLocks noGrp="1"/>
          </p:cNvSpPr>
          <p:nvPr>
            <p:ph type="body" sz="quarter" idx="34"/>
          </p:nvPr>
        </p:nvSpPr>
        <p:spPr>
          <a:xfrm>
            <a:off x="8263468" y="5683582"/>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331470874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6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8"/>
            <a:ext cx="4492499" cy="4262129"/>
          </a:xfrm>
          <a:prstGeom prst="rect">
            <a:avLst/>
          </a:prstGeom>
        </p:spPr>
        <p:txBody>
          <a:bodyPr lIns="0" tIns="0" rIns="0" bIns="0"/>
          <a:lstStyle>
            <a:lvl1pPr>
              <a:buNone/>
              <a:defRPr sz="1024"/>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7"/>
            <a:ext cx="6428200" cy="4262127"/>
          </a:xfrm>
          <a:prstGeom prst="rect">
            <a:avLst/>
          </a:prstGeom>
        </p:spPr>
        <p:txBody>
          <a:bodyPr lIns="0" tIns="0" rIns="0" bIns="0" anchor="t" anchorCtr="0"/>
          <a:lstStyle>
            <a:lvl1pPr marL="0" indent="0" algn="l">
              <a:lnSpc>
                <a:spcPct val="100000"/>
              </a:lnSpc>
              <a:buNone/>
              <a:tabLst/>
              <a:defRPr sz="1536"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29165"/>
          </a:xfrm>
          <a:prstGeom prst="rect">
            <a:avLst/>
          </a:prstGeom>
        </p:spPr>
        <p:txBody>
          <a:bodyPr vert="horz" wrap="square" lIns="0" tIns="0" rIns="0" bIns="0" rtlCol="0">
            <a:spAutoFit/>
          </a:bodyPr>
          <a:lstStyle/>
          <a:p>
            <a:pPr marL="7392" algn="r">
              <a:lnSpc>
                <a:spcPts val="2068"/>
              </a:lnSpc>
            </a:pPr>
            <a:fld id="{4FC69F23-2E07-414A-8684-A0744552B4DF}" type="slidenum">
              <a:rPr lang="en-GB" sz="932" spc="7">
                <a:solidFill>
                  <a:srgbClr val="6300FF"/>
                </a:solidFill>
                <a:latin typeface="Arial"/>
                <a:cs typeface="Arial"/>
              </a:rPr>
              <a:pPr marL="7392" algn="r">
                <a:lnSpc>
                  <a:spcPts val="2068"/>
                </a:lnSpc>
              </a:pPr>
              <a:t>‹#›</a:t>
            </a:fld>
            <a:endParaRPr sz="932">
              <a:solidFill>
                <a:srgbClr val="6300FF"/>
              </a:solidFill>
              <a:latin typeface="Arial"/>
              <a:cs typeface="Arial"/>
            </a:endParaRPr>
          </a:p>
        </p:txBody>
      </p:sp>
    </p:spTree>
    <p:extLst>
      <p:ext uri="{BB962C8B-B14F-4D97-AF65-F5344CB8AC3E}">
        <p14:creationId xmlns:p14="http://schemas.microsoft.com/office/powerpoint/2010/main" val="226030501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ackground Body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C31C-4D32-1A47-BE77-226DEC28A53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Rectangle 2">
            <a:extLst>
              <a:ext uri="{FF2B5EF4-FFF2-40B4-BE49-F238E27FC236}">
                <a16:creationId xmlns:a16="http://schemas.microsoft.com/office/drawing/2014/main" id="{8B9CA463-EBD5-524C-8A85-A6F4FE503A9A}"/>
              </a:ext>
            </a:extLst>
          </p:cNvPr>
          <p:cNvSpPr/>
          <p:nvPr userDrawn="1"/>
        </p:nvSpPr>
        <p:spPr>
          <a:xfrm>
            <a:off x="8147222" y="3429000"/>
            <a:ext cx="3558044" cy="2598765"/>
          </a:xfrm>
          <a:prstGeom prst="rect">
            <a:avLst/>
          </a:prstGeom>
          <a:solidFill>
            <a:srgbClr val="00B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2400"/>
          </a:p>
        </p:txBody>
      </p:sp>
      <p:sp>
        <p:nvSpPr>
          <p:cNvPr id="5" name="Rectangle 4">
            <a:extLst>
              <a:ext uri="{FF2B5EF4-FFF2-40B4-BE49-F238E27FC236}">
                <a16:creationId xmlns:a16="http://schemas.microsoft.com/office/drawing/2014/main" id="{AAFE875B-1BED-374D-BDA1-8EDCD1787668}"/>
              </a:ext>
            </a:extLst>
          </p:cNvPr>
          <p:cNvSpPr/>
          <p:nvPr userDrawn="1"/>
        </p:nvSpPr>
        <p:spPr>
          <a:xfrm>
            <a:off x="4317343" y="3429000"/>
            <a:ext cx="3558044" cy="2598765"/>
          </a:xfrm>
          <a:prstGeom prst="rect">
            <a:avLst/>
          </a:prstGeom>
          <a:solidFill>
            <a:srgbClr val="947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sz="2400"/>
              <a:t>ii</a:t>
            </a:r>
          </a:p>
        </p:txBody>
      </p:sp>
      <p:sp>
        <p:nvSpPr>
          <p:cNvPr id="7" name="Rectangle 6">
            <a:extLst>
              <a:ext uri="{FF2B5EF4-FFF2-40B4-BE49-F238E27FC236}">
                <a16:creationId xmlns:a16="http://schemas.microsoft.com/office/drawing/2014/main" id="{1EB21EA3-19DD-6C48-BC91-FB9C4459D3DE}"/>
              </a:ext>
            </a:extLst>
          </p:cNvPr>
          <p:cNvSpPr/>
          <p:nvPr userDrawn="1"/>
        </p:nvSpPr>
        <p:spPr>
          <a:xfrm>
            <a:off x="474213" y="3429000"/>
            <a:ext cx="3558044" cy="2598765"/>
          </a:xfrm>
          <a:prstGeom prst="rect">
            <a:avLst/>
          </a:prstGeom>
          <a:solidFill>
            <a:srgbClr val="FA7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2400"/>
          </a:p>
        </p:txBody>
      </p:sp>
      <p:sp>
        <p:nvSpPr>
          <p:cNvPr id="9" name="Text Placeholder 94">
            <a:extLst>
              <a:ext uri="{FF2B5EF4-FFF2-40B4-BE49-F238E27FC236}">
                <a16:creationId xmlns:a16="http://schemas.microsoft.com/office/drawing/2014/main" id="{C064617D-51A5-EC4A-95D3-06EF8F26854A}"/>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11" name="Text Placeholder 94">
            <a:extLst>
              <a:ext uri="{FF2B5EF4-FFF2-40B4-BE49-F238E27FC236}">
                <a16:creationId xmlns:a16="http://schemas.microsoft.com/office/drawing/2014/main" id="{28312843-24B8-B143-B359-063157A4D5C9}"/>
              </a:ext>
            </a:extLst>
          </p:cNvPr>
          <p:cNvSpPr>
            <a:spLocks noGrp="1"/>
          </p:cNvSpPr>
          <p:nvPr>
            <p:ph type="body" sz="quarter" idx="18"/>
          </p:nvPr>
        </p:nvSpPr>
        <p:spPr>
          <a:xfrm>
            <a:off x="683717" y="3696756"/>
            <a:ext cx="3114051" cy="2086041"/>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2" name="Text Placeholder 94">
            <a:extLst>
              <a:ext uri="{FF2B5EF4-FFF2-40B4-BE49-F238E27FC236}">
                <a16:creationId xmlns:a16="http://schemas.microsoft.com/office/drawing/2014/main" id="{C07C04B7-D063-6043-AE8E-74326866EABF}"/>
              </a:ext>
            </a:extLst>
          </p:cNvPr>
          <p:cNvSpPr>
            <a:spLocks noGrp="1"/>
          </p:cNvSpPr>
          <p:nvPr>
            <p:ph type="body" sz="quarter" idx="20"/>
          </p:nvPr>
        </p:nvSpPr>
        <p:spPr>
          <a:xfrm>
            <a:off x="4532268" y="3696756"/>
            <a:ext cx="3114051" cy="2086041"/>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3" name="Text Placeholder 94">
            <a:extLst>
              <a:ext uri="{FF2B5EF4-FFF2-40B4-BE49-F238E27FC236}">
                <a16:creationId xmlns:a16="http://schemas.microsoft.com/office/drawing/2014/main" id="{ED54611A-FD38-FA4F-AA0D-F185D0D13B59}"/>
              </a:ext>
            </a:extLst>
          </p:cNvPr>
          <p:cNvSpPr>
            <a:spLocks noGrp="1"/>
          </p:cNvSpPr>
          <p:nvPr>
            <p:ph type="body" sz="quarter" idx="21"/>
          </p:nvPr>
        </p:nvSpPr>
        <p:spPr>
          <a:xfrm>
            <a:off x="8369217" y="3696756"/>
            <a:ext cx="3114051" cy="2086041"/>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pic>
        <p:nvPicPr>
          <p:cNvPr id="16" name="Picture 15">
            <a:extLst>
              <a:ext uri="{FF2B5EF4-FFF2-40B4-BE49-F238E27FC236}">
                <a16:creationId xmlns:a16="http://schemas.microsoft.com/office/drawing/2014/main" id="{BCFA7B8F-4E60-5947-9F1F-0D68C0D63357}"/>
              </a:ext>
            </a:extLst>
          </p:cNvPr>
          <p:cNvPicPr>
            <a:picLocks noChangeAspect="1"/>
          </p:cNvPicPr>
          <p:nvPr userDrawn="1"/>
        </p:nvPicPr>
        <p:blipFill>
          <a:blip r:embed="rId3"/>
          <a:stretch>
            <a:fillRect/>
          </a:stretch>
        </p:blipFill>
        <p:spPr>
          <a:xfrm>
            <a:off x="474212" y="2797506"/>
            <a:ext cx="328045" cy="492068"/>
          </a:xfrm>
          <a:prstGeom prst="rect">
            <a:avLst/>
          </a:prstGeom>
        </p:spPr>
      </p:pic>
      <p:sp>
        <p:nvSpPr>
          <p:cNvPr id="17" name="object 37">
            <a:extLst>
              <a:ext uri="{FF2B5EF4-FFF2-40B4-BE49-F238E27FC236}">
                <a16:creationId xmlns:a16="http://schemas.microsoft.com/office/drawing/2014/main" id="{BCB6964D-B3EB-F249-8ED1-794197573825}"/>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8" name="object 37">
            <a:extLst>
              <a:ext uri="{FF2B5EF4-FFF2-40B4-BE49-F238E27FC236}">
                <a16:creationId xmlns:a16="http://schemas.microsoft.com/office/drawing/2014/main" id="{A6B2F1DF-C0FE-CA40-94CF-B9B42B1EE403}"/>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chemeClr val="bg1"/>
                </a:solidFill>
                <a:latin typeface="Arial"/>
                <a:cs typeface="Arial"/>
              </a:rPr>
              <a:t>TII </a:t>
            </a:r>
            <a:r>
              <a:rPr lang="en-GB" sz="971" spc="7">
                <a:solidFill>
                  <a:schemeClr val="bg1"/>
                </a:solidFill>
                <a:latin typeface="Arial"/>
                <a:cs typeface="Arial"/>
              </a:rPr>
              <a:t>– Technology Innovation Institute</a:t>
            </a:r>
            <a:endParaRPr sz="971">
              <a:solidFill>
                <a:schemeClr val="bg1"/>
              </a:solidFill>
              <a:latin typeface="Arial"/>
              <a:cs typeface="Arial"/>
            </a:endParaRPr>
          </a:p>
        </p:txBody>
      </p:sp>
      <p:pic>
        <p:nvPicPr>
          <p:cNvPr id="19" name="Picture 15">
            <a:extLst>
              <a:ext uri="{FF2B5EF4-FFF2-40B4-BE49-F238E27FC236}">
                <a16:creationId xmlns:a16="http://schemas.microsoft.com/office/drawing/2014/main" id="{886543E1-DFFF-7A4C-B868-6C85FC792269}"/>
              </a:ext>
            </a:extLst>
          </p:cNvPr>
          <p:cNvPicPr>
            <a:picLocks noChangeAspect="1"/>
          </p:cNvPicPr>
          <p:nvPr userDrawn="1"/>
        </p:nvPicPr>
        <p:blipFill>
          <a:blip r:embed="rId3"/>
          <a:stretch>
            <a:fillRect/>
          </a:stretch>
        </p:blipFill>
        <p:spPr>
          <a:xfrm>
            <a:off x="4317343" y="2797506"/>
            <a:ext cx="328045" cy="492068"/>
          </a:xfrm>
          <a:prstGeom prst="rect">
            <a:avLst/>
          </a:prstGeom>
        </p:spPr>
      </p:pic>
      <p:pic>
        <p:nvPicPr>
          <p:cNvPr id="20" name="Picture 15">
            <a:extLst>
              <a:ext uri="{FF2B5EF4-FFF2-40B4-BE49-F238E27FC236}">
                <a16:creationId xmlns:a16="http://schemas.microsoft.com/office/drawing/2014/main" id="{2C4239C4-E51A-6644-BFC3-C2B424CBD0A8}"/>
              </a:ext>
            </a:extLst>
          </p:cNvPr>
          <p:cNvPicPr>
            <a:picLocks noChangeAspect="1"/>
          </p:cNvPicPr>
          <p:nvPr userDrawn="1"/>
        </p:nvPicPr>
        <p:blipFill>
          <a:blip r:embed="rId3"/>
          <a:stretch>
            <a:fillRect/>
          </a:stretch>
        </p:blipFill>
        <p:spPr>
          <a:xfrm>
            <a:off x="8147222" y="2797506"/>
            <a:ext cx="328045" cy="492068"/>
          </a:xfrm>
          <a:prstGeom prst="rect">
            <a:avLst/>
          </a:prstGeom>
        </p:spPr>
      </p:pic>
    </p:spTree>
    <p:extLst>
      <p:ext uri="{BB962C8B-B14F-4D97-AF65-F5344CB8AC3E}">
        <p14:creationId xmlns:p14="http://schemas.microsoft.com/office/powerpoint/2010/main" val="129804680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Background Body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C31C-4D32-1A47-BE77-226DEC28A53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Rectangle 2">
            <a:extLst>
              <a:ext uri="{FF2B5EF4-FFF2-40B4-BE49-F238E27FC236}">
                <a16:creationId xmlns:a16="http://schemas.microsoft.com/office/drawing/2014/main" id="{8B9CA463-EBD5-524C-8A85-A6F4FE503A9A}"/>
              </a:ext>
            </a:extLst>
          </p:cNvPr>
          <p:cNvSpPr/>
          <p:nvPr userDrawn="1"/>
        </p:nvSpPr>
        <p:spPr>
          <a:xfrm>
            <a:off x="8147222" y="3429000"/>
            <a:ext cx="3558044" cy="2598765"/>
          </a:xfrm>
          <a:prstGeom prst="rect">
            <a:avLst/>
          </a:prstGeom>
          <a:solidFill>
            <a:srgbClr val="00B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467"/>
          </a:p>
        </p:txBody>
      </p:sp>
      <p:sp>
        <p:nvSpPr>
          <p:cNvPr id="5" name="Rectangle 4">
            <a:extLst>
              <a:ext uri="{FF2B5EF4-FFF2-40B4-BE49-F238E27FC236}">
                <a16:creationId xmlns:a16="http://schemas.microsoft.com/office/drawing/2014/main" id="{AAFE875B-1BED-374D-BDA1-8EDCD1787668}"/>
              </a:ext>
            </a:extLst>
          </p:cNvPr>
          <p:cNvSpPr/>
          <p:nvPr userDrawn="1"/>
        </p:nvSpPr>
        <p:spPr>
          <a:xfrm>
            <a:off x="4317343" y="3429000"/>
            <a:ext cx="3558044" cy="2598765"/>
          </a:xfrm>
          <a:prstGeom prst="rect">
            <a:avLst/>
          </a:prstGeom>
          <a:solidFill>
            <a:srgbClr val="947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sz="1467"/>
              <a:t>ii</a:t>
            </a:r>
          </a:p>
        </p:txBody>
      </p:sp>
      <p:sp>
        <p:nvSpPr>
          <p:cNvPr id="7" name="Rectangle 6">
            <a:extLst>
              <a:ext uri="{FF2B5EF4-FFF2-40B4-BE49-F238E27FC236}">
                <a16:creationId xmlns:a16="http://schemas.microsoft.com/office/drawing/2014/main" id="{1EB21EA3-19DD-6C48-BC91-FB9C4459D3DE}"/>
              </a:ext>
            </a:extLst>
          </p:cNvPr>
          <p:cNvSpPr/>
          <p:nvPr userDrawn="1"/>
        </p:nvSpPr>
        <p:spPr>
          <a:xfrm>
            <a:off x="474213" y="3429000"/>
            <a:ext cx="3558044" cy="2598765"/>
          </a:xfrm>
          <a:prstGeom prst="rect">
            <a:avLst/>
          </a:prstGeom>
          <a:solidFill>
            <a:srgbClr val="FA7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467"/>
          </a:p>
        </p:txBody>
      </p:sp>
      <p:sp>
        <p:nvSpPr>
          <p:cNvPr id="9" name="Text Placeholder 94">
            <a:extLst>
              <a:ext uri="{FF2B5EF4-FFF2-40B4-BE49-F238E27FC236}">
                <a16:creationId xmlns:a16="http://schemas.microsoft.com/office/drawing/2014/main" id="{C064617D-51A5-EC4A-95D3-06EF8F26854A}"/>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11" name="Text Placeholder 94">
            <a:extLst>
              <a:ext uri="{FF2B5EF4-FFF2-40B4-BE49-F238E27FC236}">
                <a16:creationId xmlns:a16="http://schemas.microsoft.com/office/drawing/2014/main" id="{28312843-24B8-B143-B359-063157A4D5C9}"/>
              </a:ext>
            </a:extLst>
          </p:cNvPr>
          <p:cNvSpPr>
            <a:spLocks noGrp="1"/>
          </p:cNvSpPr>
          <p:nvPr>
            <p:ph type="body" sz="quarter" idx="18"/>
          </p:nvPr>
        </p:nvSpPr>
        <p:spPr>
          <a:xfrm>
            <a:off x="683717" y="3696756"/>
            <a:ext cx="3114051" cy="2086041"/>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2" name="Text Placeholder 94">
            <a:extLst>
              <a:ext uri="{FF2B5EF4-FFF2-40B4-BE49-F238E27FC236}">
                <a16:creationId xmlns:a16="http://schemas.microsoft.com/office/drawing/2014/main" id="{C07C04B7-D063-6043-AE8E-74326866EABF}"/>
              </a:ext>
            </a:extLst>
          </p:cNvPr>
          <p:cNvSpPr>
            <a:spLocks noGrp="1"/>
          </p:cNvSpPr>
          <p:nvPr>
            <p:ph type="body" sz="quarter" idx="20"/>
          </p:nvPr>
        </p:nvSpPr>
        <p:spPr>
          <a:xfrm>
            <a:off x="4532268" y="3696756"/>
            <a:ext cx="3114051" cy="2086041"/>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3" name="Text Placeholder 94">
            <a:extLst>
              <a:ext uri="{FF2B5EF4-FFF2-40B4-BE49-F238E27FC236}">
                <a16:creationId xmlns:a16="http://schemas.microsoft.com/office/drawing/2014/main" id="{ED54611A-FD38-FA4F-AA0D-F185D0D13B59}"/>
              </a:ext>
            </a:extLst>
          </p:cNvPr>
          <p:cNvSpPr>
            <a:spLocks noGrp="1"/>
          </p:cNvSpPr>
          <p:nvPr>
            <p:ph type="body" sz="quarter" idx="21"/>
          </p:nvPr>
        </p:nvSpPr>
        <p:spPr>
          <a:xfrm>
            <a:off x="8369217" y="3696756"/>
            <a:ext cx="3114051" cy="2086041"/>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pic>
        <p:nvPicPr>
          <p:cNvPr id="16" name="Picture 15">
            <a:extLst>
              <a:ext uri="{FF2B5EF4-FFF2-40B4-BE49-F238E27FC236}">
                <a16:creationId xmlns:a16="http://schemas.microsoft.com/office/drawing/2014/main" id="{BCFA7B8F-4E60-5947-9F1F-0D68C0D63357}"/>
              </a:ext>
            </a:extLst>
          </p:cNvPr>
          <p:cNvPicPr>
            <a:picLocks noChangeAspect="1"/>
          </p:cNvPicPr>
          <p:nvPr userDrawn="1"/>
        </p:nvPicPr>
        <p:blipFill>
          <a:blip r:embed="rId3"/>
          <a:stretch>
            <a:fillRect/>
          </a:stretch>
        </p:blipFill>
        <p:spPr>
          <a:xfrm>
            <a:off x="474212" y="2797506"/>
            <a:ext cx="328045" cy="492068"/>
          </a:xfrm>
          <a:prstGeom prst="rect">
            <a:avLst/>
          </a:prstGeom>
        </p:spPr>
      </p:pic>
      <p:sp>
        <p:nvSpPr>
          <p:cNvPr id="17" name="object 37">
            <a:extLst>
              <a:ext uri="{FF2B5EF4-FFF2-40B4-BE49-F238E27FC236}">
                <a16:creationId xmlns:a16="http://schemas.microsoft.com/office/drawing/2014/main" id="{BCB6964D-B3EB-F249-8ED1-794197573825}"/>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8" name="object 37">
            <a:extLst>
              <a:ext uri="{FF2B5EF4-FFF2-40B4-BE49-F238E27FC236}">
                <a16:creationId xmlns:a16="http://schemas.microsoft.com/office/drawing/2014/main" id="{A6B2F1DF-C0FE-CA40-94CF-B9B42B1EE403}"/>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chemeClr val="bg1"/>
                </a:solidFill>
                <a:latin typeface="Arial"/>
                <a:cs typeface="Arial"/>
              </a:rPr>
              <a:t>TII </a:t>
            </a:r>
            <a:r>
              <a:rPr lang="en-GB" sz="971" spc="7">
                <a:solidFill>
                  <a:schemeClr val="bg1"/>
                </a:solidFill>
                <a:latin typeface="Arial"/>
                <a:cs typeface="Arial"/>
              </a:rPr>
              <a:t>– Technology Innovation Institute</a:t>
            </a:r>
            <a:endParaRPr sz="971">
              <a:solidFill>
                <a:schemeClr val="bg1"/>
              </a:solidFill>
              <a:latin typeface="Arial"/>
              <a:cs typeface="Arial"/>
            </a:endParaRPr>
          </a:p>
        </p:txBody>
      </p:sp>
      <p:pic>
        <p:nvPicPr>
          <p:cNvPr id="19" name="Picture 15">
            <a:extLst>
              <a:ext uri="{FF2B5EF4-FFF2-40B4-BE49-F238E27FC236}">
                <a16:creationId xmlns:a16="http://schemas.microsoft.com/office/drawing/2014/main" id="{886543E1-DFFF-7A4C-B868-6C85FC792269}"/>
              </a:ext>
            </a:extLst>
          </p:cNvPr>
          <p:cNvPicPr>
            <a:picLocks noChangeAspect="1"/>
          </p:cNvPicPr>
          <p:nvPr userDrawn="1"/>
        </p:nvPicPr>
        <p:blipFill>
          <a:blip r:embed="rId3"/>
          <a:stretch>
            <a:fillRect/>
          </a:stretch>
        </p:blipFill>
        <p:spPr>
          <a:xfrm>
            <a:off x="4317343" y="2797506"/>
            <a:ext cx="328045" cy="492068"/>
          </a:xfrm>
          <a:prstGeom prst="rect">
            <a:avLst/>
          </a:prstGeom>
        </p:spPr>
      </p:pic>
      <p:pic>
        <p:nvPicPr>
          <p:cNvPr id="20" name="Picture 15">
            <a:extLst>
              <a:ext uri="{FF2B5EF4-FFF2-40B4-BE49-F238E27FC236}">
                <a16:creationId xmlns:a16="http://schemas.microsoft.com/office/drawing/2014/main" id="{2C4239C4-E51A-6644-BFC3-C2B424CBD0A8}"/>
              </a:ext>
            </a:extLst>
          </p:cNvPr>
          <p:cNvPicPr>
            <a:picLocks noChangeAspect="1"/>
          </p:cNvPicPr>
          <p:nvPr userDrawn="1"/>
        </p:nvPicPr>
        <p:blipFill>
          <a:blip r:embed="rId3"/>
          <a:stretch>
            <a:fillRect/>
          </a:stretch>
        </p:blipFill>
        <p:spPr>
          <a:xfrm>
            <a:off x="8147222" y="2797506"/>
            <a:ext cx="328045" cy="492068"/>
          </a:xfrm>
          <a:prstGeom prst="rect">
            <a:avLst/>
          </a:prstGeom>
        </p:spPr>
      </p:pic>
    </p:spTree>
    <p:extLst>
      <p:ext uri="{BB962C8B-B14F-4D97-AF65-F5344CB8AC3E}">
        <p14:creationId xmlns:p14="http://schemas.microsoft.com/office/powerpoint/2010/main" val="166764685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ackground Body 2">
    <p:bg>
      <p:bgPr>
        <a:solidFill>
          <a:srgbClr val="9478D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A70B0C2-F39E-234A-B8ED-DBE5E3939B98}"/>
              </a:ext>
            </a:extLst>
          </p:cNvPr>
          <p:cNvSpPr>
            <a:spLocks noGrp="1"/>
          </p:cNvSpPr>
          <p:nvPr>
            <p:ph type="title"/>
          </p:nvPr>
        </p:nvSpPr>
        <p:spPr/>
        <p:txBody>
          <a:bodyPr/>
          <a:lstStyle/>
          <a:p>
            <a:r>
              <a:rPr lang="pl-PL"/>
              <a:t>Kliknij, aby edytować styl</a:t>
            </a:r>
            <a:endParaRPr lang="x-none"/>
          </a:p>
        </p:txBody>
      </p:sp>
      <p:sp>
        <p:nvSpPr>
          <p:cNvPr id="3" name="Picture Placeholder 92">
            <a:extLst>
              <a:ext uri="{FF2B5EF4-FFF2-40B4-BE49-F238E27FC236}">
                <a16:creationId xmlns:a16="http://schemas.microsoft.com/office/drawing/2014/main" id="{C6D445F7-DA4F-AC4E-BD90-22C615DF9337}"/>
              </a:ext>
            </a:extLst>
          </p:cNvPr>
          <p:cNvSpPr>
            <a:spLocks noGrp="1"/>
          </p:cNvSpPr>
          <p:nvPr>
            <p:ph type="pic" sz="quarter" idx="17"/>
          </p:nvPr>
        </p:nvSpPr>
        <p:spPr>
          <a:xfrm>
            <a:off x="486732" y="2616200"/>
            <a:ext cx="772800" cy="772800"/>
          </a:xfrm>
          <a:prstGeom prst="rect">
            <a:avLst/>
          </a:prstGeom>
        </p:spPr>
        <p:txBody>
          <a:bodyPr lIns="0" tIns="0" rIns="0" bIns="0"/>
          <a:lstStyle>
            <a:lvl1pPr>
              <a:buNone/>
              <a:defRPr sz="1067"/>
            </a:lvl1pPr>
          </a:lstStyle>
          <a:p>
            <a:endParaRPr lang="en-US"/>
          </a:p>
        </p:txBody>
      </p:sp>
      <p:sp>
        <p:nvSpPr>
          <p:cNvPr id="4" name="Picture Placeholder 92">
            <a:extLst>
              <a:ext uri="{FF2B5EF4-FFF2-40B4-BE49-F238E27FC236}">
                <a16:creationId xmlns:a16="http://schemas.microsoft.com/office/drawing/2014/main" id="{DA701AEE-E15A-7640-867F-7D0991933879}"/>
              </a:ext>
            </a:extLst>
          </p:cNvPr>
          <p:cNvSpPr>
            <a:spLocks noGrp="1"/>
          </p:cNvSpPr>
          <p:nvPr>
            <p:ph type="pic" sz="quarter" idx="18"/>
          </p:nvPr>
        </p:nvSpPr>
        <p:spPr>
          <a:xfrm>
            <a:off x="3284584" y="2616200"/>
            <a:ext cx="772800" cy="772800"/>
          </a:xfrm>
          <a:prstGeom prst="rect">
            <a:avLst/>
          </a:prstGeom>
        </p:spPr>
        <p:txBody>
          <a:bodyPr lIns="0" tIns="0" rIns="0" bIns="0"/>
          <a:lstStyle>
            <a:lvl1pPr>
              <a:buNone/>
              <a:defRPr sz="1067"/>
            </a:lvl1pPr>
          </a:lstStyle>
          <a:p>
            <a:endParaRPr lang="en-US"/>
          </a:p>
        </p:txBody>
      </p:sp>
      <p:sp>
        <p:nvSpPr>
          <p:cNvPr id="5" name="Picture Placeholder 92">
            <a:extLst>
              <a:ext uri="{FF2B5EF4-FFF2-40B4-BE49-F238E27FC236}">
                <a16:creationId xmlns:a16="http://schemas.microsoft.com/office/drawing/2014/main" id="{3AAFCC39-3EE6-1447-9DA9-A06A36B4DF6C}"/>
              </a:ext>
            </a:extLst>
          </p:cNvPr>
          <p:cNvSpPr>
            <a:spLocks noGrp="1"/>
          </p:cNvSpPr>
          <p:nvPr>
            <p:ph type="pic" sz="quarter" idx="19"/>
          </p:nvPr>
        </p:nvSpPr>
        <p:spPr>
          <a:xfrm>
            <a:off x="6102379" y="2616200"/>
            <a:ext cx="772800" cy="772800"/>
          </a:xfrm>
          <a:prstGeom prst="rect">
            <a:avLst/>
          </a:prstGeom>
        </p:spPr>
        <p:txBody>
          <a:bodyPr lIns="0" tIns="0" rIns="0" bIns="0"/>
          <a:lstStyle>
            <a:lvl1pPr>
              <a:buNone/>
              <a:defRPr sz="1067"/>
            </a:lvl1pPr>
          </a:lstStyle>
          <a:p>
            <a:endParaRPr lang="en-US"/>
          </a:p>
        </p:txBody>
      </p:sp>
      <p:sp>
        <p:nvSpPr>
          <p:cNvPr id="6" name="Picture Placeholder 92">
            <a:extLst>
              <a:ext uri="{FF2B5EF4-FFF2-40B4-BE49-F238E27FC236}">
                <a16:creationId xmlns:a16="http://schemas.microsoft.com/office/drawing/2014/main" id="{62BC0130-BD81-0543-9E72-CC2EAD7A6AAE}"/>
              </a:ext>
            </a:extLst>
          </p:cNvPr>
          <p:cNvSpPr>
            <a:spLocks noGrp="1"/>
          </p:cNvSpPr>
          <p:nvPr>
            <p:ph type="pic" sz="quarter" idx="20"/>
          </p:nvPr>
        </p:nvSpPr>
        <p:spPr>
          <a:xfrm>
            <a:off x="8920173" y="2616200"/>
            <a:ext cx="772800" cy="772800"/>
          </a:xfrm>
          <a:prstGeom prst="rect">
            <a:avLst/>
          </a:prstGeom>
        </p:spPr>
        <p:txBody>
          <a:bodyPr lIns="0" tIns="0" rIns="0" bIns="0"/>
          <a:lstStyle>
            <a:lvl1pPr>
              <a:buNone/>
              <a:defRPr sz="1067"/>
            </a:lvl1pPr>
          </a:lstStyle>
          <a:p>
            <a:endParaRPr lang="en-US"/>
          </a:p>
        </p:txBody>
      </p:sp>
      <p:sp>
        <p:nvSpPr>
          <p:cNvPr id="7" name="Text Placeholder 94">
            <a:extLst>
              <a:ext uri="{FF2B5EF4-FFF2-40B4-BE49-F238E27FC236}">
                <a16:creationId xmlns:a16="http://schemas.microsoft.com/office/drawing/2014/main" id="{93D91537-FD54-2445-A407-5106258DC11E}"/>
              </a:ext>
            </a:extLst>
          </p:cNvPr>
          <p:cNvSpPr>
            <a:spLocks noGrp="1"/>
          </p:cNvSpPr>
          <p:nvPr>
            <p:ph type="body" sz="quarter" idx="21"/>
          </p:nvPr>
        </p:nvSpPr>
        <p:spPr>
          <a:xfrm>
            <a:off x="486733"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8" name="Text Placeholder 94">
            <a:extLst>
              <a:ext uri="{FF2B5EF4-FFF2-40B4-BE49-F238E27FC236}">
                <a16:creationId xmlns:a16="http://schemas.microsoft.com/office/drawing/2014/main" id="{DD01A065-20D5-024E-B24B-B40B2DA8DC80}"/>
              </a:ext>
            </a:extLst>
          </p:cNvPr>
          <p:cNvSpPr>
            <a:spLocks noGrp="1"/>
          </p:cNvSpPr>
          <p:nvPr>
            <p:ph type="body" sz="quarter" idx="22"/>
          </p:nvPr>
        </p:nvSpPr>
        <p:spPr>
          <a:xfrm>
            <a:off x="328458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9" name="Text Placeholder 94">
            <a:extLst>
              <a:ext uri="{FF2B5EF4-FFF2-40B4-BE49-F238E27FC236}">
                <a16:creationId xmlns:a16="http://schemas.microsoft.com/office/drawing/2014/main" id="{3E8ADE47-3003-B44D-A7A9-9299A3885090}"/>
              </a:ext>
            </a:extLst>
          </p:cNvPr>
          <p:cNvSpPr>
            <a:spLocks noGrp="1"/>
          </p:cNvSpPr>
          <p:nvPr>
            <p:ph type="body" sz="quarter" idx="23"/>
          </p:nvPr>
        </p:nvSpPr>
        <p:spPr>
          <a:xfrm>
            <a:off x="6102379"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0" name="Text Placeholder 94">
            <a:extLst>
              <a:ext uri="{FF2B5EF4-FFF2-40B4-BE49-F238E27FC236}">
                <a16:creationId xmlns:a16="http://schemas.microsoft.com/office/drawing/2014/main" id="{DC62D521-4B56-0743-90D3-6827FF6CC99D}"/>
              </a:ext>
            </a:extLst>
          </p:cNvPr>
          <p:cNvSpPr>
            <a:spLocks noGrp="1"/>
          </p:cNvSpPr>
          <p:nvPr>
            <p:ph type="body" sz="quarter" idx="24"/>
          </p:nvPr>
        </p:nvSpPr>
        <p:spPr>
          <a:xfrm>
            <a:off x="8920174"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3" name="object 37">
            <a:extLst>
              <a:ext uri="{FF2B5EF4-FFF2-40B4-BE49-F238E27FC236}">
                <a16:creationId xmlns:a16="http://schemas.microsoft.com/office/drawing/2014/main" id="{A9F1B98F-29EC-154C-8112-9F6B05DA3193}"/>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203544"/>
                </a:solidFill>
                <a:latin typeface="Arial"/>
                <a:cs typeface="Arial"/>
              </a:rPr>
              <a:pPr marL="7701" algn="r">
                <a:lnSpc>
                  <a:spcPts val="2155"/>
                </a:lnSpc>
              </a:pPr>
              <a:t>‹#›</a:t>
            </a:fld>
            <a:endParaRPr sz="971">
              <a:solidFill>
                <a:srgbClr val="203544"/>
              </a:solidFill>
              <a:latin typeface="Arial"/>
              <a:cs typeface="Arial"/>
            </a:endParaRPr>
          </a:p>
        </p:txBody>
      </p:sp>
      <p:sp>
        <p:nvSpPr>
          <p:cNvPr id="14" name="object 37">
            <a:extLst>
              <a:ext uri="{FF2B5EF4-FFF2-40B4-BE49-F238E27FC236}">
                <a16:creationId xmlns:a16="http://schemas.microsoft.com/office/drawing/2014/main" id="{820BABEB-68E9-9E4C-A2F7-2AF506A2692B}"/>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203544"/>
                </a:solidFill>
                <a:latin typeface="Arial"/>
                <a:cs typeface="Arial"/>
              </a:rPr>
              <a:t>TII </a:t>
            </a:r>
            <a:r>
              <a:rPr lang="en-GB" sz="971" spc="7">
                <a:solidFill>
                  <a:srgbClr val="203544"/>
                </a:solidFill>
                <a:latin typeface="Arial"/>
                <a:cs typeface="Arial"/>
              </a:rPr>
              <a:t>– Technology Innovation Institute</a:t>
            </a:r>
            <a:endParaRPr sz="971">
              <a:solidFill>
                <a:srgbClr val="203544"/>
              </a:solidFill>
              <a:latin typeface="Arial"/>
              <a:cs typeface="Arial"/>
            </a:endParaRPr>
          </a:p>
        </p:txBody>
      </p:sp>
      <p:sp>
        <p:nvSpPr>
          <p:cNvPr id="16" name="Text Placeholder 94">
            <a:extLst>
              <a:ext uri="{FF2B5EF4-FFF2-40B4-BE49-F238E27FC236}">
                <a16:creationId xmlns:a16="http://schemas.microsoft.com/office/drawing/2014/main" id="{324D74F4-4EE1-4643-8AE5-BBA45A64B25E}"/>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chemeClr val="bg1"/>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Tree>
    <p:extLst>
      <p:ext uri="{BB962C8B-B14F-4D97-AF65-F5344CB8AC3E}">
        <p14:creationId xmlns:p14="http://schemas.microsoft.com/office/powerpoint/2010/main" val="208220420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ackground Body 3">
    <p:bg>
      <p:bgPr>
        <a:solidFill>
          <a:srgbClr val="253746"/>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64744B-929B-3149-BA5D-924B7A28CB99}"/>
              </a:ext>
            </a:extLst>
          </p:cNvPr>
          <p:cNvSpPr>
            <a:spLocks noGrp="1"/>
          </p:cNvSpPr>
          <p:nvPr>
            <p:ph type="title"/>
          </p:nvPr>
        </p:nvSpPr>
        <p:spPr/>
        <p:txBody>
          <a:bodyPr/>
          <a:lstStyle>
            <a:lvl1pPr>
              <a:defRPr>
                <a:solidFill>
                  <a:schemeClr val="bg1"/>
                </a:solidFill>
              </a:defRPr>
            </a:lvl1pPr>
          </a:lstStyle>
          <a:p>
            <a:r>
              <a:rPr lang="pl-PL"/>
              <a:t>Kliknij, aby edytować styl</a:t>
            </a:r>
            <a:endParaRPr lang="x-none"/>
          </a:p>
        </p:txBody>
      </p:sp>
      <p:sp>
        <p:nvSpPr>
          <p:cNvPr id="6" name="object 37">
            <a:extLst>
              <a:ext uri="{FF2B5EF4-FFF2-40B4-BE49-F238E27FC236}">
                <a16:creationId xmlns:a16="http://schemas.microsoft.com/office/drawing/2014/main" id="{92290A35-DDE3-F64C-91D3-50D8D7DCA10B}"/>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8EE2DC"/>
                </a:solidFill>
                <a:latin typeface="Arial"/>
                <a:cs typeface="Arial"/>
              </a:rPr>
              <a:pPr marL="7701" algn="r">
                <a:lnSpc>
                  <a:spcPts val="2155"/>
                </a:lnSpc>
              </a:pPr>
              <a:t>‹#›</a:t>
            </a:fld>
            <a:endParaRPr sz="971">
              <a:solidFill>
                <a:srgbClr val="8EE2DC"/>
              </a:solidFill>
              <a:latin typeface="Arial"/>
              <a:cs typeface="Arial"/>
            </a:endParaRPr>
          </a:p>
        </p:txBody>
      </p:sp>
      <p:pic>
        <p:nvPicPr>
          <p:cNvPr id="10" name="Picture 47">
            <a:extLst>
              <a:ext uri="{FF2B5EF4-FFF2-40B4-BE49-F238E27FC236}">
                <a16:creationId xmlns:a16="http://schemas.microsoft.com/office/drawing/2014/main" id="{BD593A2A-B81A-F447-8B38-B48D6A4A79A7}"/>
              </a:ext>
            </a:extLst>
          </p:cNvPr>
          <p:cNvPicPr>
            <a:picLocks noChangeAspect="1"/>
          </p:cNvPicPr>
          <p:nvPr userDrawn="1"/>
        </p:nvPicPr>
        <p:blipFill>
          <a:blip r:embed="rId2"/>
          <a:stretch>
            <a:fillRect/>
          </a:stretch>
        </p:blipFill>
        <p:spPr>
          <a:xfrm>
            <a:off x="2924507" y="2270243"/>
            <a:ext cx="94309" cy="188619"/>
          </a:xfrm>
          <a:prstGeom prst="rect">
            <a:avLst/>
          </a:prstGeom>
        </p:spPr>
      </p:pic>
      <p:pic>
        <p:nvPicPr>
          <p:cNvPr id="13" name="Picture 17">
            <a:extLst>
              <a:ext uri="{FF2B5EF4-FFF2-40B4-BE49-F238E27FC236}">
                <a16:creationId xmlns:a16="http://schemas.microsoft.com/office/drawing/2014/main" id="{E4A2523F-D07B-B143-ADC0-C198ABB6019B}"/>
              </a:ext>
            </a:extLst>
          </p:cNvPr>
          <p:cNvPicPr>
            <a:picLocks noChangeAspect="1"/>
          </p:cNvPicPr>
          <p:nvPr userDrawn="1"/>
        </p:nvPicPr>
        <p:blipFill>
          <a:blip r:embed="rId2"/>
          <a:stretch>
            <a:fillRect/>
          </a:stretch>
        </p:blipFill>
        <p:spPr>
          <a:xfrm>
            <a:off x="5719492" y="2270243"/>
            <a:ext cx="94309" cy="188619"/>
          </a:xfrm>
          <a:prstGeom prst="rect">
            <a:avLst/>
          </a:prstGeom>
        </p:spPr>
      </p:pic>
      <p:pic>
        <p:nvPicPr>
          <p:cNvPr id="14" name="Picture 20">
            <a:extLst>
              <a:ext uri="{FF2B5EF4-FFF2-40B4-BE49-F238E27FC236}">
                <a16:creationId xmlns:a16="http://schemas.microsoft.com/office/drawing/2014/main" id="{548BA976-1429-CD42-B4BC-F0C7BE8A84C3}"/>
              </a:ext>
            </a:extLst>
          </p:cNvPr>
          <p:cNvPicPr>
            <a:picLocks noChangeAspect="1"/>
          </p:cNvPicPr>
          <p:nvPr userDrawn="1"/>
        </p:nvPicPr>
        <p:blipFill>
          <a:blip r:embed="rId2"/>
          <a:stretch>
            <a:fillRect/>
          </a:stretch>
        </p:blipFill>
        <p:spPr>
          <a:xfrm>
            <a:off x="8516086" y="2270243"/>
            <a:ext cx="94309" cy="188619"/>
          </a:xfrm>
          <a:prstGeom prst="rect">
            <a:avLst/>
          </a:prstGeom>
        </p:spPr>
      </p:pic>
      <p:sp>
        <p:nvSpPr>
          <p:cNvPr id="18" name="object 37">
            <a:extLst>
              <a:ext uri="{FF2B5EF4-FFF2-40B4-BE49-F238E27FC236}">
                <a16:creationId xmlns:a16="http://schemas.microsoft.com/office/drawing/2014/main" id="{1E07DDFD-853A-CA49-B84E-ADFD26C3332D}"/>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8EE3DC"/>
                </a:solidFill>
                <a:latin typeface="Arial"/>
                <a:cs typeface="Arial"/>
              </a:rPr>
              <a:t>TII </a:t>
            </a:r>
            <a:r>
              <a:rPr lang="en-GB" sz="971" spc="7">
                <a:solidFill>
                  <a:srgbClr val="8EE3DC"/>
                </a:solidFill>
                <a:latin typeface="Arial"/>
                <a:cs typeface="Arial"/>
              </a:rPr>
              <a:t>– Technology Innovation Institute</a:t>
            </a:r>
            <a:endParaRPr sz="971">
              <a:solidFill>
                <a:srgbClr val="8EE3DC"/>
              </a:solidFill>
              <a:latin typeface="Arial"/>
              <a:cs typeface="Arial"/>
            </a:endParaRPr>
          </a:p>
        </p:txBody>
      </p:sp>
      <p:sp>
        <p:nvSpPr>
          <p:cNvPr id="19" name="Text Placeholder 94">
            <a:extLst>
              <a:ext uri="{FF2B5EF4-FFF2-40B4-BE49-F238E27FC236}">
                <a16:creationId xmlns:a16="http://schemas.microsoft.com/office/drawing/2014/main" id="{8E97A1B6-0D9C-A040-A82A-02DA82D6D4BE}"/>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chemeClr val="bg1"/>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21" name="Text Placeholder 94">
            <a:extLst>
              <a:ext uri="{FF2B5EF4-FFF2-40B4-BE49-F238E27FC236}">
                <a16:creationId xmlns:a16="http://schemas.microsoft.com/office/drawing/2014/main" id="{5AFECAF5-4F44-F342-9710-54DC1EEDC481}"/>
              </a:ext>
            </a:extLst>
          </p:cNvPr>
          <p:cNvSpPr>
            <a:spLocks noGrp="1"/>
          </p:cNvSpPr>
          <p:nvPr>
            <p:ph type="body" sz="quarter" idx="21"/>
          </p:nvPr>
        </p:nvSpPr>
        <p:spPr>
          <a:xfrm>
            <a:off x="486733"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2" name="Text Placeholder 94">
            <a:extLst>
              <a:ext uri="{FF2B5EF4-FFF2-40B4-BE49-F238E27FC236}">
                <a16:creationId xmlns:a16="http://schemas.microsoft.com/office/drawing/2014/main" id="{5E1833AE-A76C-5948-8705-79E659255ECB}"/>
              </a:ext>
            </a:extLst>
          </p:cNvPr>
          <p:cNvSpPr>
            <a:spLocks noGrp="1"/>
          </p:cNvSpPr>
          <p:nvPr>
            <p:ph type="body" sz="quarter" idx="26"/>
          </p:nvPr>
        </p:nvSpPr>
        <p:spPr>
          <a:xfrm>
            <a:off x="330153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F5365ACF-1ED3-D842-B1FC-D16772954889}"/>
              </a:ext>
            </a:extLst>
          </p:cNvPr>
          <p:cNvSpPr>
            <a:spLocks noGrp="1"/>
          </p:cNvSpPr>
          <p:nvPr>
            <p:ph type="body" sz="quarter" idx="27"/>
          </p:nvPr>
        </p:nvSpPr>
        <p:spPr>
          <a:xfrm>
            <a:off x="609296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40B9E35A-F624-674C-94AE-107D90EC34C7}"/>
              </a:ext>
            </a:extLst>
          </p:cNvPr>
          <p:cNvSpPr>
            <a:spLocks noGrp="1"/>
          </p:cNvSpPr>
          <p:nvPr>
            <p:ph type="body" sz="quarter" idx="28"/>
          </p:nvPr>
        </p:nvSpPr>
        <p:spPr>
          <a:xfrm>
            <a:off x="8896879"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74332005-40C5-484B-8F15-19EED93721B6}"/>
              </a:ext>
            </a:extLst>
          </p:cNvPr>
          <p:cNvSpPr>
            <a:spLocks noGrp="1"/>
          </p:cNvSpPr>
          <p:nvPr>
            <p:ph type="pic" sz="quarter" idx="17"/>
          </p:nvPr>
        </p:nvSpPr>
        <p:spPr>
          <a:xfrm>
            <a:off x="486731" y="1661612"/>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6" name="Picture Placeholder 92">
            <a:extLst>
              <a:ext uri="{FF2B5EF4-FFF2-40B4-BE49-F238E27FC236}">
                <a16:creationId xmlns:a16="http://schemas.microsoft.com/office/drawing/2014/main" id="{65900C9E-8AFE-FB43-97AE-C924822F679A}"/>
              </a:ext>
            </a:extLst>
          </p:cNvPr>
          <p:cNvSpPr>
            <a:spLocks noGrp="1"/>
          </p:cNvSpPr>
          <p:nvPr>
            <p:ph type="pic" sz="quarter" idx="29"/>
          </p:nvPr>
        </p:nvSpPr>
        <p:spPr>
          <a:xfrm>
            <a:off x="3301535" y="1661612"/>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7" name="Picture Placeholder 92">
            <a:extLst>
              <a:ext uri="{FF2B5EF4-FFF2-40B4-BE49-F238E27FC236}">
                <a16:creationId xmlns:a16="http://schemas.microsoft.com/office/drawing/2014/main" id="{5911F713-BC5B-314A-9C96-086E49D28F94}"/>
              </a:ext>
            </a:extLst>
          </p:cNvPr>
          <p:cNvSpPr>
            <a:spLocks noGrp="1"/>
          </p:cNvSpPr>
          <p:nvPr>
            <p:ph type="pic" sz="quarter" idx="30"/>
          </p:nvPr>
        </p:nvSpPr>
        <p:spPr>
          <a:xfrm>
            <a:off x="6092965" y="1661612"/>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8" name="Picture Placeholder 92">
            <a:extLst>
              <a:ext uri="{FF2B5EF4-FFF2-40B4-BE49-F238E27FC236}">
                <a16:creationId xmlns:a16="http://schemas.microsoft.com/office/drawing/2014/main" id="{1D36AEDA-21D7-924C-87AA-91368B265F92}"/>
              </a:ext>
            </a:extLst>
          </p:cNvPr>
          <p:cNvSpPr>
            <a:spLocks noGrp="1"/>
          </p:cNvSpPr>
          <p:nvPr>
            <p:ph type="pic" sz="quarter" idx="31"/>
          </p:nvPr>
        </p:nvSpPr>
        <p:spPr>
          <a:xfrm>
            <a:off x="8896879" y="1661612"/>
            <a:ext cx="2166940" cy="1400555"/>
          </a:xfrm>
          <a:prstGeom prst="rect">
            <a:avLst/>
          </a:prstGeom>
        </p:spPr>
        <p:txBody>
          <a:bodyPr lIns="0" tIns="0" rIns="0" bIns="0"/>
          <a:lstStyle>
            <a:lvl1pPr>
              <a:buNone/>
              <a:defRPr sz="1067">
                <a:solidFill>
                  <a:srgbClr val="8EE3DC"/>
                </a:solidFill>
              </a:defRPr>
            </a:lvl1pPr>
          </a:lstStyle>
          <a:p>
            <a:endParaRPr lang="en-US"/>
          </a:p>
        </p:txBody>
      </p:sp>
    </p:spTree>
    <p:extLst>
      <p:ext uri="{BB962C8B-B14F-4D97-AF65-F5344CB8AC3E}">
        <p14:creationId xmlns:p14="http://schemas.microsoft.com/office/powerpoint/2010/main" val="158881210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ackground Body 4">
    <p:bg>
      <p:bgPr>
        <a:solidFill>
          <a:srgbClr val="6300FF"/>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6DEC94-3E56-1B41-BE7A-05D314C3EA48}"/>
              </a:ext>
            </a:extLst>
          </p:cNvPr>
          <p:cNvSpPr>
            <a:spLocks noGrp="1"/>
          </p:cNvSpPr>
          <p:nvPr>
            <p:ph type="title"/>
          </p:nvPr>
        </p:nvSpPr>
        <p:spPr/>
        <p:txBody>
          <a:bodyPr/>
          <a:lstStyle>
            <a:lvl1pPr>
              <a:defRPr>
                <a:solidFill>
                  <a:schemeClr val="bg1"/>
                </a:solidFill>
              </a:defRPr>
            </a:lvl1pPr>
          </a:lstStyle>
          <a:p>
            <a:r>
              <a:rPr lang="pl-PL"/>
              <a:t>Kliknij, aby edytować styl</a:t>
            </a:r>
            <a:endParaRPr lang="x-none"/>
          </a:p>
        </p:txBody>
      </p:sp>
      <p:sp>
        <p:nvSpPr>
          <p:cNvPr id="8" name="object 37">
            <a:extLst>
              <a:ext uri="{FF2B5EF4-FFF2-40B4-BE49-F238E27FC236}">
                <a16:creationId xmlns:a16="http://schemas.microsoft.com/office/drawing/2014/main" id="{390790B8-77AA-274E-ACD7-0FE2D871EF18}"/>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8EE2DC"/>
                </a:solidFill>
                <a:latin typeface="Arial"/>
                <a:cs typeface="Arial"/>
              </a:rPr>
              <a:pPr marL="7701" algn="r">
                <a:lnSpc>
                  <a:spcPts val="2155"/>
                </a:lnSpc>
              </a:pPr>
              <a:t>‹#›</a:t>
            </a:fld>
            <a:endParaRPr sz="971">
              <a:solidFill>
                <a:srgbClr val="8EE2DC"/>
              </a:solidFill>
              <a:latin typeface="Arial"/>
              <a:cs typeface="Arial"/>
            </a:endParaRPr>
          </a:p>
        </p:txBody>
      </p:sp>
      <p:sp>
        <p:nvSpPr>
          <p:cNvPr id="9" name="object 37">
            <a:extLst>
              <a:ext uri="{FF2B5EF4-FFF2-40B4-BE49-F238E27FC236}">
                <a16:creationId xmlns:a16="http://schemas.microsoft.com/office/drawing/2014/main" id="{87B8AAD6-0230-6A47-AF45-7B791A398911}"/>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8EE3DC"/>
                </a:solidFill>
                <a:latin typeface="Arial"/>
                <a:cs typeface="Arial"/>
              </a:rPr>
              <a:t>TII </a:t>
            </a:r>
            <a:r>
              <a:rPr lang="en-GB" sz="971" spc="7">
                <a:solidFill>
                  <a:srgbClr val="8EE3DC"/>
                </a:solidFill>
                <a:latin typeface="Arial"/>
                <a:cs typeface="Arial"/>
              </a:rPr>
              <a:t>– Technology Innovation Institute</a:t>
            </a:r>
            <a:endParaRPr sz="971">
              <a:solidFill>
                <a:srgbClr val="8EE3DC"/>
              </a:solidFill>
              <a:latin typeface="Arial"/>
              <a:cs typeface="Arial"/>
            </a:endParaRPr>
          </a:p>
        </p:txBody>
      </p:sp>
      <p:sp>
        <p:nvSpPr>
          <p:cNvPr id="10" name="Text Placeholder 94">
            <a:extLst>
              <a:ext uri="{FF2B5EF4-FFF2-40B4-BE49-F238E27FC236}">
                <a16:creationId xmlns:a16="http://schemas.microsoft.com/office/drawing/2014/main" id="{767D5859-24F8-AE41-B000-AD9F32A4D894}"/>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chemeClr val="bg1"/>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11" name="Text Placeholder 94">
            <a:extLst>
              <a:ext uri="{FF2B5EF4-FFF2-40B4-BE49-F238E27FC236}">
                <a16:creationId xmlns:a16="http://schemas.microsoft.com/office/drawing/2014/main" id="{69DE4EB6-64A3-1F40-B625-8798D5F20716}"/>
              </a:ext>
            </a:extLst>
          </p:cNvPr>
          <p:cNvSpPr>
            <a:spLocks noGrp="1"/>
          </p:cNvSpPr>
          <p:nvPr>
            <p:ph type="body" sz="quarter" idx="18"/>
          </p:nvPr>
        </p:nvSpPr>
        <p:spPr>
          <a:xfrm>
            <a:off x="615405" y="3217533"/>
            <a:ext cx="2004483" cy="338876"/>
          </a:xfrm>
          <a:prstGeom prst="rect">
            <a:avLst/>
          </a:prstGeom>
        </p:spPr>
        <p:txBody>
          <a:bodyPr lIns="0" tIns="0" rIns="0" bIns="0" anchor="ctr" anchorCtr="0"/>
          <a:lstStyle>
            <a:lvl1pPr marL="0" indent="0" algn="ctr">
              <a:lnSpc>
                <a:spcPct val="100000"/>
              </a:lnSpc>
              <a:buNone/>
              <a:tabLst/>
              <a:defRPr sz="1067" b="1">
                <a:solidFill>
                  <a:srgbClr val="B17FFF"/>
                </a:solidFill>
              </a:defRPr>
            </a:lvl1pPr>
            <a:lvl2pPr>
              <a:buNone/>
              <a:defRPr b="1"/>
            </a:lvl2pPr>
            <a:lvl3pPr>
              <a:buNone/>
              <a:defRPr b="1"/>
            </a:lvl3pPr>
            <a:lvl4pPr>
              <a:buNone/>
              <a:defRPr b="1"/>
            </a:lvl4pPr>
            <a:lvl5pPr>
              <a:buNone/>
              <a:defRPr b="1"/>
            </a:lvl5pPr>
          </a:lstStyle>
          <a:p>
            <a:pPr lvl="0"/>
            <a:endParaRPr lang="en-US"/>
          </a:p>
        </p:txBody>
      </p:sp>
      <p:sp>
        <p:nvSpPr>
          <p:cNvPr id="12" name="Text Placeholder 94">
            <a:extLst>
              <a:ext uri="{FF2B5EF4-FFF2-40B4-BE49-F238E27FC236}">
                <a16:creationId xmlns:a16="http://schemas.microsoft.com/office/drawing/2014/main" id="{56A2B230-6934-2E48-9BBC-D78AD9F720EB}"/>
              </a:ext>
            </a:extLst>
          </p:cNvPr>
          <p:cNvSpPr>
            <a:spLocks noGrp="1"/>
          </p:cNvSpPr>
          <p:nvPr>
            <p:ph type="body" sz="quarter" idx="19"/>
          </p:nvPr>
        </p:nvSpPr>
        <p:spPr>
          <a:xfrm>
            <a:off x="2852444" y="3217533"/>
            <a:ext cx="2004483" cy="338876"/>
          </a:xfrm>
          <a:prstGeom prst="rect">
            <a:avLst/>
          </a:prstGeom>
        </p:spPr>
        <p:txBody>
          <a:bodyPr lIns="0" tIns="0" rIns="0" bIns="0" anchor="ctr" anchorCtr="0"/>
          <a:lstStyle>
            <a:lvl1pPr marL="0" indent="0" algn="ctr">
              <a:lnSpc>
                <a:spcPct val="100000"/>
              </a:lnSpc>
              <a:buNone/>
              <a:tabLst/>
              <a:defRPr sz="1067" b="1">
                <a:solidFill>
                  <a:srgbClr val="B17FFF"/>
                </a:solidFill>
              </a:defRPr>
            </a:lvl1pPr>
            <a:lvl2pPr>
              <a:buNone/>
              <a:defRPr b="1"/>
            </a:lvl2pPr>
            <a:lvl3pPr>
              <a:buNone/>
              <a:defRPr b="1"/>
            </a:lvl3pPr>
            <a:lvl4pPr>
              <a:buNone/>
              <a:defRPr b="1"/>
            </a:lvl4pPr>
            <a:lvl5pPr>
              <a:buNone/>
              <a:defRPr b="1"/>
            </a:lvl5pPr>
          </a:lstStyle>
          <a:p>
            <a:pPr lvl="0"/>
            <a:endParaRPr lang="en-US"/>
          </a:p>
        </p:txBody>
      </p:sp>
      <p:sp>
        <p:nvSpPr>
          <p:cNvPr id="13" name="Text Placeholder 94">
            <a:extLst>
              <a:ext uri="{FF2B5EF4-FFF2-40B4-BE49-F238E27FC236}">
                <a16:creationId xmlns:a16="http://schemas.microsoft.com/office/drawing/2014/main" id="{2282D77D-969D-FA45-9785-D33A15D80DAE}"/>
              </a:ext>
            </a:extLst>
          </p:cNvPr>
          <p:cNvSpPr>
            <a:spLocks noGrp="1"/>
          </p:cNvSpPr>
          <p:nvPr>
            <p:ph type="body" sz="quarter" idx="20"/>
          </p:nvPr>
        </p:nvSpPr>
        <p:spPr>
          <a:xfrm>
            <a:off x="5089483" y="3217533"/>
            <a:ext cx="2004483" cy="338876"/>
          </a:xfrm>
          <a:prstGeom prst="rect">
            <a:avLst/>
          </a:prstGeom>
        </p:spPr>
        <p:txBody>
          <a:bodyPr lIns="0" tIns="0" rIns="0" bIns="0" anchor="ctr" anchorCtr="0"/>
          <a:lstStyle>
            <a:lvl1pPr marL="0" indent="0" algn="ctr">
              <a:lnSpc>
                <a:spcPct val="100000"/>
              </a:lnSpc>
              <a:buNone/>
              <a:tabLst/>
              <a:defRPr sz="1067" b="1">
                <a:solidFill>
                  <a:srgbClr val="B17FFF"/>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a:extLst>
              <a:ext uri="{FF2B5EF4-FFF2-40B4-BE49-F238E27FC236}">
                <a16:creationId xmlns:a16="http://schemas.microsoft.com/office/drawing/2014/main" id="{FD192EC6-A458-1E4A-ABEA-2418AE9AEFC5}"/>
              </a:ext>
            </a:extLst>
          </p:cNvPr>
          <p:cNvSpPr>
            <a:spLocks noGrp="1"/>
          </p:cNvSpPr>
          <p:nvPr>
            <p:ph type="body" sz="quarter" idx="21"/>
          </p:nvPr>
        </p:nvSpPr>
        <p:spPr>
          <a:xfrm>
            <a:off x="7326521" y="3217533"/>
            <a:ext cx="2004483" cy="338876"/>
          </a:xfrm>
          <a:prstGeom prst="rect">
            <a:avLst/>
          </a:prstGeom>
        </p:spPr>
        <p:txBody>
          <a:bodyPr lIns="0" tIns="0" rIns="0" bIns="0" anchor="ctr" anchorCtr="0"/>
          <a:lstStyle>
            <a:lvl1pPr marL="0" indent="0" algn="ctr">
              <a:lnSpc>
                <a:spcPct val="100000"/>
              </a:lnSpc>
              <a:buNone/>
              <a:tabLst/>
              <a:defRPr sz="1067" b="1">
                <a:solidFill>
                  <a:srgbClr val="B17FFF"/>
                </a:solidFill>
              </a:defRPr>
            </a:lvl1pPr>
            <a:lvl2pPr>
              <a:buNone/>
              <a:defRPr b="1"/>
            </a:lvl2pPr>
            <a:lvl3pPr>
              <a:buNone/>
              <a:defRPr b="1"/>
            </a:lvl3pPr>
            <a:lvl4pPr>
              <a:buNone/>
              <a:defRPr b="1"/>
            </a:lvl4pPr>
            <a:lvl5pPr>
              <a:buNone/>
              <a:defRPr b="1"/>
            </a:lvl5pPr>
          </a:lstStyle>
          <a:p>
            <a:pPr lvl="0"/>
            <a:endParaRPr lang="en-US"/>
          </a:p>
        </p:txBody>
      </p:sp>
      <p:sp>
        <p:nvSpPr>
          <p:cNvPr id="15" name="Text Placeholder 94">
            <a:extLst>
              <a:ext uri="{FF2B5EF4-FFF2-40B4-BE49-F238E27FC236}">
                <a16:creationId xmlns:a16="http://schemas.microsoft.com/office/drawing/2014/main" id="{BEC35734-65B8-6F47-A908-1CA4871180F3}"/>
              </a:ext>
            </a:extLst>
          </p:cNvPr>
          <p:cNvSpPr>
            <a:spLocks noGrp="1"/>
          </p:cNvSpPr>
          <p:nvPr>
            <p:ph type="body" sz="quarter" idx="22"/>
          </p:nvPr>
        </p:nvSpPr>
        <p:spPr>
          <a:xfrm>
            <a:off x="9563560" y="3217533"/>
            <a:ext cx="2004483" cy="338876"/>
          </a:xfrm>
          <a:prstGeom prst="rect">
            <a:avLst/>
          </a:prstGeom>
        </p:spPr>
        <p:txBody>
          <a:bodyPr lIns="0" tIns="0" rIns="0" bIns="0" anchor="ctr" anchorCtr="0"/>
          <a:lstStyle>
            <a:lvl1pPr marL="0" indent="0" algn="ctr">
              <a:lnSpc>
                <a:spcPct val="100000"/>
              </a:lnSpc>
              <a:buNone/>
              <a:tabLst/>
              <a:defRPr sz="1067" b="1">
                <a:solidFill>
                  <a:srgbClr val="B17FFF"/>
                </a:solidFill>
              </a:defRPr>
            </a:lvl1pPr>
            <a:lvl2pPr>
              <a:buNone/>
              <a:defRPr b="1"/>
            </a:lvl2pPr>
            <a:lvl3pPr>
              <a:buNone/>
              <a:defRPr b="1"/>
            </a:lvl3pPr>
            <a:lvl4pPr>
              <a:buNone/>
              <a:defRPr b="1"/>
            </a:lvl4pPr>
            <a:lvl5pPr>
              <a:buNone/>
              <a:defRPr b="1"/>
            </a:lvl5pPr>
          </a:lstStyle>
          <a:p>
            <a:pPr lvl="0"/>
            <a:endParaRPr lang="en-US"/>
          </a:p>
        </p:txBody>
      </p:sp>
      <p:sp>
        <p:nvSpPr>
          <p:cNvPr id="16" name="Text Placeholder 94">
            <a:extLst>
              <a:ext uri="{FF2B5EF4-FFF2-40B4-BE49-F238E27FC236}">
                <a16:creationId xmlns:a16="http://schemas.microsoft.com/office/drawing/2014/main" id="{252695D5-28D8-5348-A3E6-894880273C2B}"/>
              </a:ext>
            </a:extLst>
          </p:cNvPr>
          <p:cNvSpPr>
            <a:spLocks noGrp="1"/>
          </p:cNvSpPr>
          <p:nvPr>
            <p:ph type="body" sz="quarter" idx="23"/>
          </p:nvPr>
        </p:nvSpPr>
        <p:spPr>
          <a:xfrm>
            <a:off x="615405" y="5138349"/>
            <a:ext cx="2004483" cy="338876"/>
          </a:xfrm>
          <a:prstGeom prst="rect">
            <a:avLst/>
          </a:prstGeom>
        </p:spPr>
        <p:txBody>
          <a:bodyPr lIns="0" tIns="0" rIns="0" bIns="0" anchor="ctr" anchorCtr="0"/>
          <a:lstStyle>
            <a:lvl1pPr marL="0" indent="0" algn="ctr">
              <a:lnSpc>
                <a:spcPct val="100000"/>
              </a:lnSpc>
              <a:buNone/>
              <a:tabLst/>
              <a:defRPr sz="1067" b="1">
                <a:solidFill>
                  <a:srgbClr val="B17FFF"/>
                </a:solidFill>
              </a:defRPr>
            </a:lvl1pPr>
            <a:lvl2pPr>
              <a:buNone/>
              <a:defRPr b="1"/>
            </a:lvl2pPr>
            <a:lvl3pPr>
              <a:buNone/>
              <a:defRPr b="1"/>
            </a:lvl3pPr>
            <a:lvl4pPr>
              <a:buNone/>
              <a:defRPr b="1"/>
            </a:lvl4pPr>
            <a:lvl5pPr>
              <a:buNone/>
              <a:defRPr b="1"/>
            </a:lvl5pPr>
          </a:lstStyle>
          <a:p>
            <a:pPr lvl="0"/>
            <a:endParaRPr lang="en-US"/>
          </a:p>
        </p:txBody>
      </p:sp>
      <p:sp>
        <p:nvSpPr>
          <p:cNvPr id="17" name="Text Placeholder 94">
            <a:extLst>
              <a:ext uri="{FF2B5EF4-FFF2-40B4-BE49-F238E27FC236}">
                <a16:creationId xmlns:a16="http://schemas.microsoft.com/office/drawing/2014/main" id="{D6D154CC-73A5-A441-8E5E-07AC27E3092C}"/>
              </a:ext>
            </a:extLst>
          </p:cNvPr>
          <p:cNvSpPr>
            <a:spLocks noGrp="1"/>
          </p:cNvSpPr>
          <p:nvPr>
            <p:ph type="body" sz="quarter" idx="24"/>
          </p:nvPr>
        </p:nvSpPr>
        <p:spPr>
          <a:xfrm>
            <a:off x="2852444" y="5138349"/>
            <a:ext cx="2004483" cy="338876"/>
          </a:xfrm>
          <a:prstGeom prst="rect">
            <a:avLst/>
          </a:prstGeom>
        </p:spPr>
        <p:txBody>
          <a:bodyPr lIns="0" tIns="0" rIns="0" bIns="0" anchor="ctr" anchorCtr="0"/>
          <a:lstStyle>
            <a:lvl1pPr marL="0" indent="0" algn="ctr">
              <a:lnSpc>
                <a:spcPct val="100000"/>
              </a:lnSpc>
              <a:buNone/>
              <a:tabLst/>
              <a:defRPr sz="1067" b="1">
                <a:solidFill>
                  <a:srgbClr val="B17FFF"/>
                </a:solidFill>
              </a:defRPr>
            </a:lvl1pPr>
            <a:lvl2pPr>
              <a:buNone/>
              <a:defRPr b="1"/>
            </a:lvl2pPr>
            <a:lvl3pPr>
              <a:buNone/>
              <a:defRPr b="1"/>
            </a:lvl3pPr>
            <a:lvl4pPr>
              <a:buNone/>
              <a:defRPr b="1"/>
            </a:lvl4pPr>
            <a:lvl5pPr>
              <a:buNone/>
              <a:defRPr b="1"/>
            </a:lvl5pPr>
          </a:lstStyle>
          <a:p>
            <a:pPr lvl="0"/>
            <a:endParaRPr lang="en-US"/>
          </a:p>
        </p:txBody>
      </p:sp>
      <p:sp>
        <p:nvSpPr>
          <p:cNvPr id="18" name="Text Placeholder 94">
            <a:extLst>
              <a:ext uri="{FF2B5EF4-FFF2-40B4-BE49-F238E27FC236}">
                <a16:creationId xmlns:a16="http://schemas.microsoft.com/office/drawing/2014/main" id="{A168ACF4-2D9F-AB45-BB6D-5569AF785A70}"/>
              </a:ext>
            </a:extLst>
          </p:cNvPr>
          <p:cNvSpPr>
            <a:spLocks noGrp="1"/>
          </p:cNvSpPr>
          <p:nvPr>
            <p:ph type="body" sz="quarter" idx="26"/>
          </p:nvPr>
        </p:nvSpPr>
        <p:spPr>
          <a:xfrm>
            <a:off x="5089483" y="5138349"/>
            <a:ext cx="2004483" cy="338876"/>
          </a:xfrm>
          <a:prstGeom prst="rect">
            <a:avLst/>
          </a:prstGeom>
        </p:spPr>
        <p:txBody>
          <a:bodyPr lIns="0" tIns="0" rIns="0" bIns="0" anchor="ctr" anchorCtr="0"/>
          <a:lstStyle>
            <a:lvl1pPr marL="0" indent="0" algn="ctr">
              <a:lnSpc>
                <a:spcPct val="100000"/>
              </a:lnSpc>
              <a:buNone/>
              <a:tabLst/>
              <a:defRPr sz="1067" b="1">
                <a:solidFill>
                  <a:srgbClr val="B17FFF"/>
                </a:solidFill>
              </a:defRPr>
            </a:lvl1pPr>
            <a:lvl2pPr>
              <a:buNone/>
              <a:defRPr b="1"/>
            </a:lvl2pPr>
            <a:lvl3pPr>
              <a:buNone/>
              <a:defRPr b="1"/>
            </a:lvl3pPr>
            <a:lvl4pPr>
              <a:buNone/>
              <a:defRPr b="1"/>
            </a:lvl4pPr>
            <a:lvl5pPr>
              <a:buNone/>
              <a:defRPr b="1"/>
            </a:lvl5pPr>
          </a:lstStyle>
          <a:p>
            <a:pPr lvl="0"/>
            <a:endParaRPr lang="en-US"/>
          </a:p>
        </p:txBody>
      </p:sp>
      <p:sp>
        <p:nvSpPr>
          <p:cNvPr id="19" name="Text Placeholder 94">
            <a:extLst>
              <a:ext uri="{FF2B5EF4-FFF2-40B4-BE49-F238E27FC236}">
                <a16:creationId xmlns:a16="http://schemas.microsoft.com/office/drawing/2014/main" id="{68C46B97-5B26-5440-8E1D-577F04DBF7E6}"/>
              </a:ext>
            </a:extLst>
          </p:cNvPr>
          <p:cNvSpPr>
            <a:spLocks noGrp="1"/>
          </p:cNvSpPr>
          <p:nvPr>
            <p:ph type="body" sz="quarter" idx="27"/>
          </p:nvPr>
        </p:nvSpPr>
        <p:spPr>
          <a:xfrm>
            <a:off x="7326521" y="5138349"/>
            <a:ext cx="2004483" cy="338876"/>
          </a:xfrm>
          <a:prstGeom prst="rect">
            <a:avLst/>
          </a:prstGeom>
        </p:spPr>
        <p:txBody>
          <a:bodyPr lIns="0" tIns="0" rIns="0" bIns="0" anchor="ctr" anchorCtr="0"/>
          <a:lstStyle>
            <a:lvl1pPr marL="0" indent="0" algn="ctr">
              <a:lnSpc>
                <a:spcPct val="100000"/>
              </a:lnSpc>
              <a:buNone/>
              <a:tabLst/>
              <a:defRPr sz="1067" b="1">
                <a:solidFill>
                  <a:srgbClr val="B17FFF"/>
                </a:solidFill>
              </a:defRPr>
            </a:lvl1pPr>
            <a:lvl2pPr>
              <a:buNone/>
              <a:defRPr b="1"/>
            </a:lvl2pPr>
            <a:lvl3pPr>
              <a:buNone/>
              <a:defRPr b="1"/>
            </a:lvl3pPr>
            <a:lvl4pPr>
              <a:buNone/>
              <a:defRPr b="1"/>
            </a:lvl4pPr>
            <a:lvl5pPr>
              <a:buNone/>
              <a:defRPr b="1"/>
            </a:lvl5pPr>
          </a:lstStyle>
          <a:p>
            <a:pPr lvl="0"/>
            <a:endParaRPr lang="en-US"/>
          </a:p>
        </p:txBody>
      </p:sp>
      <p:sp>
        <p:nvSpPr>
          <p:cNvPr id="20" name="Text Placeholder 94">
            <a:extLst>
              <a:ext uri="{FF2B5EF4-FFF2-40B4-BE49-F238E27FC236}">
                <a16:creationId xmlns:a16="http://schemas.microsoft.com/office/drawing/2014/main" id="{EDAC1740-C984-7044-A691-6F71B3E6ADC2}"/>
              </a:ext>
            </a:extLst>
          </p:cNvPr>
          <p:cNvSpPr>
            <a:spLocks noGrp="1"/>
          </p:cNvSpPr>
          <p:nvPr>
            <p:ph type="body" sz="quarter" idx="28"/>
          </p:nvPr>
        </p:nvSpPr>
        <p:spPr>
          <a:xfrm>
            <a:off x="9563560" y="5138349"/>
            <a:ext cx="2004483" cy="338876"/>
          </a:xfrm>
          <a:prstGeom prst="rect">
            <a:avLst/>
          </a:prstGeom>
        </p:spPr>
        <p:txBody>
          <a:bodyPr lIns="0" tIns="0" rIns="0" bIns="0" anchor="ctr" anchorCtr="0"/>
          <a:lstStyle>
            <a:lvl1pPr marL="0" indent="0" algn="ctr">
              <a:lnSpc>
                <a:spcPct val="100000"/>
              </a:lnSpc>
              <a:buNone/>
              <a:tabLst/>
              <a:defRPr sz="1067" b="1">
                <a:solidFill>
                  <a:srgbClr val="B17FFF"/>
                </a:solidFill>
              </a:defRPr>
            </a:lvl1pPr>
            <a:lvl2pPr>
              <a:buNone/>
              <a:defRPr b="1"/>
            </a:lvl2pPr>
            <a:lvl3pPr>
              <a:buNone/>
              <a:defRPr b="1"/>
            </a:lvl3pPr>
            <a:lvl4pPr>
              <a:buNone/>
              <a:defRPr b="1"/>
            </a:lvl4pPr>
            <a:lvl5pPr>
              <a:buNone/>
              <a:defRPr b="1"/>
            </a:lvl5pPr>
          </a:lstStyle>
          <a:p>
            <a:pPr lvl="0"/>
            <a:endParaRPr lang="en-US"/>
          </a:p>
        </p:txBody>
      </p:sp>
      <p:sp>
        <p:nvSpPr>
          <p:cNvPr id="21" name="Picture Placeholder 92">
            <a:extLst>
              <a:ext uri="{FF2B5EF4-FFF2-40B4-BE49-F238E27FC236}">
                <a16:creationId xmlns:a16="http://schemas.microsoft.com/office/drawing/2014/main" id="{0B68C437-D967-E843-8798-5D31CAC70584}"/>
              </a:ext>
            </a:extLst>
          </p:cNvPr>
          <p:cNvSpPr>
            <a:spLocks noGrp="1"/>
          </p:cNvSpPr>
          <p:nvPr>
            <p:ph type="pic" sz="quarter" idx="17"/>
          </p:nvPr>
        </p:nvSpPr>
        <p:spPr>
          <a:xfrm>
            <a:off x="1262447" y="2150595"/>
            <a:ext cx="710400" cy="710400"/>
          </a:xfrm>
          <a:prstGeom prst="rect">
            <a:avLst/>
          </a:prstGeom>
        </p:spPr>
        <p:txBody>
          <a:bodyPr lIns="0" tIns="0" rIns="0" bIns="0"/>
          <a:lstStyle>
            <a:lvl1pPr>
              <a:buNone/>
              <a:defRPr sz="1067">
                <a:solidFill>
                  <a:schemeClr val="bg1"/>
                </a:solidFill>
              </a:defRPr>
            </a:lvl1pPr>
          </a:lstStyle>
          <a:p>
            <a:endParaRPr lang="en-US"/>
          </a:p>
        </p:txBody>
      </p:sp>
      <p:sp>
        <p:nvSpPr>
          <p:cNvPr id="22" name="Picture Placeholder 92">
            <a:extLst>
              <a:ext uri="{FF2B5EF4-FFF2-40B4-BE49-F238E27FC236}">
                <a16:creationId xmlns:a16="http://schemas.microsoft.com/office/drawing/2014/main" id="{DB4E4F37-7871-244E-8BE1-C737F1591D32}"/>
              </a:ext>
            </a:extLst>
          </p:cNvPr>
          <p:cNvSpPr>
            <a:spLocks noGrp="1"/>
          </p:cNvSpPr>
          <p:nvPr>
            <p:ph type="pic" sz="quarter" idx="29"/>
          </p:nvPr>
        </p:nvSpPr>
        <p:spPr>
          <a:xfrm>
            <a:off x="3499485" y="2150595"/>
            <a:ext cx="710400" cy="710400"/>
          </a:xfrm>
          <a:prstGeom prst="rect">
            <a:avLst/>
          </a:prstGeom>
        </p:spPr>
        <p:txBody>
          <a:bodyPr lIns="0" tIns="0" rIns="0" bIns="0"/>
          <a:lstStyle>
            <a:lvl1pPr>
              <a:buNone/>
              <a:defRPr sz="1067">
                <a:solidFill>
                  <a:schemeClr val="bg1"/>
                </a:solidFill>
              </a:defRPr>
            </a:lvl1pPr>
          </a:lstStyle>
          <a:p>
            <a:endParaRPr lang="en-US"/>
          </a:p>
        </p:txBody>
      </p:sp>
      <p:sp>
        <p:nvSpPr>
          <p:cNvPr id="23" name="Picture Placeholder 92">
            <a:extLst>
              <a:ext uri="{FF2B5EF4-FFF2-40B4-BE49-F238E27FC236}">
                <a16:creationId xmlns:a16="http://schemas.microsoft.com/office/drawing/2014/main" id="{0E13F35E-22CB-E645-AD6F-DAECE2B1E512}"/>
              </a:ext>
            </a:extLst>
          </p:cNvPr>
          <p:cNvSpPr>
            <a:spLocks noGrp="1"/>
          </p:cNvSpPr>
          <p:nvPr>
            <p:ph type="pic" sz="quarter" idx="30"/>
          </p:nvPr>
        </p:nvSpPr>
        <p:spPr>
          <a:xfrm>
            <a:off x="5736524" y="2150595"/>
            <a:ext cx="710400" cy="710400"/>
          </a:xfrm>
          <a:prstGeom prst="rect">
            <a:avLst/>
          </a:prstGeom>
        </p:spPr>
        <p:txBody>
          <a:bodyPr lIns="0" tIns="0" rIns="0" bIns="0"/>
          <a:lstStyle>
            <a:lvl1pPr>
              <a:buNone/>
              <a:defRPr sz="1067">
                <a:solidFill>
                  <a:schemeClr val="bg1"/>
                </a:solidFill>
              </a:defRPr>
            </a:lvl1pPr>
          </a:lstStyle>
          <a:p>
            <a:endParaRPr lang="en-US"/>
          </a:p>
        </p:txBody>
      </p:sp>
      <p:sp>
        <p:nvSpPr>
          <p:cNvPr id="24" name="Picture Placeholder 92">
            <a:extLst>
              <a:ext uri="{FF2B5EF4-FFF2-40B4-BE49-F238E27FC236}">
                <a16:creationId xmlns:a16="http://schemas.microsoft.com/office/drawing/2014/main" id="{36993B80-DF27-F040-96FB-C83D33BB5C72}"/>
              </a:ext>
            </a:extLst>
          </p:cNvPr>
          <p:cNvSpPr>
            <a:spLocks noGrp="1"/>
          </p:cNvSpPr>
          <p:nvPr>
            <p:ph type="pic" sz="quarter" idx="31"/>
          </p:nvPr>
        </p:nvSpPr>
        <p:spPr>
          <a:xfrm>
            <a:off x="7973563" y="2150595"/>
            <a:ext cx="710400" cy="710400"/>
          </a:xfrm>
          <a:prstGeom prst="rect">
            <a:avLst/>
          </a:prstGeom>
        </p:spPr>
        <p:txBody>
          <a:bodyPr lIns="0" tIns="0" rIns="0" bIns="0"/>
          <a:lstStyle>
            <a:lvl1pPr>
              <a:buNone/>
              <a:defRPr sz="1067">
                <a:solidFill>
                  <a:schemeClr val="bg1"/>
                </a:solidFill>
              </a:defRPr>
            </a:lvl1pPr>
          </a:lstStyle>
          <a:p>
            <a:endParaRPr lang="en-US"/>
          </a:p>
        </p:txBody>
      </p:sp>
      <p:sp>
        <p:nvSpPr>
          <p:cNvPr id="25" name="Picture Placeholder 92">
            <a:extLst>
              <a:ext uri="{FF2B5EF4-FFF2-40B4-BE49-F238E27FC236}">
                <a16:creationId xmlns:a16="http://schemas.microsoft.com/office/drawing/2014/main" id="{046260A3-D3CE-0B49-86FB-0DC9A35FF477}"/>
              </a:ext>
            </a:extLst>
          </p:cNvPr>
          <p:cNvSpPr>
            <a:spLocks noGrp="1"/>
          </p:cNvSpPr>
          <p:nvPr>
            <p:ph type="pic" sz="quarter" idx="32"/>
          </p:nvPr>
        </p:nvSpPr>
        <p:spPr>
          <a:xfrm>
            <a:off x="10210601" y="2150595"/>
            <a:ext cx="710400" cy="710400"/>
          </a:xfrm>
          <a:prstGeom prst="rect">
            <a:avLst/>
          </a:prstGeom>
        </p:spPr>
        <p:txBody>
          <a:bodyPr lIns="0" tIns="0" rIns="0" bIns="0"/>
          <a:lstStyle>
            <a:lvl1pPr>
              <a:buNone/>
              <a:defRPr sz="1067">
                <a:solidFill>
                  <a:schemeClr val="bg1"/>
                </a:solidFill>
              </a:defRPr>
            </a:lvl1pPr>
          </a:lstStyle>
          <a:p>
            <a:endParaRPr lang="en-US"/>
          </a:p>
        </p:txBody>
      </p:sp>
      <p:sp>
        <p:nvSpPr>
          <p:cNvPr id="26" name="Picture Placeholder 92">
            <a:extLst>
              <a:ext uri="{FF2B5EF4-FFF2-40B4-BE49-F238E27FC236}">
                <a16:creationId xmlns:a16="http://schemas.microsoft.com/office/drawing/2014/main" id="{DDFF54AC-E5D0-3F4B-854C-F7BC8B86FC59}"/>
              </a:ext>
            </a:extLst>
          </p:cNvPr>
          <p:cNvSpPr>
            <a:spLocks noGrp="1"/>
          </p:cNvSpPr>
          <p:nvPr>
            <p:ph type="pic" sz="quarter" idx="33"/>
          </p:nvPr>
        </p:nvSpPr>
        <p:spPr>
          <a:xfrm>
            <a:off x="7973563" y="4082912"/>
            <a:ext cx="710400" cy="710400"/>
          </a:xfrm>
          <a:prstGeom prst="rect">
            <a:avLst/>
          </a:prstGeom>
        </p:spPr>
        <p:txBody>
          <a:bodyPr lIns="0" tIns="0" rIns="0" bIns="0"/>
          <a:lstStyle>
            <a:lvl1pPr>
              <a:buNone/>
              <a:defRPr sz="1067">
                <a:solidFill>
                  <a:schemeClr val="bg1"/>
                </a:solidFill>
              </a:defRPr>
            </a:lvl1pPr>
          </a:lstStyle>
          <a:p>
            <a:endParaRPr lang="en-US"/>
          </a:p>
        </p:txBody>
      </p:sp>
      <p:sp>
        <p:nvSpPr>
          <p:cNvPr id="27" name="Picture Placeholder 92">
            <a:extLst>
              <a:ext uri="{FF2B5EF4-FFF2-40B4-BE49-F238E27FC236}">
                <a16:creationId xmlns:a16="http://schemas.microsoft.com/office/drawing/2014/main" id="{AED117A5-4139-B348-9516-1264E0FF02B9}"/>
              </a:ext>
            </a:extLst>
          </p:cNvPr>
          <p:cNvSpPr>
            <a:spLocks noGrp="1"/>
          </p:cNvSpPr>
          <p:nvPr>
            <p:ph type="pic" sz="quarter" idx="34"/>
          </p:nvPr>
        </p:nvSpPr>
        <p:spPr>
          <a:xfrm>
            <a:off x="10210601" y="4082912"/>
            <a:ext cx="710400" cy="710400"/>
          </a:xfrm>
          <a:prstGeom prst="rect">
            <a:avLst/>
          </a:prstGeom>
        </p:spPr>
        <p:txBody>
          <a:bodyPr lIns="0" tIns="0" rIns="0" bIns="0"/>
          <a:lstStyle>
            <a:lvl1pPr>
              <a:buNone/>
              <a:defRPr sz="1067">
                <a:solidFill>
                  <a:schemeClr val="bg1"/>
                </a:solidFill>
              </a:defRPr>
            </a:lvl1pPr>
          </a:lstStyle>
          <a:p>
            <a:endParaRPr lang="en-US"/>
          </a:p>
        </p:txBody>
      </p:sp>
      <p:sp>
        <p:nvSpPr>
          <p:cNvPr id="28" name="Picture Placeholder 92">
            <a:extLst>
              <a:ext uri="{FF2B5EF4-FFF2-40B4-BE49-F238E27FC236}">
                <a16:creationId xmlns:a16="http://schemas.microsoft.com/office/drawing/2014/main" id="{477A8A08-D312-8A4E-9F49-D0CD432D069D}"/>
              </a:ext>
            </a:extLst>
          </p:cNvPr>
          <p:cNvSpPr>
            <a:spLocks noGrp="1"/>
          </p:cNvSpPr>
          <p:nvPr>
            <p:ph type="pic" sz="quarter" idx="35"/>
          </p:nvPr>
        </p:nvSpPr>
        <p:spPr>
          <a:xfrm>
            <a:off x="5736524" y="4082912"/>
            <a:ext cx="710400" cy="710400"/>
          </a:xfrm>
          <a:prstGeom prst="rect">
            <a:avLst/>
          </a:prstGeom>
        </p:spPr>
        <p:txBody>
          <a:bodyPr lIns="0" tIns="0" rIns="0" bIns="0"/>
          <a:lstStyle>
            <a:lvl1pPr>
              <a:buNone/>
              <a:defRPr sz="1067">
                <a:solidFill>
                  <a:schemeClr val="bg1"/>
                </a:solidFill>
              </a:defRPr>
            </a:lvl1pPr>
          </a:lstStyle>
          <a:p>
            <a:endParaRPr lang="en-US"/>
          </a:p>
        </p:txBody>
      </p:sp>
      <p:sp>
        <p:nvSpPr>
          <p:cNvPr id="29" name="Picture Placeholder 92">
            <a:extLst>
              <a:ext uri="{FF2B5EF4-FFF2-40B4-BE49-F238E27FC236}">
                <a16:creationId xmlns:a16="http://schemas.microsoft.com/office/drawing/2014/main" id="{76A92EC6-BFCF-B346-85FD-919F5343D593}"/>
              </a:ext>
            </a:extLst>
          </p:cNvPr>
          <p:cNvSpPr>
            <a:spLocks noGrp="1"/>
          </p:cNvSpPr>
          <p:nvPr>
            <p:ph type="pic" sz="quarter" idx="36"/>
          </p:nvPr>
        </p:nvSpPr>
        <p:spPr>
          <a:xfrm>
            <a:off x="3499485" y="4082912"/>
            <a:ext cx="710400" cy="710400"/>
          </a:xfrm>
          <a:prstGeom prst="rect">
            <a:avLst/>
          </a:prstGeom>
        </p:spPr>
        <p:txBody>
          <a:bodyPr lIns="0" tIns="0" rIns="0" bIns="0"/>
          <a:lstStyle>
            <a:lvl1pPr>
              <a:buNone/>
              <a:defRPr sz="1067">
                <a:solidFill>
                  <a:schemeClr val="bg1"/>
                </a:solidFill>
              </a:defRPr>
            </a:lvl1pPr>
          </a:lstStyle>
          <a:p>
            <a:endParaRPr lang="en-US"/>
          </a:p>
        </p:txBody>
      </p:sp>
      <p:sp>
        <p:nvSpPr>
          <p:cNvPr id="30" name="Picture Placeholder 92">
            <a:extLst>
              <a:ext uri="{FF2B5EF4-FFF2-40B4-BE49-F238E27FC236}">
                <a16:creationId xmlns:a16="http://schemas.microsoft.com/office/drawing/2014/main" id="{84F952A3-6DE0-0149-8476-ECA5382DBE48}"/>
              </a:ext>
            </a:extLst>
          </p:cNvPr>
          <p:cNvSpPr>
            <a:spLocks noGrp="1"/>
          </p:cNvSpPr>
          <p:nvPr>
            <p:ph type="pic" sz="quarter" idx="37"/>
          </p:nvPr>
        </p:nvSpPr>
        <p:spPr>
          <a:xfrm>
            <a:off x="1262447" y="4082912"/>
            <a:ext cx="710400" cy="710400"/>
          </a:xfrm>
          <a:prstGeom prst="rect">
            <a:avLst/>
          </a:prstGeom>
        </p:spPr>
        <p:txBody>
          <a:bodyPr lIns="0" tIns="0" rIns="0" bIns="0"/>
          <a:lstStyle>
            <a:lvl1pPr>
              <a:buNone/>
              <a:defRPr sz="1067">
                <a:solidFill>
                  <a:schemeClr val="bg1"/>
                </a:solidFill>
              </a:defRPr>
            </a:lvl1pPr>
          </a:lstStyle>
          <a:p>
            <a:endParaRPr lang="en-US"/>
          </a:p>
        </p:txBody>
      </p:sp>
    </p:spTree>
    <p:extLst>
      <p:ext uri="{BB962C8B-B14F-4D97-AF65-F5344CB8AC3E}">
        <p14:creationId xmlns:p14="http://schemas.microsoft.com/office/powerpoint/2010/main" val="365317744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ackground Body 5">
    <p:bg>
      <p:bgPr>
        <a:solidFill>
          <a:srgbClr val="8EE3DC"/>
        </a:solidFill>
        <a:effectLst/>
      </p:bgPr>
    </p:bg>
    <p:spTree>
      <p:nvGrpSpPr>
        <p:cNvPr id="1" name=""/>
        <p:cNvGrpSpPr/>
        <p:nvPr/>
      </p:nvGrpSpPr>
      <p:grpSpPr>
        <a:xfrm>
          <a:off x="0" y="0"/>
          <a:ext cx="0" cy="0"/>
          <a:chOff x="0" y="0"/>
          <a:chExt cx="0" cy="0"/>
        </a:xfrm>
      </p:grpSpPr>
      <p:sp>
        <p:nvSpPr>
          <p:cNvPr id="3" name="Tytuł 1">
            <a:extLst>
              <a:ext uri="{FF2B5EF4-FFF2-40B4-BE49-F238E27FC236}">
                <a16:creationId xmlns:a16="http://schemas.microsoft.com/office/drawing/2014/main" id="{CCA7AC39-B92E-6F4D-9AB4-594437635E0F}"/>
              </a:ext>
            </a:extLst>
          </p:cNvPr>
          <p:cNvSpPr>
            <a:spLocks noGrp="1"/>
          </p:cNvSpPr>
          <p:nvPr>
            <p:ph type="title"/>
          </p:nvPr>
        </p:nvSpPr>
        <p:spPr>
          <a:xfrm>
            <a:off x="486733" y="469901"/>
            <a:ext cx="11205124" cy="338876"/>
          </a:xfrm>
        </p:spPr>
        <p:txBody>
          <a:bodyPr/>
          <a:lstStyle/>
          <a:p>
            <a:r>
              <a:rPr lang="pl-PL"/>
              <a:t>Kliknij, aby edytować styl</a:t>
            </a:r>
            <a:endParaRPr lang="x-none"/>
          </a:p>
        </p:txBody>
      </p:sp>
      <p:sp>
        <p:nvSpPr>
          <p:cNvPr id="4" name="Text Placeholder 94">
            <a:extLst>
              <a:ext uri="{FF2B5EF4-FFF2-40B4-BE49-F238E27FC236}">
                <a16:creationId xmlns:a16="http://schemas.microsoft.com/office/drawing/2014/main" id="{2FEBC5AC-C864-6C4B-A488-CC1C9E20B540}"/>
              </a:ext>
            </a:extLst>
          </p:cNvPr>
          <p:cNvSpPr>
            <a:spLocks noGrp="1"/>
          </p:cNvSpPr>
          <p:nvPr>
            <p:ph type="body" sz="quarter" idx="18"/>
          </p:nvPr>
        </p:nvSpPr>
        <p:spPr>
          <a:xfrm>
            <a:off x="615405" y="3217533"/>
            <a:ext cx="2004483" cy="338876"/>
          </a:xfrm>
          <a:prstGeom prst="rect">
            <a:avLst/>
          </a:prstGeom>
        </p:spPr>
        <p:txBody>
          <a:bodyPr lIns="0" tIns="0" rIns="0" bIns="0" anchor="ctr" anchorCtr="0"/>
          <a:lstStyle>
            <a:lvl1pPr marL="0" indent="0" algn="ctr">
              <a:lnSpc>
                <a:spcPct val="100000"/>
              </a:lnSpc>
              <a:buNone/>
              <a:tabLst/>
              <a:defRPr sz="1067"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5" name="Text Placeholder 94">
            <a:extLst>
              <a:ext uri="{FF2B5EF4-FFF2-40B4-BE49-F238E27FC236}">
                <a16:creationId xmlns:a16="http://schemas.microsoft.com/office/drawing/2014/main" id="{9FC2021F-985F-E246-AFE1-88A85FA8F0DA}"/>
              </a:ext>
            </a:extLst>
          </p:cNvPr>
          <p:cNvSpPr>
            <a:spLocks noGrp="1"/>
          </p:cNvSpPr>
          <p:nvPr>
            <p:ph type="body" sz="quarter" idx="19"/>
          </p:nvPr>
        </p:nvSpPr>
        <p:spPr>
          <a:xfrm>
            <a:off x="2852444" y="3217533"/>
            <a:ext cx="2004483" cy="338876"/>
          </a:xfrm>
          <a:prstGeom prst="rect">
            <a:avLst/>
          </a:prstGeom>
        </p:spPr>
        <p:txBody>
          <a:bodyPr lIns="0" tIns="0" rIns="0" bIns="0" anchor="ctr" anchorCtr="0"/>
          <a:lstStyle>
            <a:lvl1pPr marL="0" indent="0" algn="ctr">
              <a:lnSpc>
                <a:spcPct val="100000"/>
              </a:lnSpc>
              <a:buNone/>
              <a:tabLst/>
              <a:defRPr sz="1067"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6" name="Text Placeholder 94">
            <a:extLst>
              <a:ext uri="{FF2B5EF4-FFF2-40B4-BE49-F238E27FC236}">
                <a16:creationId xmlns:a16="http://schemas.microsoft.com/office/drawing/2014/main" id="{F94BC0BB-5164-5543-8798-A3BD88333A8A}"/>
              </a:ext>
            </a:extLst>
          </p:cNvPr>
          <p:cNvSpPr>
            <a:spLocks noGrp="1"/>
          </p:cNvSpPr>
          <p:nvPr>
            <p:ph type="body" sz="quarter" idx="20"/>
          </p:nvPr>
        </p:nvSpPr>
        <p:spPr>
          <a:xfrm>
            <a:off x="5089483" y="3217533"/>
            <a:ext cx="2004483" cy="338876"/>
          </a:xfrm>
          <a:prstGeom prst="rect">
            <a:avLst/>
          </a:prstGeom>
        </p:spPr>
        <p:txBody>
          <a:bodyPr lIns="0" tIns="0" rIns="0" bIns="0" anchor="ctr" anchorCtr="0"/>
          <a:lstStyle>
            <a:lvl1pPr marL="0" indent="0" algn="ctr">
              <a:lnSpc>
                <a:spcPct val="100000"/>
              </a:lnSpc>
              <a:buNone/>
              <a:tabLst/>
              <a:defRPr sz="1067"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7" name="Text Placeholder 94">
            <a:extLst>
              <a:ext uri="{FF2B5EF4-FFF2-40B4-BE49-F238E27FC236}">
                <a16:creationId xmlns:a16="http://schemas.microsoft.com/office/drawing/2014/main" id="{7C9029C0-307E-5644-99AF-315A4E95EAD2}"/>
              </a:ext>
            </a:extLst>
          </p:cNvPr>
          <p:cNvSpPr>
            <a:spLocks noGrp="1"/>
          </p:cNvSpPr>
          <p:nvPr>
            <p:ph type="body" sz="quarter" idx="21"/>
          </p:nvPr>
        </p:nvSpPr>
        <p:spPr>
          <a:xfrm>
            <a:off x="7326521" y="3217533"/>
            <a:ext cx="2004483" cy="338876"/>
          </a:xfrm>
          <a:prstGeom prst="rect">
            <a:avLst/>
          </a:prstGeom>
        </p:spPr>
        <p:txBody>
          <a:bodyPr lIns="0" tIns="0" rIns="0" bIns="0" anchor="ctr" anchorCtr="0"/>
          <a:lstStyle>
            <a:lvl1pPr marL="0" indent="0" algn="ctr">
              <a:lnSpc>
                <a:spcPct val="100000"/>
              </a:lnSpc>
              <a:buNone/>
              <a:tabLst/>
              <a:defRPr sz="1067"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8" name="Text Placeholder 94">
            <a:extLst>
              <a:ext uri="{FF2B5EF4-FFF2-40B4-BE49-F238E27FC236}">
                <a16:creationId xmlns:a16="http://schemas.microsoft.com/office/drawing/2014/main" id="{63264960-1CE1-7346-8615-DBFFA803E1F6}"/>
              </a:ext>
            </a:extLst>
          </p:cNvPr>
          <p:cNvSpPr>
            <a:spLocks noGrp="1"/>
          </p:cNvSpPr>
          <p:nvPr>
            <p:ph type="body" sz="quarter" idx="22"/>
          </p:nvPr>
        </p:nvSpPr>
        <p:spPr>
          <a:xfrm>
            <a:off x="9563560" y="3217533"/>
            <a:ext cx="2004483" cy="338876"/>
          </a:xfrm>
          <a:prstGeom prst="rect">
            <a:avLst/>
          </a:prstGeom>
        </p:spPr>
        <p:txBody>
          <a:bodyPr lIns="0" tIns="0" rIns="0" bIns="0" anchor="ctr" anchorCtr="0"/>
          <a:lstStyle>
            <a:lvl1pPr marL="0" indent="0" algn="ctr">
              <a:lnSpc>
                <a:spcPct val="100000"/>
              </a:lnSpc>
              <a:buNone/>
              <a:tabLst/>
              <a:defRPr sz="1067"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9" name="Text Placeholder 94">
            <a:extLst>
              <a:ext uri="{FF2B5EF4-FFF2-40B4-BE49-F238E27FC236}">
                <a16:creationId xmlns:a16="http://schemas.microsoft.com/office/drawing/2014/main" id="{49D42F75-D8BF-784A-B3AE-5CD728256B04}"/>
              </a:ext>
            </a:extLst>
          </p:cNvPr>
          <p:cNvSpPr>
            <a:spLocks noGrp="1"/>
          </p:cNvSpPr>
          <p:nvPr>
            <p:ph type="body" sz="quarter" idx="23"/>
          </p:nvPr>
        </p:nvSpPr>
        <p:spPr>
          <a:xfrm>
            <a:off x="615405" y="5138349"/>
            <a:ext cx="2004483" cy="338876"/>
          </a:xfrm>
          <a:prstGeom prst="rect">
            <a:avLst/>
          </a:prstGeom>
        </p:spPr>
        <p:txBody>
          <a:bodyPr lIns="0" tIns="0" rIns="0" bIns="0" anchor="ctr" anchorCtr="0"/>
          <a:lstStyle>
            <a:lvl1pPr marL="0" indent="0" algn="ctr">
              <a:lnSpc>
                <a:spcPct val="100000"/>
              </a:lnSpc>
              <a:buNone/>
              <a:tabLst/>
              <a:defRPr sz="1067"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0" name="Text Placeholder 94">
            <a:extLst>
              <a:ext uri="{FF2B5EF4-FFF2-40B4-BE49-F238E27FC236}">
                <a16:creationId xmlns:a16="http://schemas.microsoft.com/office/drawing/2014/main" id="{0408E67B-1CB9-924E-B20F-21471668C980}"/>
              </a:ext>
            </a:extLst>
          </p:cNvPr>
          <p:cNvSpPr>
            <a:spLocks noGrp="1"/>
          </p:cNvSpPr>
          <p:nvPr>
            <p:ph type="body" sz="quarter" idx="24"/>
          </p:nvPr>
        </p:nvSpPr>
        <p:spPr>
          <a:xfrm>
            <a:off x="2852444" y="5138349"/>
            <a:ext cx="2004483" cy="338876"/>
          </a:xfrm>
          <a:prstGeom prst="rect">
            <a:avLst/>
          </a:prstGeom>
        </p:spPr>
        <p:txBody>
          <a:bodyPr lIns="0" tIns="0" rIns="0" bIns="0" anchor="ctr" anchorCtr="0"/>
          <a:lstStyle>
            <a:lvl1pPr marL="0" indent="0" algn="ctr">
              <a:lnSpc>
                <a:spcPct val="100000"/>
              </a:lnSpc>
              <a:buNone/>
              <a:tabLst/>
              <a:defRPr sz="1067"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1" name="Text Placeholder 94">
            <a:extLst>
              <a:ext uri="{FF2B5EF4-FFF2-40B4-BE49-F238E27FC236}">
                <a16:creationId xmlns:a16="http://schemas.microsoft.com/office/drawing/2014/main" id="{F1F47A19-FE72-3F46-B813-5464F1CA0383}"/>
              </a:ext>
            </a:extLst>
          </p:cNvPr>
          <p:cNvSpPr>
            <a:spLocks noGrp="1"/>
          </p:cNvSpPr>
          <p:nvPr>
            <p:ph type="body" sz="quarter" idx="25"/>
          </p:nvPr>
        </p:nvSpPr>
        <p:spPr>
          <a:xfrm>
            <a:off x="5089483" y="5138349"/>
            <a:ext cx="2004483" cy="338876"/>
          </a:xfrm>
          <a:prstGeom prst="rect">
            <a:avLst/>
          </a:prstGeom>
        </p:spPr>
        <p:txBody>
          <a:bodyPr lIns="0" tIns="0" rIns="0" bIns="0" anchor="ctr" anchorCtr="0"/>
          <a:lstStyle>
            <a:lvl1pPr marL="0" indent="0" algn="ctr">
              <a:lnSpc>
                <a:spcPct val="100000"/>
              </a:lnSpc>
              <a:buNone/>
              <a:tabLst/>
              <a:defRPr sz="1067"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2" name="Text Placeholder 94">
            <a:extLst>
              <a:ext uri="{FF2B5EF4-FFF2-40B4-BE49-F238E27FC236}">
                <a16:creationId xmlns:a16="http://schemas.microsoft.com/office/drawing/2014/main" id="{C86EBA30-59D4-BB4C-A621-25B1971F109B}"/>
              </a:ext>
            </a:extLst>
          </p:cNvPr>
          <p:cNvSpPr>
            <a:spLocks noGrp="1"/>
          </p:cNvSpPr>
          <p:nvPr>
            <p:ph type="body" sz="quarter" idx="26"/>
          </p:nvPr>
        </p:nvSpPr>
        <p:spPr>
          <a:xfrm>
            <a:off x="7326521" y="5138349"/>
            <a:ext cx="2004483" cy="338876"/>
          </a:xfrm>
          <a:prstGeom prst="rect">
            <a:avLst/>
          </a:prstGeom>
        </p:spPr>
        <p:txBody>
          <a:bodyPr lIns="0" tIns="0" rIns="0" bIns="0" anchor="ctr" anchorCtr="0"/>
          <a:lstStyle>
            <a:lvl1pPr marL="0" indent="0" algn="ctr">
              <a:lnSpc>
                <a:spcPct val="100000"/>
              </a:lnSpc>
              <a:buNone/>
              <a:tabLst/>
              <a:defRPr sz="1067"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3" name="Text Placeholder 94">
            <a:extLst>
              <a:ext uri="{FF2B5EF4-FFF2-40B4-BE49-F238E27FC236}">
                <a16:creationId xmlns:a16="http://schemas.microsoft.com/office/drawing/2014/main" id="{8DC2C294-C9D0-0240-8DC8-76E09F9F0717}"/>
              </a:ext>
            </a:extLst>
          </p:cNvPr>
          <p:cNvSpPr>
            <a:spLocks noGrp="1"/>
          </p:cNvSpPr>
          <p:nvPr>
            <p:ph type="body" sz="quarter" idx="27"/>
          </p:nvPr>
        </p:nvSpPr>
        <p:spPr>
          <a:xfrm>
            <a:off x="9563560" y="5138349"/>
            <a:ext cx="2004483" cy="338876"/>
          </a:xfrm>
          <a:prstGeom prst="rect">
            <a:avLst/>
          </a:prstGeom>
        </p:spPr>
        <p:txBody>
          <a:bodyPr lIns="0" tIns="0" rIns="0" bIns="0" anchor="ctr" anchorCtr="0"/>
          <a:lstStyle>
            <a:lvl1pPr marL="0" indent="0" algn="ctr">
              <a:lnSpc>
                <a:spcPct val="100000"/>
              </a:lnSpc>
              <a:buNone/>
              <a:tabLst/>
              <a:defRPr sz="1067"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4" name="Picture Placeholder 92">
            <a:extLst>
              <a:ext uri="{FF2B5EF4-FFF2-40B4-BE49-F238E27FC236}">
                <a16:creationId xmlns:a16="http://schemas.microsoft.com/office/drawing/2014/main" id="{76A1D5D2-165F-5A4E-9BEC-B47FAB8B9DE3}"/>
              </a:ext>
            </a:extLst>
          </p:cNvPr>
          <p:cNvSpPr>
            <a:spLocks noGrp="1"/>
          </p:cNvSpPr>
          <p:nvPr>
            <p:ph type="pic" sz="quarter" idx="17"/>
          </p:nvPr>
        </p:nvSpPr>
        <p:spPr>
          <a:xfrm>
            <a:off x="1262447" y="2150595"/>
            <a:ext cx="710400" cy="710400"/>
          </a:xfrm>
          <a:prstGeom prst="rect">
            <a:avLst/>
          </a:prstGeom>
        </p:spPr>
        <p:txBody>
          <a:bodyPr lIns="0" tIns="0" rIns="0" bIns="0"/>
          <a:lstStyle>
            <a:lvl1pPr>
              <a:buNone/>
              <a:defRPr sz="1067"/>
            </a:lvl1pPr>
          </a:lstStyle>
          <a:p>
            <a:endParaRPr lang="en-US"/>
          </a:p>
        </p:txBody>
      </p:sp>
      <p:sp>
        <p:nvSpPr>
          <p:cNvPr id="15" name="Picture Placeholder 92">
            <a:extLst>
              <a:ext uri="{FF2B5EF4-FFF2-40B4-BE49-F238E27FC236}">
                <a16:creationId xmlns:a16="http://schemas.microsoft.com/office/drawing/2014/main" id="{D93307C0-1A03-FE45-A8EA-FC13A47C451C}"/>
              </a:ext>
            </a:extLst>
          </p:cNvPr>
          <p:cNvSpPr>
            <a:spLocks noGrp="1"/>
          </p:cNvSpPr>
          <p:nvPr>
            <p:ph type="pic" sz="quarter" idx="28"/>
          </p:nvPr>
        </p:nvSpPr>
        <p:spPr>
          <a:xfrm>
            <a:off x="3499485" y="2150595"/>
            <a:ext cx="710400" cy="710400"/>
          </a:xfrm>
          <a:prstGeom prst="rect">
            <a:avLst/>
          </a:prstGeom>
        </p:spPr>
        <p:txBody>
          <a:bodyPr lIns="0" tIns="0" rIns="0" bIns="0"/>
          <a:lstStyle>
            <a:lvl1pPr>
              <a:buNone/>
              <a:defRPr sz="1067"/>
            </a:lvl1pPr>
          </a:lstStyle>
          <a:p>
            <a:endParaRPr lang="en-US"/>
          </a:p>
        </p:txBody>
      </p:sp>
      <p:sp>
        <p:nvSpPr>
          <p:cNvPr id="16" name="Picture Placeholder 92">
            <a:extLst>
              <a:ext uri="{FF2B5EF4-FFF2-40B4-BE49-F238E27FC236}">
                <a16:creationId xmlns:a16="http://schemas.microsoft.com/office/drawing/2014/main" id="{60C282D3-F379-B04F-A34C-215FA087DF2D}"/>
              </a:ext>
            </a:extLst>
          </p:cNvPr>
          <p:cNvSpPr>
            <a:spLocks noGrp="1"/>
          </p:cNvSpPr>
          <p:nvPr>
            <p:ph type="pic" sz="quarter" idx="29"/>
          </p:nvPr>
        </p:nvSpPr>
        <p:spPr>
          <a:xfrm>
            <a:off x="5736524" y="2150595"/>
            <a:ext cx="710400" cy="710400"/>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8DBA5EDE-6A33-5B46-91F1-FD9E7AB3EE0C}"/>
              </a:ext>
            </a:extLst>
          </p:cNvPr>
          <p:cNvSpPr>
            <a:spLocks noGrp="1"/>
          </p:cNvSpPr>
          <p:nvPr>
            <p:ph type="pic" sz="quarter" idx="30"/>
          </p:nvPr>
        </p:nvSpPr>
        <p:spPr>
          <a:xfrm>
            <a:off x="7973563" y="2150595"/>
            <a:ext cx="710400" cy="710400"/>
          </a:xfrm>
          <a:prstGeom prst="rect">
            <a:avLst/>
          </a:prstGeom>
        </p:spPr>
        <p:txBody>
          <a:bodyPr lIns="0" tIns="0" rIns="0" bIns="0"/>
          <a:lstStyle>
            <a:lvl1pPr>
              <a:buNone/>
              <a:defRPr sz="1067"/>
            </a:lvl1pPr>
          </a:lstStyle>
          <a:p>
            <a:endParaRPr lang="en-US"/>
          </a:p>
        </p:txBody>
      </p:sp>
      <p:sp>
        <p:nvSpPr>
          <p:cNvPr id="18" name="Picture Placeholder 92">
            <a:extLst>
              <a:ext uri="{FF2B5EF4-FFF2-40B4-BE49-F238E27FC236}">
                <a16:creationId xmlns:a16="http://schemas.microsoft.com/office/drawing/2014/main" id="{83A2AB13-9649-FC4E-9F42-2E6CE095EC54}"/>
              </a:ext>
            </a:extLst>
          </p:cNvPr>
          <p:cNvSpPr>
            <a:spLocks noGrp="1"/>
          </p:cNvSpPr>
          <p:nvPr>
            <p:ph type="pic" sz="quarter" idx="31"/>
          </p:nvPr>
        </p:nvSpPr>
        <p:spPr>
          <a:xfrm>
            <a:off x="10210601" y="2150595"/>
            <a:ext cx="710400" cy="710400"/>
          </a:xfrm>
          <a:prstGeom prst="rect">
            <a:avLst/>
          </a:prstGeom>
        </p:spPr>
        <p:txBody>
          <a:bodyPr lIns="0" tIns="0" rIns="0" bIns="0"/>
          <a:lstStyle>
            <a:lvl1pPr>
              <a:buNone/>
              <a:defRPr sz="1067"/>
            </a:lvl1pPr>
          </a:lstStyle>
          <a:p>
            <a:endParaRPr lang="en-US"/>
          </a:p>
        </p:txBody>
      </p:sp>
      <p:sp>
        <p:nvSpPr>
          <p:cNvPr id="19" name="Picture Placeholder 92">
            <a:extLst>
              <a:ext uri="{FF2B5EF4-FFF2-40B4-BE49-F238E27FC236}">
                <a16:creationId xmlns:a16="http://schemas.microsoft.com/office/drawing/2014/main" id="{2CD2A875-A032-F54A-9D9F-6B631D9ED99E}"/>
              </a:ext>
            </a:extLst>
          </p:cNvPr>
          <p:cNvSpPr>
            <a:spLocks noGrp="1"/>
          </p:cNvSpPr>
          <p:nvPr>
            <p:ph type="pic" sz="quarter" idx="32"/>
          </p:nvPr>
        </p:nvSpPr>
        <p:spPr>
          <a:xfrm>
            <a:off x="7973563" y="4082912"/>
            <a:ext cx="710400" cy="710400"/>
          </a:xfrm>
          <a:prstGeom prst="rect">
            <a:avLst/>
          </a:prstGeom>
        </p:spPr>
        <p:txBody>
          <a:bodyPr lIns="0" tIns="0" rIns="0" bIns="0"/>
          <a:lstStyle>
            <a:lvl1pPr>
              <a:buNone/>
              <a:defRPr sz="1067"/>
            </a:lvl1pPr>
          </a:lstStyle>
          <a:p>
            <a:endParaRPr lang="en-US"/>
          </a:p>
        </p:txBody>
      </p:sp>
      <p:sp>
        <p:nvSpPr>
          <p:cNvPr id="20" name="Picture Placeholder 92">
            <a:extLst>
              <a:ext uri="{FF2B5EF4-FFF2-40B4-BE49-F238E27FC236}">
                <a16:creationId xmlns:a16="http://schemas.microsoft.com/office/drawing/2014/main" id="{685239E6-292E-6943-AF87-947232D1605F}"/>
              </a:ext>
            </a:extLst>
          </p:cNvPr>
          <p:cNvSpPr>
            <a:spLocks noGrp="1"/>
          </p:cNvSpPr>
          <p:nvPr>
            <p:ph type="pic" sz="quarter" idx="33"/>
          </p:nvPr>
        </p:nvSpPr>
        <p:spPr>
          <a:xfrm>
            <a:off x="10210601" y="4082912"/>
            <a:ext cx="710400" cy="710400"/>
          </a:xfrm>
          <a:prstGeom prst="rect">
            <a:avLst/>
          </a:prstGeom>
        </p:spPr>
        <p:txBody>
          <a:bodyPr lIns="0" tIns="0" rIns="0" bIns="0"/>
          <a:lstStyle>
            <a:lvl1pPr>
              <a:buNone/>
              <a:defRPr sz="1067"/>
            </a:lvl1pPr>
          </a:lstStyle>
          <a:p>
            <a:endParaRPr lang="en-US"/>
          </a:p>
        </p:txBody>
      </p:sp>
      <p:sp>
        <p:nvSpPr>
          <p:cNvPr id="21" name="Picture Placeholder 92">
            <a:extLst>
              <a:ext uri="{FF2B5EF4-FFF2-40B4-BE49-F238E27FC236}">
                <a16:creationId xmlns:a16="http://schemas.microsoft.com/office/drawing/2014/main" id="{2940F2EA-E097-1048-A1B4-77A34ACA81CC}"/>
              </a:ext>
            </a:extLst>
          </p:cNvPr>
          <p:cNvSpPr>
            <a:spLocks noGrp="1"/>
          </p:cNvSpPr>
          <p:nvPr>
            <p:ph type="pic" sz="quarter" idx="34"/>
          </p:nvPr>
        </p:nvSpPr>
        <p:spPr>
          <a:xfrm>
            <a:off x="5736524" y="4082912"/>
            <a:ext cx="710400" cy="710400"/>
          </a:xfrm>
          <a:prstGeom prst="rect">
            <a:avLst/>
          </a:prstGeom>
        </p:spPr>
        <p:txBody>
          <a:bodyPr lIns="0" tIns="0" rIns="0" bIns="0"/>
          <a:lstStyle>
            <a:lvl1pPr>
              <a:buNone/>
              <a:defRPr sz="1067"/>
            </a:lvl1pPr>
          </a:lstStyle>
          <a:p>
            <a:endParaRPr lang="en-US"/>
          </a:p>
        </p:txBody>
      </p:sp>
      <p:sp>
        <p:nvSpPr>
          <p:cNvPr id="22" name="Picture Placeholder 92">
            <a:extLst>
              <a:ext uri="{FF2B5EF4-FFF2-40B4-BE49-F238E27FC236}">
                <a16:creationId xmlns:a16="http://schemas.microsoft.com/office/drawing/2014/main" id="{45F701C8-69E4-7646-BA5D-D4F1521D7245}"/>
              </a:ext>
            </a:extLst>
          </p:cNvPr>
          <p:cNvSpPr>
            <a:spLocks noGrp="1"/>
          </p:cNvSpPr>
          <p:nvPr>
            <p:ph type="pic" sz="quarter" idx="35"/>
          </p:nvPr>
        </p:nvSpPr>
        <p:spPr>
          <a:xfrm>
            <a:off x="3499485" y="4082912"/>
            <a:ext cx="710400" cy="710400"/>
          </a:xfrm>
          <a:prstGeom prst="rect">
            <a:avLst/>
          </a:prstGeom>
        </p:spPr>
        <p:txBody>
          <a:bodyPr lIns="0" tIns="0" rIns="0" bIns="0"/>
          <a:lstStyle>
            <a:lvl1pPr>
              <a:buNone/>
              <a:defRPr sz="1067"/>
            </a:lvl1pPr>
          </a:lstStyle>
          <a:p>
            <a:endParaRPr lang="en-US"/>
          </a:p>
        </p:txBody>
      </p:sp>
      <p:sp>
        <p:nvSpPr>
          <p:cNvPr id="23" name="Picture Placeholder 92">
            <a:extLst>
              <a:ext uri="{FF2B5EF4-FFF2-40B4-BE49-F238E27FC236}">
                <a16:creationId xmlns:a16="http://schemas.microsoft.com/office/drawing/2014/main" id="{C290E923-E082-7E44-A036-67D39363072E}"/>
              </a:ext>
            </a:extLst>
          </p:cNvPr>
          <p:cNvSpPr>
            <a:spLocks noGrp="1"/>
          </p:cNvSpPr>
          <p:nvPr>
            <p:ph type="pic" sz="quarter" idx="36"/>
          </p:nvPr>
        </p:nvSpPr>
        <p:spPr>
          <a:xfrm>
            <a:off x="1262447" y="4082912"/>
            <a:ext cx="710400" cy="710400"/>
          </a:xfrm>
          <a:prstGeom prst="rect">
            <a:avLst/>
          </a:prstGeom>
        </p:spPr>
        <p:txBody>
          <a:bodyPr lIns="0" tIns="0" rIns="0" bIns="0"/>
          <a:lstStyle>
            <a:lvl1pPr>
              <a:buNone/>
              <a:defRPr sz="1067"/>
            </a:lvl1pPr>
          </a:lstStyle>
          <a:p>
            <a:endParaRPr lang="en-US"/>
          </a:p>
        </p:txBody>
      </p:sp>
      <p:sp>
        <p:nvSpPr>
          <p:cNvPr id="24" name="Text Placeholder 94">
            <a:extLst>
              <a:ext uri="{FF2B5EF4-FFF2-40B4-BE49-F238E27FC236}">
                <a16:creationId xmlns:a16="http://schemas.microsoft.com/office/drawing/2014/main" id="{7D80012B-64DA-784D-A290-AF38EC2FAEE2}"/>
              </a:ext>
            </a:extLst>
          </p:cNvPr>
          <p:cNvSpPr>
            <a:spLocks noGrp="1"/>
          </p:cNvSpPr>
          <p:nvPr>
            <p:ph type="body" sz="quarter" idx="37"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25" name="object 37">
            <a:extLst>
              <a:ext uri="{FF2B5EF4-FFF2-40B4-BE49-F238E27FC236}">
                <a16:creationId xmlns:a16="http://schemas.microsoft.com/office/drawing/2014/main" id="{E1A8266D-8A87-9F47-93F5-9758CC0F2744}"/>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26" name="object 37">
            <a:extLst>
              <a:ext uri="{FF2B5EF4-FFF2-40B4-BE49-F238E27FC236}">
                <a16:creationId xmlns:a16="http://schemas.microsoft.com/office/drawing/2014/main" id="{696AD550-486C-9C47-A31C-A3BA9C6F6404}"/>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36402119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lor_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67B59-51EA-AA42-B009-CCC5AF40371A}"/>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C59353D9-6255-2941-911E-606B1C7DC1D5}"/>
              </a:ext>
            </a:extLst>
          </p:cNvPr>
          <p:cNvSpPr>
            <a:spLocks noGrp="1"/>
          </p:cNvSpPr>
          <p:nvPr>
            <p:ph type="body" sz="quarter" idx="10" hasCustomPrompt="1"/>
          </p:nvPr>
        </p:nvSpPr>
        <p:spPr>
          <a:xfrm>
            <a:off x="478365" y="6070602"/>
            <a:ext cx="8462435" cy="591329"/>
          </a:xfrm>
          <a:prstGeom prst="rect">
            <a:avLst/>
          </a:prstGeom>
        </p:spPr>
        <p:txBody>
          <a:bodyPr lIns="0" tIns="0" rIns="0" bIns="0" anchor="b" anchorCtr="0"/>
          <a:lstStyle>
            <a:lvl1pPr marL="0">
              <a:buFont typeface="Arial" panose="020B0604020202020204" pitchFamily="34" charset="0"/>
              <a:buNone/>
              <a:defRPr sz="1867" b="0">
                <a:solidFill>
                  <a:srgbClr val="44D6AC"/>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Secure Systems</a:t>
            </a:r>
          </a:p>
          <a:p>
            <a:pPr lvl="0"/>
            <a:r>
              <a:rPr lang="en-US"/>
              <a:t>Research Center</a:t>
            </a:r>
          </a:p>
        </p:txBody>
      </p:sp>
    </p:spTree>
    <p:extLst>
      <p:ext uri="{BB962C8B-B14F-4D97-AF65-F5344CB8AC3E}">
        <p14:creationId xmlns:p14="http://schemas.microsoft.com/office/powerpoint/2010/main" val="3676672404"/>
      </p:ext>
    </p:extLst>
  </p:cSld>
  <p:clrMapOvr>
    <a:masterClrMapping/>
  </p:clrMapOvr>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empty">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1F68CC-E6F1-BB46-B9D0-66CC665C9BAC}"/>
              </a:ext>
            </a:extLst>
          </p:cNvPr>
          <p:cNvGrpSpPr/>
          <p:nvPr userDrawn="1"/>
        </p:nvGrpSpPr>
        <p:grpSpPr>
          <a:xfrm>
            <a:off x="508391" y="508000"/>
            <a:ext cx="1756976" cy="969977"/>
            <a:chOff x="837666" y="837723"/>
            <a:chExt cx="2897383" cy="1599565"/>
          </a:xfrm>
        </p:grpSpPr>
        <p:grpSp>
          <p:nvGrpSpPr>
            <p:cNvPr id="3" name="object 3">
              <a:extLst>
                <a:ext uri="{FF2B5EF4-FFF2-40B4-BE49-F238E27FC236}">
                  <a16:creationId xmlns:a16="http://schemas.microsoft.com/office/drawing/2014/main" id="{9CFFD417-6924-6940-983C-7527999C82BD}"/>
                </a:ext>
              </a:extLst>
            </p:cNvPr>
            <p:cNvGrpSpPr/>
            <p:nvPr/>
          </p:nvGrpSpPr>
          <p:grpSpPr>
            <a:xfrm>
              <a:off x="2212954" y="1261511"/>
              <a:ext cx="1522095" cy="476884"/>
              <a:chOff x="2212954" y="1261511"/>
              <a:chExt cx="1522095" cy="476884"/>
            </a:xfrm>
          </p:grpSpPr>
          <p:pic>
            <p:nvPicPr>
              <p:cNvPr id="16" name="object 4">
                <a:extLst>
                  <a:ext uri="{FF2B5EF4-FFF2-40B4-BE49-F238E27FC236}">
                    <a16:creationId xmlns:a16="http://schemas.microsoft.com/office/drawing/2014/main" id="{43B9E378-D1C9-5048-A7AD-318DFC7E5AA3}"/>
                  </a:ext>
                </a:extLst>
              </p:cNvPr>
              <p:cNvPicPr/>
              <p:nvPr/>
            </p:nvPicPr>
            <p:blipFill>
              <a:blip r:embed="rId2"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17" name="object 5">
                <a:extLst>
                  <a:ext uri="{FF2B5EF4-FFF2-40B4-BE49-F238E27FC236}">
                    <a16:creationId xmlns:a16="http://schemas.microsoft.com/office/drawing/2014/main" id="{7C20AC2D-DFF7-D740-84C5-A43518C20918}"/>
                  </a:ext>
                </a:extLst>
              </p:cNvPr>
              <p:cNvPicPr/>
              <p:nvPr/>
            </p:nvPicPr>
            <p:blipFill>
              <a:blip r:embed="rId3"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18" name="object 6">
                <a:extLst>
                  <a:ext uri="{FF2B5EF4-FFF2-40B4-BE49-F238E27FC236}">
                    <a16:creationId xmlns:a16="http://schemas.microsoft.com/office/drawing/2014/main" id="{CCF3476A-05A6-7A4B-8ABA-803D628AEA68}"/>
                  </a:ext>
                </a:extLst>
              </p:cNvPr>
              <p:cNvPicPr/>
              <p:nvPr/>
            </p:nvPicPr>
            <p:blipFill>
              <a:blip r:embed="rId4"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19" name="object 7">
                <a:extLst>
                  <a:ext uri="{FF2B5EF4-FFF2-40B4-BE49-F238E27FC236}">
                    <a16:creationId xmlns:a16="http://schemas.microsoft.com/office/drawing/2014/main" id="{E6D4F181-4A75-AD48-B7C6-32AE6A993162}"/>
                  </a:ext>
                </a:extLst>
              </p:cNvPr>
              <p:cNvPicPr/>
              <p:nvPr/>
            </p:nvPicPr>
            <p:blipFill>
              <a:blip r:embed="rId5"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0" name="object 8">
                <a:extLst>
                  <a:ext uri="{FF2B5EF4-FFF2-40B4-BE49-F238E27FC236}">
                    <a16:creationId xmlns:a16="http://schemas.microsoft.com/office/drawing/2014/main" id="{C9810867-5C1D-2E4C-BBD1-90A48E3FEED9}"/>
                  </a:ext>
                </a:extLst>
              </p:cNvPr>
              <p:cNvPicPr/>
              <p:nvPr/>
            </p:nvPicPr>
            <p:blipFill>
              <a:blip r:embed="rId6"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1" name="object 9">
                <a:extLst>
                  <a:ext uri="{FF2B5EF4-FFF2-40B4-BE49-F238E27FC236}">
                    <a16:creationId xmlns:a16="http://schemas.microsoft.com/office/drawing/2014/main" id="{FCF20FD0-CF72-554D-BE97-3484BA6EC08F}"/>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2" name="object 10">
                <a:extLst>
                  <a:ext uri="{FF2B5EF4-FFF2-40B4-BE49-F238E27FC236}">
                    <a16:creationId xmlns:a16="http://schemas.microsoft.com/office/drawing/2014/main" id="{6D03B03E-0FB7-804C-B266-5040869AB68B}"/>
                  </a:ext>
                </a:extLst>
              </p:cNvPr>
              <p:cNvPicPr/>
              <p:nvPr/>
            </p:nvPicPr>
            <p:blipFill>
              <a:blip r:embed="rId7"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3" name="object 11">
                <a:extLst>
                  <a:ext uri="{FF2B5EF4-FFF2-40B4-BE49-F238E27FC236}">
                    <a16:creationId xmlns:a16="http://schemas.microsoft.com/office/drawing/2014/main" id="{A3753BF7-E0FC-634D-B8BA-68A4EE5B3C3C}"/>
                  </a:ext>
                </a:extLst>
              </p:cNvPr>
              <p:cNvPicPr/>
              <p:nvPr/>
            </p:nvPicPr>
            <p:blipFill>
              <a:blip r:embed="rId8"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4" name="object 12">
                <a:extLst>
                  <a:ext uri="{FF2B5EF4-FFF2-40B4-BE49-F238E27FC236}">
                    <a16:creationId xmlns:a16="http://schemas.microsoft.com/office/drawing/2014/main" id="{66309E74-AA8D-C74D-8811-EDEDE02DD34F}"/>
                  </a:ext>
                </a:extLst>
              </p:cNvPr>
              <p:cNvPicPr/>
              <p:nvPr/>
            </p:nvPicPr>
            <p:blipFill>
              <a:blip r:embed="rId9"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5" name="object 13">
                <a:extLst>
                  <a:ext uri="{FF2B5EF4-FFF2-40B4-BE49-F238E27FC236}">
                    <a16:creationId xmlns:a16="http://schemas.microsoft.com/office/drawing/2014/main" id="{6BEC0ADD-D571-3842-AD65-1FB8FF13B0D0}"/>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26" name="object 14">
                <a:extLst>
                  <a:ext uri="{FF2B5EF4-FFF2-40B4-BE49-F238E27FC236}">
                    <a16:creationId xmlns:a16="http://schemas.microsoft.com/office/drawing/2014/main" id="{1FFDE0D1-BD82-D046-B1BA-5FD96D227208}"/>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27" name="object 15">
                <a:extLst>
                  <a:ext uri="{FF2B5EF4-FFF2-40B4-BE49-F238E27FC236}">
                    <a16:creationId xmlns:a16="http://schemas.microsoft.com/office/drawing/2014/main" id="{64310638-8284-3843-B0D8-AF2B52C9D3FB}"/>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28" name="object 16">
                <a:extLst>
                  <a:ext uri="{FF2B5EF4-FFF2-40B4-BE49-F238E27FC236}">
                    <a16:creationId xmlns:a16="http://schemas.microsoft.com/office/drawing/2014/main" id="{38FE4D68-3A03-5A4E-8A91-60E1220F2845}"/>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29" name="object 17">
                <a:extLst>
                  <a:ext uri="{FF2B5EF4-FFF2-40B4-BE49-F238E27FC236}">
                    <a16:creationId xmlns:a16="http://schemas.microsoft.com/office/drawing/2014/main" id="{DD0C53B7-AA0A-7B44-92AF-0F6A2CFA9471}"/>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0" name="object 18">
                <a:extLst>
                  <a:ext uri="{FF2B5EF4-FFF2-40B4-BE49-F238E27FC236}">
                    <a16:creationId xmlns:a16="http://schemas.microsoft.com/office/drawing/2014/main" id="{8B358751-1A9C-1C4F-B591-7E2997D05F22}"/>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1" name="object 19">
                <a:extLst>
                  <a:ext uri="{FF2B5EF4-FFF2-40B4-BE49-F238E27FC236}">
                    <a16:creationId xmlns:a16="http://schemas.microsoft.com/office/drawing/2014/main" id="{DB66BDF8-E69A-6C4D-A316-598F9880738A}"/>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2" name="object 20">
                <a:extLst>
                  <a:ext uri="{FF2B5EF4-FFF2-40B4-BE49-F238E27FC236}">
                    <a16:creationId xmlns:a16="http://schemas.microsoft.com/office/drawing/2014/main" id="{E42D92F3-9B7A-6E47-827E-CF658CCED7A0}"/>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4" name="object 21">
              <a:extLst>
                <a:ext uri="{FF2B5EF4-FFF2-40B4-BE49-F238E27FC236}">
                  <a16:creationId xmlns:a16="http://schemas.microsoft.com/office/drawing/2014/main" id="{B5CE0881-A029-6445-8926-E226E755B81B}"/>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5" name="object 22">
              <a:extLst>
                <a:ext uri="{FF2B5EF4-FFF2-40B4-BE49-F238E27FC236}">
                  <a16:creationId xmlns:a16="http://schemas.microsoft.com/office/drawing/2014/main" id="{FC8500B8-5F5F-344F-AB81-ADE232E100D2}"/>
                </a:ext>
              </a:extLst>
            </p:cNvPr>
            <p:cNvGrpSpPr/>
            <p:nvPr/>
          </p:nvGrpSpPr>
          <p:grpSpPr>
            <a:xfrm>
              <a:off x="2343359" y="1805714"/>
              <a:ext cx="974725" cy="202565"/>
              <a:chOff x="2343359" y="1805714"/>
              <a:chExt cx="974725" cy="202565"/>
            </a:xfrm>
          </p:grpSpPr>
          <p:pic>
            <p:nvPicPr>
              <p:cNvPr id="9" name="object 23">
                <a:extLst>
                  <a:ext uri="{FF2B5EF4-FFF2-40B4-BE49-F238E27FC236}">
                    <a16:creationId xmlns:a16="http://schemas.microsoft.com/office/drawing/2014/main" id="{C73F76A1-7FAE-2248-BCF3-1F473C37E0E5}"/>
                  </a:ext>
                </a:extLst>
              </p:cNvPr>
              <p:cNvPicPr/>
              <p:nvPr/>
            </p:nvPicPr>
            <p:blipFill>
              <a:blip r:embed="rId15"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0" name="object 24">
                <a:extLst>
                  <a:ext uri="{FF2B5EF4-FFF2-40B4-BE49-F238E27FC236}">
                    <a16:creationId xmlns:a16="http://schemas.microsoft.com/office/drawing/2014/main" id="{89A9E8C8-D77D-0246-9147-9DA9DE490E2C}"/>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1" name="object 25">
                <a:extLst>
                  <a:ext uri="{FF2B5EF4-FFF2-40B4-BE49-F238E27FC236}">
                    <a16:creationId xmlns:a16="http://schemas.microsoft.com/office/drawing/2014/main" id="{393EBFDA-FCC0-F544-9CD4-1DF349F1D8D1}"/>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2" name="object 26">
                <a:extLst>
                  <a:ext uri="{FF2B5EF4-FFF2-40B4-BE49-F238E27FC236}">
                    <a16:creationId xmlns:a16="http://schemas.microsoft.com/office/drawing/2014/main" id="{C6E46ECD-3F7A-A545-ACF4-637523A3E0FD}"/>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3" name="object 27">
                <a:extLst>
                  <a:ext uri="{FF2B5EF4-FFF2-40B4-BE49-F238E27FC236}">
                    <a16:creationId xmlns:a16="http://schemas.microsoft.com/office/drawing/2014/main" id="{1B141E22-2F7D-8B4E-AC00-7DF2CF2B5EEA}"/>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4" name="object 28">
                <a:extLst>
                  <a:ext uri="{FF2B5EF4-FFF2-40B4-BE49-F238E27FC236}">
                    <a16:creationId xmlns:a16="http://schemas.microsoft.com/office/drawing/2014/main" id="{E8F23494-238D-5246-9595-1321F4C25940}"/>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5" name="object 29">
                <a:extLst>
                  <a:ext uri="{FF2B5EF4-FFF2-40B4-BE49-F238E27FC236}">
                    <a16:creationId xmlns:a16="http://schemas.microsoft.com/office/drawing/2014/main" id="{D469985C-9F1D-B041-8633-DDC22A6F7EA0}"/>
                  </a:ext>
                </a:extLst>
              </p:cNvPr>
              <p:cNvPicPr/>
              <p:nvPr/>
            </p:nvPicPr>
            <p:blipFill>
              <a:blip r:embed="rId19"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6" name="object 30">
              <a:extLst>
                <a:ext uri="{FF2B5EF4-FFF2-40B4-BE49-F238E27FC236}">
                  <a16:creationId xmlns:a16="http://schemas.microsoft.com/office/drawing/2014/main" id="{F0B282E4-798D-274A-BDFA-03E3CE6CA5E5}"/>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7" name="object 31">
              <a:extLst>
                <a:ext uri="{FF2B5EF4-FFF2-40B4-BE49-F238E27FC236}">
                  <a16:creationId xmlns:a16="http://schemas.microsoft.com/office/drawing/2014/main" id="{AE3F852B-B95D-4C47-B467-A7A3B86E11D2}"/>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8" name="object 32">
              <a:extLst>
                <a:ext uri="{FF2B5EF4-FFF2-40B4-BE49-F238E27FC236}">
                  <a16:creationId xmlns:a16="http://schemas.microsoft.com/office/drawing/2014/main" id="{375D1E98-D2C0-8E46-88BA-F24EC47022D0}"/>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3" name="object 37">
            <a:extLst>
              <a:ext uri="{FF2B5EF4-FFF2-40B4-BE49-F238E27FC236}">
                <a16:creationId xmlns:a16="http://schemas.microsoft.com/office/drawing/2014/main" id="{BAD2144F-B206-2F42-B756-9EA8980EC79E}"/>
              </a:ext>
            </a:extLst>
          </p:cNvPr>
          <p:cNvSpPr txBox="1"/>
          <p:nvPr userDrawn="1"/>
        </p:nvSpPr>
        <p:spPr>
          <a:xfrm>
            <a:off x="11187840"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128947281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White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2BF17DB-5F18-C443-BD0E-13AB4BA421A4}"/>
              </a:ext>
            </a:extLst>
          </p:cNvPr>
          <p:cNvSpPr>
            <a:spLocks noGrp="1"/>
          </p:cNvSpPr>
          <p:nvPr>
            <p:ph type="body" sz="quarter" idx="10" hasCustomPrompt="1"/>
          </p:nvPr>
        </p:nvSpPr>
        <p:spPr>
          <a:xfrm>
            <a:off x="478365" y="6070602"/>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22930155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Background Body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C31C-4D32-1A47-BE77-226DEC28A53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Rectangle 2">
            <a:extLst>
              <a:ext uri="{FF2B5EF4-FFF2-40B4-BE49-F238E27FC236}">
                <a16:creationId xmlns:a16="http://schemas.microsoft.com/office/drawing/2014/main" id="{8B9CA463-EBD5-524C-8A85-A6F4FE503A9A}"/>
              </a:ext>
            </a:extLst>
          </p:cNvPr>
          <p:cNvSpPr/>
          <p:nvPr userDrawn="1"/>
        </p:nvSpPr>
        <p:spPr>
          <a:xfrm>
            <a:off x="8147222" y="3429000"/>
            <a:ext cx="3558044" cy="2598765"/>
          </a:xfrm>
          <a:prstGeom prst="rect">
            <a:avLst/>
          </a:prstGeom>
          <a:solidFill>
            <a:srgbClr val="00B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092"/>
          </a:p>
        </p:txBody>
      </p:sp>
      <p:sp>
        <p:nvSpPr>
          <p:cNvPr id="5" name="Rectangle 4">
            <a:extLst>
              <a:ext uri="{FF2B5EF4-FFF2-40B4-BE49-F238E27FC236}">
                <a16:creationId xmlns:a16="http://schemas.microsoft.com/office/drawing/2014/main" id="{AAFE875B-1BED-374D-BDA1-8EDCD1787668}"/>
              </a:ext>
            </a:extLst>
          </p:cNvPr>
          <p:cNvSpPr/>
          <p:nvPr userDrawn="1"/>
        </p:nvSpPr>
        <p:spPr>
          <a:xfrm>
            <a:off x="4317343" y="3429000"/>
            <a:ext cx="3558044" cy="2598765"/>
          </a:xfrm>
          <a:prstGeom prst="rect">
            <a:avLst/>
          </a:prstGeom>
          <a:solidFill>
            <a:srgbClr val="947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sz="1092"/>
              <a:t>ii</a:t>
            </a:r>
          </a:p>
        </p:txBody>
      </p:sp>
      <p:sp>
        <p:nvSpPr>
          <p:cNvPr id="7" name="Rectangle 6">
            <a:extLst>
              <a:ext uri="{FF2B5EF4-FFF2-40B4-BE49-F238E27FC236}">
                <a16:creationId xmlns:a16="http://schemas.microsoft.com/office/drawing/2014/main" id="{1EB21EA3-19DD-6C48-BC91-FB9C4459D3DE}"/>
              </a:ext>
            </a:extLst>
          </p:cNvPr>
          <p:cNvSpPr/>
          <p:nvPr userDrawn="1"/>
        </p:nvSpPr>
        <p:spPr>
          <a:xfrm>
            <a:off x="474213" y="3429000"/>
            <a:ext cx="3558044" cy="2598765"/>
          </a:xfrm>
          <a:prstGeom prst="rect">
            <a:avLst/>
          </a:prstGeom>
          <a:solidFill>
            <a:srgbClr val="FA7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092"/>
          </a:p>
        </p:txBody>
      </p:sp>
      <p:sp>
        <p:nvSpPr>
          <p:cNvPr id="11" name="Text Placeholder 94">
            <a:extLst>
              <a:ext uri="{FF2B5EF4-FFF2-40B4-BE49-F238E27FC236}">
                <a16:creationId xmlns:a16="http://schemas.microsoft.com/office/drawing/2014/main" id="{28312843-24B8-B143-B359-063157A4D5C9}"/>
              </a:ext>
            </a:extLst>
          </p:cNvPr>
          <p:cNvSpPr>
            <a:spLocks noGrp="1"/>
          </p:cNvSpPr>
          <p:nvPr>
            <p:ph type="body" sz="quarter" idx="18"/>
          </p:nvPr>
        </p:nvSpPr>
        <p:spPr>
          <a:xfrm>
            <a:off x="683717" y="3696756"/>
            <a:ext cx="3114051" cy="2086041"/>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C07C04B7-D063-6043-AE8E-74326866EABF}"/>
              </a:ext>
            </a:extLst>
          </p:cNvPr>
          <p:cNvSpPr>
            <a:spLocks noGrp="1"/>
          </p:cNvSpPr>
          <p:nvPr>
            <p:ph type="body" sz="quarter" idx="20"/>
          </p:nvPr>
        </p:nvSpPr>
        <p:spPr>
          <a:xfrm>
            <a:off x="4532268" y="3696756"/>
            <a:ext cx="3114051" cy="2086041"/>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3" name="Text Placeholder 94">
            <a:extLst>
              <a:ext uri="{FF2B5EF4-FFF2-40B4-BE49-F238E27FC236}">
                <a16:creationId xmlns:a16="http://schemas.microsoft.com/office/drawing/2014/main" id="{ED54611A-FD38-FA4F-AA0D-F185D0D13B59}"/>
              </a:ext>
            </a:extLst>
          </p:cNvPr>
          <p:cNvSpPr>
            <a:spLocks noGrp="1"/>
          </p:cNvSpPr>
          <p:nvPr>
            <p:ph type="body" sz="quarter" idx="21"/>
          </p:nvPr>
        </p:nvSpPr>
        <p:spPr>
          <a:xfrm>
            <a:off x="8369217" y="3696756"/>
            <a:ext cx="3114051" cy="2086041"/>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pic>
        <p:nvPicPr>
          <p:cNvPr id="16" name="Picture 15">
            <a:extLst>
              <a:ext uri="{FF2B5EF4-FFF2-40B4-BE49-F238E27FC236}">
                <a16:creationId xmlns:a16="http://schemas.microsoft.com/office/drawing/2014/main" id="{BCFA7B8F-4E60-5947-9F1F-0D68C0D63357}"/>
              </a:ext>
            </a:extLst>
          </p:cNvPr>
          <p:cNvPicPr>
            <a:picLocks noChangeAspect="1"/>
          </p:cNvPicPr>
          <p:nvPr userDrawn="1"/>
        </p:nvPicPr>
        <p:blipFill>
          <a:blip r:embed="rId3"/>
          <a:stretch>
            <a:fillRect/>
          </a:stretch>
        </p:blipFill>
        <p:spPr>
          <a:xfrm>
            <a:off x="474212" y="2797506"/>
            <a:ext cx="328045" cy="492068"/>
          </a:xfrm>
          <a:prstGeom prst="rect">
            <a:avLst/>
          </a:prstGeom>
        </p:spPr>
      </p:pic>
      <p:sp>
        <p:nvSpPr>
          <p:cNvPr id="17" name="object 37">
            <a:extLst>
              <a:ext uri="{FF2B5EF4-FFF2-40B4-BE49-F238E27FC236}">
                <a16:creationId xmlns:a16="http://schemas.microsoft.com/office/drawing/2014/main" id="{BCB6964D-B3EB-F249-8ED1-794197573825}"/>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8" name="object 37">
            <a:extLst>
              <a:ext uri="{FF2B5EF4-FFF2-40B4-BE49-F238E27FC236}">
                <a16:creationId xmlns:a16="http://schemas.microsoft.com/office/drawing/2014/main" id="{A6B2F1DF-C0FE-CA40-94CF-B9B42B1EE403}"/>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chemeClr val="bg1"/>
                </a:solidFill>
                <a:latin typeface="Arial"/>
                <a:cs typeface="Arial"/>
              </a:rPr>
              <a:t>TII </a:t>
            </a:r>
            <a:r>
              <a:rPr lang="en-GB" sz="971" spc="7">
                <a:solidFill>
                  <a:schemeClr val="bg1"/>
                </a:solidFill>
                <a:latin typeface="Arial"/>
                <a:cs typeface="Arial"/>
              </a:rPr>
              <a:t>– Technology Innovation Institute</a:t>
            </a:r>
            <a:endParaRPr sz="971">
              <a:solidFill>
                <a:schemeClr val="bg1"/>
              </a:solidFill>
              <a:latin typeface="Arial"/>
              <a:cs typeface="Arial"/>
            </a:endParaRPr>
          </a:p>
        </p:txBody>
      </p:sp>
      <p:pic>
        <p:nvPicPr>
          <p:cNvPr id="19" name="Picture 15">
            <a:extLst>
              <a:ext uri="{FF2B5EF4-FFF2-40B4-BE49-F238E27FC236}">
                <a16:creationId xmlns:a16="http://schemas.microsoft.com/office/drawing/2014/main" id="{886543E1-DFFF-7A4C-B868-6C85FC792269}"/>
              </a:ext>
            </a:extLst>
          </p:cNvPr>
          <p:cNvPicPr>
            <a:picLocks noChangeAspect="1"/>
          </p:cNvPicPr>
          <p:nvPr userDrawn="1"/>
        </p:nvPicPr>
        <p:blipFill>
          <a:blip r:embed="rId3"/>
          <a:stretch>
            <a:fillRect/>
          </a:stretch>
        </p:blipFill>
        <p:spPr>
          <a:xfrm>
            <a:off x="4317343" y="2797506"/>
            <a:ext cx="328045" cy="492068"/>
          </a:xfrm>
          <a:prstGeom prst="rect">
            <a:avLst/>
          </a:prstGeom>
        </p:spPr>
      </p:pic>
      <p:pic>
        <p:nvPicPr>
          <p:cNvPr id="20" name="Picture 15">
            <a:extLst>
              <a:ext uri="{FF2B5EF4-FFF2-40B4-BE49-F238E27FC236}">
                <a16:creationId xmlns:a16="http://schemas.microsoft.com/office/drawing/2014/main" id="{2C4239C4-E51A-6644-BFC3-C2B424CBD0A8}"/>
              </a:ext>
            </a:extLst>
          </p:cNvPr>
          <p:cNvPicPr>
            <a:picLocks noChangeAspect="1"/>
          </p:cNvPicPr>
          <p:nvPr userDrawn="1"/>
        </p:nvPicPr>
        <p:blipFill>
          <a:blip r:embed="rId3"/>
          <a:stretch>
            <a:fillRect/>
          </a:stretch>
        </p:blipFill>
        <p:spPr>
          <a:xfrm>
            <a:off x="8147222" y="2797506"/>
            <a:ext cx="328045" cy="492068"/>
          </a:xfrm>
          <a:prstGeom prst="rect">
            <a:avLst/>
          </a:prstGeom>
        </p:spPr>
      </p:pic>
      <p:sp>
        <p:nvSpPr>
          <p:cNvPr id="15" name="Text Placeholder 94">
            <a:extLst>
              <a:ext uri="{FF2B5EF4-FFF2-40B4-BE49-F238E27FC236}">
                <a16:creationId xmlns:a16="http://schemas.microsoft.com/office/drawing/2014/main" id="{83BE330A-FAA2-8149-A981-4A9127D9EE5B}"/>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Autonomous Robotics Research Center</a:t>
            </a:r>
          </a:p>
        </p:txBody>
      </p:sp>
    </p:spTree>
    <p:extLst>
      <p:ext uri="{BB962C8B-B14F-4D97-AF65-F5344CB8AC3E}">
        <p14:creationId xmlns:p14="http://schemas.microsoft.com/office/powerpoint/2010/main" val="248887690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Background Body 2">
    <p:bg>
      <p:bgPr>
        <a:solidFill>
          <a:srgbClr val="9478D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A70B0C2-F39E-234A-B8ED-DBE5E3939B98}"/>
              </a:ext>
            </a:extLst>
          </p:cNvPr>
          <p:cNvSpPr>
            <a:spLocks noGrp="1"/>
          </p:cNvSpPr>
          <p:nvPr>
            <p:ph type="title"/>
          </p:nvPr>
        </p:nvSpPr>
        <p:spPr/>
        <p:txBody>
          <a:bodyPr/>
          <a:lstStyle/>
          <a:p>
            <a:r>
              <a:rPr lang="en-US"/>
              <a:t>Click to edit Master title style</a:t>
            </a:r>
            <a:endParaRPr lang="x-none"/>
          </a:p>
        </p:txBody>
      </p:sp>
      <p:sp>
        <p:nvSpPr>
          <p:cNvPr id="3" name="Picture Placeholder 92">
            <a:extLst>
              <a:ext uri="{FF2B5EF4-FFF2-40B4-BE49-F238E27FC236}">
                <a16:creationId xmlns:a16="http://schemas.microsoft.com/office/drawing/2014/main" id="{C6D445F7-DA4F-AC4E-BD90-22C615DF9337}"/>
              </a:ext>
            </a:extLst>
          </p:cNvPr>
          <p:cNvSpPr>
            <a:spLocks noGrp="1"/>
          </p:cNvSpPr>
          <p:nvPr>
            <p:ph type="pic" sz="quarter" idx="17"/>
          </p:nvPr>
        </p:nvSpPr>
        <p:spPr>
          <a:xfrm>
            <a:off x="486732" y="2616200"/>
            <a:ext cx="772800" cy="772800"/>
          </a:xfrm>
          <a:prstGeom prst="rect">
            <a:avLst/>
          </a:prstGeom>
        </p:spPr>
        <p:txBody>
          <a:bodyPr lIns="0" tIns="0" rIns="0" bIns="0"/>
          <a:lstStyle>
            <a:lvl1pPr>
              <a:buNone/>
              <a:defRPr sz="1067"/>
            </a:lvl1pPr>
          </a:lstStyle>
          <a:p>
            <a:r>
              <a:rPr lang="en-US"/>
              <a:t>Click icon to add picture</a:t>
            </a:r>
          </a:p>
        </p:txBody>
      </p:sp>
      <p:sp>
        <p:nvSpPr>
          <p:cNvPr id="4" name="Picture Placeholder 92">
            <a:extLst>
              <a:ext uri="{FF2B5EF4-FFF2-40B4-BE49-F238E27FC236}">
                <a16:creationId xmlns:a16="http://schemas.microsoft.com/office/drawing/2014/main" id="{DA701AEE-E15A-7640-867F-7D0991933879}"/>
              </a:ext>
            </a:extLst>
          </p:cNvPr>
          <p:cNvSpPr>
            <a:spLocks noGrp="1"/>
          </p:cNvSpPr>
          <p:nvPr>
            <p:ph type="pic" sz="quarter" idx="18"/>
          </p:nvPr>
        </p:nvSpPr>
        <p:spPr>
          <a:xfrm>
            <a:off x="3284584" y="2616200"/>
            <a:ext cx="772800" cy="772800"/>
          </a:xfrm>
          <a:prstGeom prst="rect">
            <a:avLst/>
          </a:prstGeom>
        </p:spPr>
        <p:txBody>
          <a:bodyPr lIns="0" tIns="0" rIns="0" bIns="0"/>
          <a:lstStyle>
            <a:lvl1pPr>
              <a:buNone/>
              <a:defRPr sz="1067"/>
            </a:lvl1pPr>
          </a:lstStyle>
          <a:p>
            <a:r>
              <a:rPr lang="en-US"/>
              <a:t>Click icon to add picture</a:t>
            </a:r>
          </a:p>
        </p:txBody>
      </p:sp>
      <p:sp>
        <p:nvSpPr>
          <p:cNvPr id="5" name="Picture Placeholder 92">
            <a:extLst>
              <a:ext uri="{FF2B5EF4-FFF2-40B4-BE49-F238E27FC236}">
                <a16:creationId xmlns:a16="http://schemas.microsoft.com/office/drawing/2014/main" id="{3AAFCC39-3EE6-1447-9DA9-A06A36B4DF6C}"/>
              </a:ext>
            </a:extLst>
          </p:cNvPr>
          <p:cNvSpPr>
            <a:spLocks noGrp="1"/>
          </p:cNvSpPr>
          <p:nvPr>
            <p:ph type="pic" sz="quarter" idx="19"/>
          </p:nvPr>
        </p:nvSpPr>
        <p:spPr>
          <a:xfrm>
            <a:off x="6102379" y="2616200"/>
            <a:ext cx="772800" cy="772800"/>
          </a:xfrm>
          <a:prstGeom prst="rect">
            <a:avLst/>
          </a:prstGeom>
        </p:spPr>
        <p:txBody>
          <a:bodyPr lIns="0" tIns="0" rIns="0" bIns="0"/>
          <a:lstStyle>
            <a:lvl1pPr>
              <a:buNone/>
              <a:defRPr sz="1067"/>
            </a:lvl1pPr>
          </a:lstStyle>
          <a:p>
            <a:r>
              <a:rPr lang="en-US"/>
              <a:t>Click icon to add picture</a:t>
            </a:r>
          </a:p>
        </p:txBody>
      </p:sp>
      <p:sp>
        <p:nvSpPr>
          <p:cNvPr id="6" name="Picture Placeholder 92">
            <a:extLst>
              <a:ext uri="{FF2B5EF4-FFF2-40B4-BE49-F238E27FC236}">
                <a16:creationId xmlns:a16="http://schemas.microsoft.com/office/drawing/2014/main" id="{62BC0130-BD81-0543-9E72-CC2EAD7A6AAE}"/>
              </a:ext>
            </a:extLst>
          </p:cNvPr>
          <p:cNvSpPr>
            <a:spLocks noGrp="1"/>
          </p:cNvSpPr>
          <p:nvPr>
            <p:ph type="pic" sz="quarter" idx="20"/>
          </p:nvPr>
        </p:nvSpPr>
        <p:spPr>
          <a:xfrm>
            <a:off x="8920173" y="2616200"/>
            <a:ext cx="772800" cy="772800"/>
          </a:xfrm>
          <a:prstGeom prst="rect">
            <a:avLst/>
          </a:prstGeom>
        </p:spPr>
        <p:txBody>
          <a:bodyPr lIns="0" tIns="0" rIns="0" bIns="0"/>
          <a:lstStyle>
            <a:lvl1pPr>
              <a:buNone/>
              <a:defRPr sz="1067"/>
            </a:lvl1pPr>
          </a:lstStyle>
          <a:p>
            <a:r>
              <a:rPr lang="en-US"/>
              <a:t>Click icon to add picture</a:t>
            </a:r>
          </a:p>
        </p:txBody>
      </p:sp>
      <p:sp>
        <p:nvSpPr>
          <p:cNvPr id="7" name="Text Placeholder 94">
            <a:extLst>
              <a:ext uri="{FF2B5EF4-FFF2-40B4-BE49-F238E27FC236}">
                <a16:creationId xmlns:a16="http://schemas.microsoft.com/office/drawing/2014/main" id="{93D91537-FD54-2445-A407-5106258DC11E}"/>
              </a:ext>
            </a:extLst>
          </p:cNvPr>
          <p:cNvSpPr>
            <a:spLocks noGrp="1"/>
          </p:cNvSpPr>
          <p:nvPr>
            <p:ph type="body" sz="quarter" idx="21"/>
          </p:nvPr>
        </p:nvSpPr>
        <p:spPr>
          <a:xfrm>
            <a:off x="486733"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8" name="Text Placeholder 94">
            <a:extLst>
              <a:ext uri="{FF2B5EF4-FFF2-40B4-BE49-F238E27FC236}">
                <a16:creationId xmlns:a16="http://schemas.microsoft.com/office/drawing/2014/main" id="{DD01A065-20D5-024E-B24B-B40B2DA8DC80}"/>
              </a:ext>
            </a:extLst>
          </p:cNvPr>
          <p:cNvSpPr>
            <a:spLocks noGrp="1"/>
          </p:cNvSpPr>
          <p:nvPr>
            <p:ph type="body" sz="quarter" idx="22"/>
          </p:nvPr>
        </p:nvSpPr>
        <p:spPr>
          <a:xfrm>
            <a:off x="328458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9" name="Text Placeholder 94">
            <a:extLst>
              <a:ext uri="{FF2B5EF4-FFF2-40B4-BE49-F238E27FC236}">
                <a16:creationId xmlns:a16="http://schemas.microsoft.com/office/drawing/2014/main" id="{3E8ADE47-3003-B44D-A7A9-9299A3885090}"/>
              </a:ext>
            </a:extLst>
          </p:cNvPr>
          <p:cNvSpPr>
            <a:spLocks noGrp="1"/>
          </p:cNvSpPr>
          <p:nvPr>
            <p:ph type="body" sz="quarter" idx="23"/>
          </p:nvPr>
        </p:nvSpPr>
        <p:spPr>
          <a:xfrm>
            <a:off x="6102379"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0" name="Text Placeholder 94">
            <a:extLst>
              <a:ext uri="{FF2B5EF4-FFF2-40B4-BE49-F238E27FC236}">
                <a16:creationId xmlns:a16="http://schemas.microsoft.com/office/drawing/2014/main" id="{DC62D521-4B56-0743-90D3-6827FF6CC99D}"/>
              </a:ext>
            </a:extLst>
          </p:cNvPr>
          <p:cNvSpPr>
            <a:spLocks noGrp="1"/>
          </p:cNvSpPr>
          <p:nvPr>
            <p:ph type="body" sz="quarter" idx="24"/>
          </p:nvPr>
        </p:nvSpPr>
        <p:spPr>
          <a:xfrm>
            <a:off x="8920174"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3" name="object 37">
            <a:extLst>
              <a:ext uri="{FF2B5EF4-FFF2-40B4-BE49-F238E27FC236}">
                <a16:creationId xmlns:a16="http://schemas.microsoft.com/office/drawing/2014/main" id="{A9F1B98F-29EC-154C-8112-9F6B05DA3193}"/>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203544"/>
                </a:solidFill>
                <a:latin typeface="Arial"/>
                <a:cs typeface="Arial"/>
              </a:rPr>
              <a:pPr marL="7701" algn="r">
                <a:lnSpc>
                  <a:spcPts val="2155"/>
                </a:lnSpc>
              </a:pPr>
              <a:t>‹#›</a:t>
            </a:fld>
            <a:endParaRPr sz="971">
              <a:solidFill>
                <a:srgbClr val="203544"/>
              </a:solidFill>
              <a:latin typeface="Arial"/>
              <a:cs typeface="Arial"/>
            </a:endParaRPr>
          </a:p>
        </p:txBody>
      </p:sp>
      <p:sp>
        <p:nvSpPr>
          <p:cNvPr id="14" name="object 37">
            <a:extLst>
              <a:ext uri="{FF2B5EF4-FFF2-40B4-BE49-F238E27FC236}">
                <a16:creationId xmlns:a16="http://schemas.microsoft.com/office/drawing/2014/main" id="{820BABEB-68E9-9E4C-A2F7-2AF506A2692B}"/>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203544"/>
                </a:solidFill>
                <a:latin typeface="Arial"/>
                <a:cs typeface="Arial"/>
              </a:rPr>
              <a:t>TII </a:t>
            </a:r>
            <a:r>
              <a:rPr lang="en-GB" sz="971" spc="7">
                <a:solidFill>
                  <a:srgbClr val="203544"/>
                </a:solidFill>
                <a:latin typeface="Arial"/>
                <a:cs typeface="Arial"/>
              </a:rPr>
              <a:t>– Technology Innovation Institute</a:t>
            </a:r>
            <a:endParaRPr sz="971">
              <a:solidFill>
                <a:srgbClr val="203544"/>
              </a:solidFill>
              <a:latin typeface="Arial"/>
              <a:cs typeface="Arial"/>
            </a:endParaRPr>
          </a:p>
        </p:txBody>
      </p:sp>
      <p:sp>
        <p:nvSpPr>
          <p:cNvPr id="15" name="Text Placeholder 94">
            <a:extLst>
              <a:ext uri="{FF2B5EF4-FFF2-40B4-BE49-F238E27FC236}">
                <a16:creationId xmlns:a16="http://schemas.microsoft.com/office/drawing/2014/main" id="{299CB3D4-1757-B648-B3E3-8344F85E48DB}"/>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chemeClr val="bg1"/>
                </a:solidFill>
              </a:defRPr>
            </a:lvl1pPr>
            <a:lvl2pPr>
              <a:buNone/>
              <a:defRPr b="1"/>
            </a:lvl2pPr>
            <a:lvl3pPr>
              <a:buNone/>
              <a:defRPr b="1"/>
            </a:lvl3pPr>
            <a:lvl4pPr>
              <a:buNone/>
              <a:defRPr b="1"/>
            </a:lvl4pPr>
            <a:lvl5pPr>
              <a:buNone/>
              <a:defRPr b="1"/>
            </a:lvl5pPr>
          </a:lstStyle>
          <a:p>
            <a:pPr lvl="0"/>
            <a:r>
              <a:rPr lang="en-US"/>
              <a:t>Autonomous Robotics Research Center</a:t>
            </a:r>
          </a:p>
        </p:txBody>
      </p:sp>
    </p:spTree>
    <p:extLst>
      <p:ext uri="{BB962C8B-B14F-4D97-AF65-F5344CB8AC3E}">
        <p14:creationId xmlns:p14="http://schemas.microsoft.com/office/powerpoint/2010/main" val="174775259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Background Body 3">
    <p:bg>
      <p:bgPr>
        <a:solidFill>
          <a:srgbClr val="253746"/>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64744B-929B-3149-BA5D-924B7A28CB99}"/>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x-none"/>
          </a:p>
        </p:txBody>
      </p:sp>
      <p:sp>
        <p:nvSpPr>
          <p:cNvPr id="6" name="object 37">
            <a:extLst>
              <a:ext uri="{FF2B5EF4-FFF2-40B4-BE49-F238E27FC236}">
                <a16:creationId xmlns:a16="http://schemas.microsoft.com/office/drawing/2014/main" id="{92290A35-DDE3-F64C-91D3-50D8D7DCA10B}"/>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8EE2DC"/>
                </a:solidFill>
                <a:latin typeface="Arial"/>
                <a:cs typeface="Arial"/>
              </a:rPr>
              <a:pPr marL="7701" algn="r">
                <a:lnSpc>
                  <a:spcPts val="2155"/>
                </a:lnSpc>
              </a:pPr>
              <a:t>‹#›</a:t>
            </a:fld>
            <a:endParaRPr sz="971">
              <a:solidFill>
                <a:srgbClr val="8EE2DC"/>
              </a:solidFill>
              <a:latin typeface="Arial"/>
              <a:cs typeface="Arial"/>
            </a:endParaRPr>
          </a:p>
        </p:txBody>
      </p:sp>
      <p:pic>
        <p:nvPicPr>
          <p:cNvPr id="10" name="Picture 47">
            <a:extLst>
              <a:ext uri="{FF2B5EF4-FFF2-40B4-BE49-F238E27FC236}">
                <a16:creationId xmlns:a16="http://schemas.microsoft.com/office/drawing/2014/main" id="{BD593A2A-B81A-F447-8B38-B48D6A4A79A7}"/>
              </a:ext>
            </a:extLst>
          </p:cNvPr>
          <p:cNvPicPr>
            <a:picLocks noChangeAspect="1"/>
          </p:cNvPicPr>
          <p:nvPr userDrawn="1"/>
        </p:nvPicPr>
        <p:blipFill>
          <a:blip r:embed="rId2"/>
          <a:stretch>
            <a:fillRect/>
          </a:stretch>
        </p:blipFill>
        <p:spPr>
          <a:xfrm>
            <a:off x="2924507" y="2270243"/>
            <a:ext cx="94309" cy="188619"/>
          </a:xfrm>
          <a:prstGeom prst="rect">
            <a:avLst/>
          </a:prstGeom>
        </p:spPr>
      </p:pic>
      <p:pic>
        <p:nvPicPr>
          <p:cNvPr id="13" name="Picture 17">
            <a:extLst>
              <a:ext uri="{FF2B5EF4-FFF2-40B4-BE49-F238E27FC236}">
                <a16:creationId xmlns:a16="http://schemas.microsoft.com/office/drawing/2014/main" id="{E4A2523F-D07B-B143-ADC0-C198ABB6019B}"/>
              </a:ext>
            </a:extLst>
          </p:cNvPr>
          <p:cNvPicPr>
            <a:picLocks noChangeAspect="1"/>
          </p:cNvPicPr>
          <p:nvPr userDrawn="1"/>
        </p:nvPicPr>
        <p:blipFill>
          <a:blip r:embed="rId2"/>
          <a:stretch>
            <a:fillRect/>
          </a:stretch>
        </p:blipFill>
        <p:spPr>
          <a:xfrm>
            <a:off x="5719492" y="2270243"/>
            <a:ext cx="94309" cy="188619"/>
          </a:xfrm>
          <a:prstGeom prst="rect">
            <a:avLst/>
          </a:prstGeom>
        </p:spPr>
      </p:pic>
      <p:pic>
        <p:nvPicPr>
          <p:cNvPr id="14" name="Picture 20">
            <a:extLst>
              <a:ext uri="{FF2B5EF4-FFF2-40B4-BE49-F238E27FC236}">
                <a16:creationId xmlns:a16="http://schemas.microsoft.com/office/drawing/2014/main" id="{548BA976-1429-CD42-B4BC-F0C7BE8A84C3}"/>
              </a:ext>
            </a:extLst>
          </p:cNvPr>
          <p:cNvPicPr>
            <a:picLocks noChangeAspect="1"/>
          </p:cNvPicPr>
          <p:nvPr userDrawn="1"/>
        </p:nvPicPr>
        <p:blipFill>
          <a:blip r:embed="rId2"/>
          <a:stretch>
            <a:fillRect/>
          </a:stretch>
        </p:blipFill>
        <p:spPr>
          <a:xfrm>
            <a:off x="8516086" y="2270243"/>
            <a:ext cx="94309" cy="188619"/>
          </a:xfrm>
          <a:prstGeom prst="rect">
            <a:avLst/>
          </a:prstGeom>
        </p:spPr>
      </p:pic>
      <p:sp>
        <p:nvSpPr>
          <p:cNvPr id="18" name="object 37">
            <a:extLst>
              <a:ext uri="{FF2B5EF4-FFF2-40B4-BE49-F238E27FC236}">
                <a16:creationId xmlns:a16="http://schemas.microsoft.com/office/drawing/2014/main" id="{1E07DDFD-853A-CA49-B84E-ADFD26C3332D}"/>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8EE3DC"/>
                </a:solidFill>
                <a:latin typeface="Arial"/>
                <a:cs typeface="Arial"/>
              </a:rPr>
              <a:t>TII </a:t>
            </a:r>
            <a:r>
              <a:rPr lang="en-GB" sz="971" spc="7">
                <a:solidFill>
                  <a:srgbClr val="8EE3DC"/>
                </a:solidFill>
                <a:latin typeface="Arial"/>
                <a:cs typeface="Arial"/>
              </a:rPr>
              <a:t>– Technology Innovation Institute</a:t>
            </a:r>
            <a:endParaRPr sz="971">
              <a:solidFill>
                <a:srgbClr val="8EE3DC"/>
              </a:solidFill>
              <a:latin typeface="Arial"/>
              <a:cs typeface="Arial"/>
            </a:endParaRPr>
          </a:p>
        </p:txBody>
      </p:sp>
      <p:sp>
        <p:nvSpPr>
          <p:cNvPr id="21" name="Text Placeholder 94">
            <a:extLst>
              <a:ext uri="{FF2B5EF4-FFF2-40B4-BE49-F238E27FC236}">
                <a16:creationId xmlns:a16="http://schemas.microsoft.com/office/drawing/2014/main" id="{5AFECAF5-4F44-F342-9710-54DC1EEDC481}"/>
              </a:ext>
            </a:extLst>
          </p:cNvPr>
          <p:cNvSpPr>
            <a:spLocks noGrp="1"/>
          </p:cNvSpPr>
          <p:nvPr>
            <p:ph type="body" sz="quarter" idx="21"/>
          </p:nvPr>
        </p:nvSpPr>
        <p:spPr>
          <a:xfrm>
            <a:off x="486733"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22" name="Text Placeholder 94">
            <a:extLst>
              <a:ext uri="{FF2B5EF4-FFF2-40B4-BE49-F238E27FC236}">
                <a16:creationId xmlns:a16="http://schemas.microsoft.com/office/drawing/2014/main" id="{5E1833AE-A76C-5948-8705-79E659255ECB}"/>
              </a:ext>
            </a:extLst>
          </p:cNvPr>
          <p:cNvSpPr>
            <a:spLocks noGrp="1"/>
          </p:cNvSpPr>
          <p:nvPr>
            <p:ph type="body" sz="quarter" idx="26"/>
          </p:nvPr>
        </p:nvSpPr>
        <p:spPr>
          <a:xfrm>
            <a:off x="330153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23" name="Text Placeholder 94">
            <a:extLst>
              <a:ext uri="{FF2B5EF4-FFF2-40B4-BE49-F238E27FC236}">
                <a16:creationId xmlns:a16="http://schemas.microsoft.com/office/drawing/2014/main" id="{F5365ACF-1ED3-D842-B1FC-D16772954889}"/>
              </a:ext>
            </a:extLst>
          </p:cNvPr>
          <p:cNvSpPr>
            <a:spLocks noGrp="1"/>
          </p:cNvSpPr>
          <p:nvPr>
            <p:ph type="body" sz="quarter" idx="27"/>
          </p:nvPr>
        </p:nvSpPr>
        <p:spPr>
          <a:xfrm>
            <a:off x="609296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24" name="Text Placeholder 94">
            <a:extLst>
              <a:ext uri="{FF2B5EF4-FFF2-40B4-BE49-F238E27FC236}">
                <a16:creationId xmlns:a16="http://schemas.microsoft.com/office/drawing/2014/main" id="{40B9E35A-F624-674C-94AE-107D90EC34C7}"/>
              </a:ext>
            </a:extLst>
          </p:cNvPr>
          <p:cNvSpPr>
            <a:spLocks noGrp="1"/>
          </p:cNvSpPr>
          <p:nvPr>
            <p:ph type="body" sz="quarter" idx="28"/>
          </p:nvPr>
        </p:nvSpPr>
        <p:spPr>
          <a:xfrm>
            <a:off x="8896879"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25" name="Picture Placeholder 92">
            <a:extLst>
              <a:ext uri="{FF2B5EF4-FFF2-40B4-BE49-F238E27FC236}">
                <a16:creationId xmlns:a16="http://schemas.microsoft.com/office/drawing/2014/main" id="{74332005-40C5-484B-8F15-19EED93721B6}"/>
              </a:ext>
            </a:extLst>
          </p:cNvPr>
          <p:cNvSpPr>
            <a:spLocks noGrp="1"/>
          </p:cNvSpPr>
          <p:nvPr>
            <p:ph type="pic" sz="quarter" idx="17"/>
          </p:nvPr>
        </p:nvSpPr>
        <p:spPr>
          <a:xfrm>
            <a:off x="486731" y="1661612"/>
            <a:ext cx="2166940" cy="1400555"/>
          </a:xfrm>
          <a:prstGeom prst="rect">
            <a:avLst/>
          </a:prstGeom>
        </p:spPr>
        <p:txBody>
          <a:bodyPr lIns="0" tIns="0" rIns="0" bIns="0"/>
          <a:lstStyle>
            <a:lvl1pPr>
              <a:buNone/>
              <a:defRPr sz="1067">
                <a:solidFill>
                  <a:srgbClr val="8EE3DC"/>
                </a:solidFill>
              </a:defRPr>
            </a:lvl1pPr>
          </a:lstStyle>
          <a:p>
            <a:r>
              <a:rPr lang="en-US"/>
              <a:t>Click icon to add picture</a:t>
            </a:r>
          </a:p>
        </p:txBody>
      </p:sp>
      <p:sp>
        <p:nvSpPr>
          <p:cNvPr id="26" name="Picture Placeholder 92">
            <a:extLst>
              <a:ext uri="{FF2B5EF4-FFF2-40B4-BE49-F238E27FC236}">
                <a16:creationId xmlns:a16="http://schemas.microsoft.com/office/drawing/2014/main" id="{65900C9E-8AFE-FB43-97AE-C924822F679A}"/>
              </a:ext>
            </a:extLst>
          </p:cNvPr>
          <p:cNvSpPr>
            <a:spLocks noGrp="1"/>
          </p:cNvSpPr>
          <p:nvPr>
            <p:ph type="pic" sz="quarter" idx="29"/>
          </p:nvPr>
        </p:nvSpPr>
        <p:spPr>
          <a:xfrm>
            <a:off x="3301535" y="1661612"/>
            <a:ext cx="2166940" cy="1400555"/>
          </a:xfrm>
          <a:prstGeom prst="rect">
            <a:avLst/>
          </a:prstGeom>
        </p:spPr>
        <p:txBody>
          <a:bodyPr lIns="0" tIns="0" rIns="0" bIns="0"/>
          <a:lstStyle>
            <a:lvl1pPr>
              <a:buNone/>
              <a:defRPr sz="1067">
                <a:solidFill>
                  <a:srgbClr val="8EE3DC"/>
                </a:solidFill>
              </a:defRPr>
            </a:lvl1pPr>
          </a:lstStyle>
          <a:p>
            <a:r>
              <a:rPr lang="en-US"/>
              <a:t>Click icon to add picture</a:t>
            </a:r>
          </a:p>
        </p:txBody>
      </p:sp>
      <p:sp>
        <p:nvSpPr>
          <p:cNvPr id="27" name="Picture Placeholder 92">
            <a:extLst>
              <a:ext uri="{FF2B5EF4-FFF2-40B4-BE49-F238E27FC236}">
                <a16:creationId xmlns:a16="http://schemas.microsoft.com/office/drawing/2014/main" id="{5911F713-BC5B-314A-9C96-086E49D28F94}"/>
              </a:ext>
            </a:extLst>
          </p:cNvPr>
          <p:cNvSpPr>
            <a:spLocks noGrp="1"/>
          </p:cNvSpPr>
          <p:nvPr>
            <p:ph type="pic" sz="quarter" idx="30"/>
          </p:nvPr>
        </p:nvSpPr>
        <p:spPr>
          <a:xfrm>
            <a:off x="6092965" y="1661612"/>
            <a:ext cx="2166940" cy="1400555"/>
          </a:xfrm>
          <a:prstGeom prst="rect">
            <a:avLst/>
          </a:prstGeom>
        </p:spPr>
        <p:txBody>
          <a:bodyPr lIns="0" tIns="0" rIns="0" bIns="0"/>
          <a:lstStyle>
            <a:lvl1pPr>
              <a:buNone/>
              <a:defRPr sz="1067">
                <a:solidFill>
                  <a:srgbClr val="8EE3DC"/>
                </a:solidFill>
              </a:defRPr>
            </a:lvl1pPr>
          </a:lstStyle>
          <a:p>
            <a:r>
              <a:rPr lang="en-US"/>
              <a:t>Click icon to add picture</a:t>
            </a:r>
          </a:p>
        </p:txBody>
      </p:sp>
      <p:sp>
        <p:nvSpPr>
          <p:cNvPr id="28" name="Picture Placeholder 92">
            <a:extLst>
              <a:ext uri="{FF2B5EF4-FFF2-40B4-BE49-F238E27FC236}">
                <a16:creationId xmlns:a16="http://schemas.microsoft.com/office/drawing/2014/main" id="{1D36AEDA-21D7-924C-87AA-91368B265F92}"/>
              </a:ext>
            </a:extLst>
          </p:cNvPr>
          <p:cNvSpPr>
            <a:spLocks noGrp="1"/>
          </p:cNvSpPr>
          <p:nvPr>
            <p:ph type="pic" sz="quarter" idx="31"/>
          </p:nvPr>
        </p:nvSpPr>
        <p:spPr>
          <a:xfrm>
            <a:off x="8896879" y="1661612"/>
            <a:ext cx="2166940" cy="1400555"/>
          </a:xfrm>
          <a:prstGeom prst="rect">
            <a:avLst/>
          </a:prstGeom>
        </p:spPr>
        <p:txBody>
          <a:bodyPr lIns="0" tIns="0" rIns="0" bIns="0"/>
          <a:lstStyle>
            <a:lvl1pPr>
              <a:buNone/>
              <a:defRPr sz="1067">
                <a:solidFill>
                  <a:srgbClr val="8EE3DC"/>
                </a:solidFill>
              </a:defRPr>
            </a:lvl1pPr>
          </a:lstStyle>
          <a:p>
            <a:r>
              <a:rPr lang="en-US"/>
              <a:t>Click icon to add picture</a:t>
            </a:r>
          </a:p>
        </p:txBody>
      </p:sp>
      <p:sp>
        <p:nvSpPr>
          <p:cNvPr id="17" name="Text Placeholder 94">
            <a:extLst>
              <a:ext uri="{FF2B5EF4-FFF2-40B4-BE49-F238E27FC236}">
                <a16:creationId xmlns:a16="http://schemas.microsoft.com/office/drawing/2014/main" id="{51CE2BDC-AC13-9844-AD44-C5442D8A4B44}"/>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chemeClr val="bg1"/>
                </a:solidFill>
              </a:defRPr>
            </a:lvl1pPr>
            <a:lvl2pPr>
              <a:buNone/>
              <a:defRPr b="1"/>
            </a:lvl2pPr>
            <a:lvl3pPr>
              <a:buNone/>
              <a:defRPr b="1"/>
            </a:lvl3pPr>
            <a:lvl4pPr>
              <a:buNone/>
              <a:defRPr b="1"/>
            </a:lvl4pPr>
            <a:lvl5pPr>
              <a:buNone/>
              <a:defRPr b="1"/>
            </a:lvl5pPr>
          </a:lstStyle>
          <a:p>
            <a:pPr lvl="0"/>
            <a:r>
              <a:rPr lang="en-US"/>
              <a:t>Autonomous Robotics Research Center</a:t>
            </a:r>
          </a:p>
        </p:txBody>
      </p:sp>
    </p:spTree>
    <p:extLst>
      <p:ext uri="{BB962C8B-B14F-4D97-AF65-F5344CB8AC3E}">
        <p14:creationId xmlns:p14="http://schemas.microsoft.com/office/powerpoint/2010/main" val="34914930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Background Body 4">
    <p:bg>
      <p:bgPr>
        <a:solidFill>
          <a:srgbClr val="6300FF"/>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6DEC94-3E56-1B41-BE7A-05D314C3EA48}"/>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x-none"/>
          </a:p>
        </p:txBody>
      </p:sp>
      <p:sp>
        <p:nvSpPr>
          <p:cNvPr id="8" name="object 37">
            <a:extLst>
              <a:ext uri="{FF2B5EF4-FFF2-40B4-BE49-F238E27FC236}">
                <a16:creationId xmlns:a16="http://schemas.microsoft.com/office/drawing/2014/main" id="{390790B8-77AA-274E-ACD7-0FE2D871EF18}"/>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8EE2DC"/>
                </a:solidFill>
                <a:latin typeface="Arial"/>
                <a:cs typeface="Arial"/>
              </a:rPr>
              <a:pPr marL="7701" algn="r">
                <a:lnSpc>
                  <a:spcPts val="2155"/>
                </a:lnSpc>
              </a:pPr>
              <a:t>‹#›</a:t>
            </a:fld>
            <a:endParaRPr sz="971">
              <a:solidFill>
                <a:srgbClr val="8EE2DC"/>
              </a:solidFill>
              <a:latin typeface="Arial"/>
              <a:cs typeface="Arial"/>
            </a:endParaRPr>
          </a:p>
        </p:txBody>
      </p:sp>
      <p:sp>
        <p:nvSpPr>
          <p:cNvPr id="9" name="object 37">
            <a:extLst>
              <a:ext uri="{FF2B5EF4-FFF2-40B4-BE49-F238E27FC236}">
                <a16:creationId xmlns:a16="http://schemas.microsoft.com/office/drawing/2014/main" id="{87B8AAD6-0230-6A47-AF45-7B791A398911}"/>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8EE3DC"/>
                </a:solidFill>
                <a:latin typeface="Arial"/>
                <a:cs typeface="Arial"/>
              </a:rPr>
              <a:t>TII </a:t>
            </a:r>
            <a:r>
              <a:rPr lang="en-GB" sz="971" spc="7">
                <a:solidFill>
                  <a:srgbClr val="8EE3DC"/>
                </a:solidFill>
                <a:latin typeface="Arial"/>
                <a:cs typeface="Arial"/>
              </a:rPr>
              <a:t>– Technology Innovation Institute</a:t>
            </a:r>
            <a:endParaRPr sz="971">
              <a:solidFill>
                <a:srgbClr val="8EE3DC"/>
              </a:solidFill>
              <a:latin typeface="Arial"/>
              <a:cs typeface="Arial"/>
            </a:endParaRPr>
          </a:p>
        </p:txBody>
      </p:sp>
      <p:sp>
        <p:nvSpPr>
          <p:cNvPr id="11" name="Text Placeholder 94">
            <a:extLst>
              <a:ext uri="{FF2B5EF4-FFF2-40B4-BE49-F238E27FC236}">
                <a16:creationId xmlns:a16="http://schemas.microsoft.com/office/drawing/2014/main" id="{69DE4EB6-64A3-1F40-B625-8798D5F20716}"/>
              </a:ext>
            </a:extLst>
          </p:cNvPr>
          <p:cNvSpPr>
            <a:spLocks noGrp="1"/>
          </p:cNvSpPr>
          <p:nvPr>
            <p:ph type="body" sz="quarter" idx="18"/>
          </p:nvPr>
        </p:nvSpPr>
        <p:spPr>
          <a:xfrm>
            <a:off x="615405" y="3217533"/>
            <a:ext cx="2004483" cy="338876"/>
          </a:xfrm>
          <a:prstGeom prst="rect">
            <a:avLst/>
          </a:prstGeom>
        </p:spPr>
        <p:txBody>
          <a:bodyPr lIns="0" tIns="0" rIns="0" bIns="0" anchor="ctr" anchorCtr="0"/>
          <a:lstStyle>
            <a:lvl1pPr marL="0" indent="0" algn="ctr">
              <a:lnSpc>
                <a:spcPct val="100000"/>
              </a:lnSpc>
              <a:buNone/>
              <a:tabLst/>
              <a:defRPr sz="1067" b="1">
                <a:solidFill>
                  <a:srgbClr val="B17F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56A2B230-6934-2E48-9BBC-D78AD9F720EB}"/>
              </a:ext>
            </a:extLst>
          </p:cNvPr>
          <p:cNvSpPr>
            <a:spLocks noGrp="1"/>
          </p:cNvSpPr>
          <p:nvPr>
            <p:ph type="body" sz="quarter" idx="19"/>
          </p:nvPr>
        </p:nvSpPr>
        <p:spPr>
          <a:xfrm>
            <a:off x="2852444" y="3217533"/>
            <a:ext cx="2004483" cy="338876"/>
          </a:xfrm>
          <a:prstGeom prst="rect">
            <a:avLst/>
          </a:prstGeom>
        </p:spPr>
        <p:txBody>
          <a:bodyPr lIns="0" tIns="0" rIns="0" bIns="0" anchor="ctr" anchorCtr="0"/>
          <a:lstStyle>
            <a:lvl1pPr marL="0" indent="0" algn="ctr">
              <a:lnSpc>
                <a:spcPct val="100000"/>
              </a:lnSpc>
              <a:buNone/>
              <a:tabLst/>
              <a:defRPr sz="1067" b="1">
                <a:solidFill>
                  <a:srgbClr val="B17F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3" name="Text Placeholder 94">
            <a:extLst>
              <a:ext uri="{FF2B5EF4-FFF2-40B4-BE49-F238E27FC236}">
                <a16:creationId xmlns:a16="http://schemas.microsoft.com/office/drawing/2014/main" id="{2282D77D-969D-FA45-9785-D33A15D80DAE}"/>
              </a:ext>
            </a:extLst>
          </p:cNvPr>
          <p:cNvSpPr>
            <a:spLocks noGrp="1"/>
          </p:cNvSpPr>
          <p:nvPr>
            <p:ph type="body" sz="quarter" idx="20"/>
          </p:nvPr>
        </p:nvSpPr>
        <p:spPr>
          <a:xfrm>
            <a:off x="5089483" y="3217533"/>
            <a:ext cx="2004483" cy="338876"/>
          </a:xfrm>
          <a:prstGeom prst="rect">
            <a:avLst/>
          </a:prstGeom>
        </p:spPr>
        <p:txBody>
          <a:bodyPr lIns="0" tIns="0" rIns="0" bIns="0" anchor="ctr" anchorCtr="0"/>
          <a:lstStyle>
            <a:lvl1pPr marL="0" indent="0" algn="ctr">
              <a:lnSpc>
                <a:spcPct val="100000"/>
              </a:lnSpc>
              <a:buNone/>
              <a:tabLst/>
              <a:defRPr sz="1067" b="1">
                <a:solidFill>
                  <a:srgbClr val="B17F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4" name="Text Placeholder 94">
            <a:extLst>
              <a:ext uri="{FF2B5EF4-FFF2-40B4-BE49-F238E27FC236}">
                <a16:creationId xmlns:a16="http://schemas.microsoft.com/office/drawing/2014/main" id="{FD192EC6-A458-1E4A-ABEA-2418AE9AEFC5}"/>
              </a:ext>
            </a:extLst>
          </p:cNvPr>
          <p:cNvSpPr>
            <a:spLocks noGrp="1"/>
          </p:cNvSpPr>
          <p:nvPr>
            <p:ph type="body" sz="quarter" idx="21"/>
          </p:nvPr>
        </p:nvSpPr>
        <p:spPr>
          <a:xfrm>
            <a:off x="7326521" y="3217533"/>
            <a:ext cx="2004483" cy="338876"/>
          </a:xfrm>
          <a:prstGeom prst="rect">
            <a:avLst/>
          </a:prstGeom>
        </p:spPr>
        <p:txBody>
          <a:bodyPr lIns="0" tIns="0" rIns="0" bIns="0" anchor="ctr" anchorCtr="0"/>
          <a:lstStyle>
            <a:lvl1pPr marL="0" indent="0" algn="ctr">
              <a:lnSpc>
                <a:spcPct val="100000"/>
              </a:lnSpc>
              <a:buNone/>
              <a:tabLst/>
              <a:defRPr sz="1067" b="1">
                <a:solidFill>
                  <a:srgbClr val="B17F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5" name="Text Placeholder 94">
            <a:extLst>
              <a:ext uri="{FF2B5EF4-FFF2-40B4-BE49-F238E27FC236}">
                <a16:creationId xmlns:a16="http://schemas.microsoft.com/office/drawing/2014/main" id="{BEC35734-65B8-6F47-A908-1CA4871180F3}"/>
              </a:ext>
            </a:extLst>
          </p:cNvPr>
          <p:cNvSpPr>
            <a:spLocks noGrp="1"/>
          </p:cNvSpPr>
          <p:nvPr>
            <p:ph type="body" sz="quarter" idx="22"/>
          </p:nvPr>
        </p:nvSpPr>
        <p:spPr>
          <a:xfrm>
            <a:off x="9563560" y="3217533"/>
            <a:ext cx="2004483" cy="338876"/>
          </a:xfrm>
          <a:prstGeom prst="rect">
            <a:avLst/>
          </a:prstGeom>
        </p:spPr>
        <p:txBody>
          <a:bodyPr lIns="0" tIns="0" rIns="0" bIns="0" anchor="ctr" anchorCtr="0"/>
          <a:lstStyle>
            <a:lvl1pPr marL="0" indent="0" algn="ctr">
              <a:lnSpc>
                <a:spcPct val="100000"/>
              </a:lnSpc>
              <a:buNone/>
              <a:tabLst/>
              <a:defRPr sz="1067" b="1">
                <a:solidFill>
                  <a:srgbClr val="B17F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6" name="Text Placeholder 94">
            <a:extLst>
              <a:ext uri="{FF2B5EF4-FFF2-40B4-BE49-F238E27FC236}">
                <a16:creationId xmlns:a16="http://schemas.microsoft.com/office/drawing/2014/main" id="{252695D5-28D8-5348-A3E6-894880273C2B}"/>
              </a:ext>
            </a:extLst>
          </p:cNvPr>
          <p:cNvSpPr>
            <a:spLocks noGrp="1"/>
          </p:cNvSpPr>
          <p:nvPr>
            <p:ph type="body" sz="quarter" idx="23"/>
          </p:nvPr>
        </p:nvSpPr>
        <p:spPr>
          <a:xfrm>
            <a:off x="615405" y="5138349"/>
            <a:ext cx="2004483" cy="338876"/>
          </a:xfrm>
          <a:prstGeom prst="rect">
            <a:avLst/>
          </a:prstGeom>
        </p:spPr>
        <p:txBody>
          <a:bodyPr lIns="0" tIns="0" rIns="0" bIns="0" anchor="ctr" anchorCtr="0"/>
          <a:lstStyle>
            <a:lvl1pPr marL="0" indent="0" algn="ctr">
              <a:lnSpc>
                <a:spcPct val="100000"/>
              </a:lnSpc>
              <a:buNone/>
              <a:tabLst/>
              <a:defRPr sz="1067" b="1">
                <a:solidFill>
                  <a:srgbClr val="B17F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7" name="Text Placeholder 94">
            <a:extLst>
              <a:ext uri="{FF2B5EF4-FFF2-40B4-BE49-F238E27FC236}">
                <a16:creationId xmlns:a16="http://schemas.microsoft.com/office/drawing/2014/main" id="{D6D154CC-73A5-A441-8E5E-07AC27E3092C}"/>
              </a:ext>
            </a:extLst>
          </p:cNvPr>
          <p:cNvSpPr>
            <a:spLocks noGrp="1"/>
          </p:cNvSpPr>
          <p:nvPr>
            <p:ph type="body" sz="quarter" idx="24"/>
          </p:nvPr>
        </p:nvSpPr>
        <p:spPr>
          <a:xfrm>
            <a:off x="2852444" y="5138349"/>
            <a:ext cx="2004483" cy="338876"/>
          </a:xfrm>
          <a:prstGeom prst="rect">
            <a:avLst/>
          </a:prstGeom>
        </p:spPr>
        <p:txBody>
          <a:bodyPr lIns="0" tIns="0" rIns="0" bIns="0" anchor="ctr" anchorCtr="0"/>
          <a:lstStyle>
            <a:lvl1pPr marL="0" indent="0" algn="ctr">
              <a:lnSpc>
                <a:spcPct val="100000"/>
              </a:lnSpc>
              <a:buNone/>
              <a:tabLst/>
              <a:defRPr sz="1067" b="1">
                <a:solidFill>
                  <a:srgbClr val="B17F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8" name="Text Placeholder 94">
            <a:extLst>
              <a:ext uri="{FF2B5EF4-FFF2-40B4-BE49-F238E27FC236}">
                <a16:creationId xmlns:a16="http://schemas.microsoft.com/office/drawing/2014/main" id="{A168ACF4-2D9F-AB45-BB6D-5569AF785A70}"/>
              </a:ext>
            </a:extLst>
          </p:cNvPr>
          <p:cNvSpPr>
            <a:spLocks noGrp="1"/>
          </p:cNvSpPr>
          <p:nvPr>
            <p:ph type="body" sz="quarter" idx="26"/>
          </p:nvPr>
        </p:nvSpPr>
        <p:spPr>
          <a:xfrm>
            <a:off x="5089483" y="5138349"/>
            <a:ext cx="2004483" cy="338876"/>
          </a:xfrm>
          <a:prstGeom prst="rect">
            <a:avLst/>
          </a:prstGeom>
        </p:spPr>
        <p:txBody>
          <a:bodyPr lIns="0" tIns="0" rIns="0" bIns="0" anchor="ctr" anchorCtr="0"/>
          <a:lstStyle>
            <a:lvl1pPr marL="0" indent="0" algn="ctr">
              <a:lnSpc>
                <a:spcPct val="100000"/>
              </a:lnSpc>
              <a:buNone/>
              <a:tabLst/>
              <a:defRPr sz="1067" b="1">
                <a:solidFill>
                  <a:srgbClr val="B17F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9" name="Text Placeholder 94">
            <a:extLst>
              <a:ext uri="{FF2B5EF4-FFF2-40B4-BE49-F238E27FC236}">
                <a16:creationId xmlns:a16="http://schemas.microsoft.com/office/drawing/2014/main" id="{68C46B97-5B26-5440-8E1D-577F04DBF7E6}"/>
              </a:ext>
            </a:extLst>
          </p:cNvPr>
          <p:cNvSpPr>
            <a:spLocks noGrp="1"/>
          </p:cNvSpPr>
          <p:nvPr>
            <p:ph type="body" sz="quarter" idx="27"/>
          </p:nvPr>
        </p:nvSpPr>
        <p:spPr>
          <a:xfrm>
            <a:off x="7326521" y="5138349"/>
            <a:ext cx="2004483" cy="338876"/>
          </a:xfrm>
          <a:prstGeom prst="rect">
            <a:avLst/>
          </a:prstGeom>
        </p:spPr>
        <p:txBody>
          <a:bodyPr lIns="0" tIns="0" rIns="0" bIns="0" anchor="ctr" anchorCtr="0"/>
          <a:lstStyle>
            <a:lvl1pPr marL="0" indent="0" algn="ctr">
              <a:lnSpc>
                <a:spcPct val="100000"/>
              </a:lnSpc>
              <a:buNone/>
              <a:tabLst/>
              <a:defRPr sz="1067" b="1">
                <a:solidFill>
                  <a:srgbClr val="B17F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20" name="Text Placeholder 94">
            <a:extLst>
              <a:ext uri="{FF2B5EF4-FFF2-40B4-BE49-F238E27FC236}">
                <a16:creationId xmlns:a16="http://schemas.microsoft.com/office/drawing/2014/main" id="{EDAC1740-C984-7044-A691-6F71B3E6ADC2}"/>
              </a:ext>
            </a:extLst>
          </p:cNvPr>
          <p:cNvSpPr>
            <a:spLocks noGrp="1"/>
          </p:cNvSpPr>
          <p:nvPr>
            <p:ph type="body" sz="quarter" idx="28"/>
          </p:nvPr>
        </p:nvSpPr>
        <p:spPr>
          <a:xfrm>
            <a:off x="9563560" y="5138349"/>
            <a:ext cx="2004483" cy="338876"/>
          </a:xfrm>
          <a:prstGeom prst="rect">
            <a:avLst/>
          </a:prstGeom>
        </p:spPr>
        <p:txBody>
          <a:bodyPr lIns="0" tIns="0" rIns="0" bIns="0" anchor="ctr" anchorCtr="0"/>
          <a:lstStyle>
            <a:lvl1pPr marL="0" indent="0" algn="ctr">
              <a:lnSpc>
                <a:spcPct val="100000"/>
              </a:lnSpc>
              <a:buNone/>
              <a:tabLst/>
              <a:defRPr sz="1067" b="1">
                <a:solidFill>
                  <a:srgbClr val="B17F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21" name="Picture Placeholder 92">
            <a:extLst>
              <a:ext uri="{FF2B5EF4-FFF2-40B4-BE49-F238E27FC236}">
                <a16:creationId xmlns:a16="http://schemas.microsoft.com/office/drawing/2014/main" id="{0B68C437-D967-E843-8798-5D31CAC70584}"/>
              </a:ext>
            </a:extLst>
          </p:cNvPr>
          <p:cNvSpPr>
            <a:spLocks noGrp="1"/>
          </p:cNvSpPr>
          <p:nvPr>
            <p:ph type="pic" sz="quarter" idx="17"/>
          </p:nvPr>
        </p:nvSpPr>
        <p:spPr>
          <a:xfrm>
            <a:off x="1262447" y="2150595"/>
            <a:ext cx="710400" cy="710400"/>
          </a:xfrm>
          <a:prstGeom prst="rect">
            <a:avLst/>
          </a:prstGeom>
        </p:spPr>
        <p:txBody>
          <a:bodyPr lIns="0" tIns="0" rIns="0" bIns="0"/>
          <a:lstStyle>
            <a:lvl1pPr>
              <a:buNone/>
              <a:defRPr sz="1067">
                <a:solidFill>
                  <a:schemeClr val="bg1"/>
                </a:solidFill>
              </a:defRPr>
            </a:lvl1pPr>
          </a:lstStyle>
          <a:p>
            <a:r>
              <a:rPr lang="en-US"/>
              <a:t>Click icon to add picture</a:t>
            </a:r>
          </a:p>
        </p:txBody>
      </p:sp>
      <p:sp>
        <p:nvSpPr>
          <p:cNvPr id="22" name="Picture Placeholder 92">
            <a:extLst>
              <a:ext uri="{FF2B5EF4-FFF2-40B4-BE49-F238E27FC236}">
                <a16:creationId xmlns:a16="http://schemas.microsoft.com/office/drawing/2014/main" id="{DB4E4F37-7871-244E-8BE1-C737F1591D32}"/>
              </a:ext>
            </a:extLst>
          </p:cNvPr>
          <p:cNvSpPr>
            <a:spLocks noGrp="1"/>
          </p:cNvSpPr>
          <p:nvPr>
            <p:ph type="pic" sz="quarter" idx="29"/>
          </p:nvPr>
        </p:nvSpPr>
        <p:spPr>
          <a:xfrm>
            <a:off x="3499485" y="2150595"/>
            <a:ext cx="710400" cy="710400"/>
          </a:xfrm>
          <a:prstGeom prst="rect">
            <a:avLst/>
          </a:prstGeom>
        </p:spPr>
        <p:txBody>
          <a:bodyPr lIns="0" tIns="0" rIns="0" bIns="0"/>
          <a:lstStyle>
            <a:lvl1pPr>
              <a:buNone/>
              <a:defRPr sz="1067">
                <a:solidFill>
                  <a:schemeClr val="bg1"/>
                </a:solidFill>
              </a:defRPr>
            </a:lvl1pPr>
          </a:lstStyle>
          <a:p>
            <a:r>
              <a:rPr lang="en-US"/>
              <a:t>Click icon to add picture</a:t>
            </a:r>
          </a:p>
        </p:txBody>
      </p:sp>
      <p:sp>
        <p:nvSpPr>
          <p:cNvPr id="23" name="Picture Placeholder 92">
            <a:extLst>
              <a:ext uri="{FF2B5EF4-FFF2-40B4-BE49-F238E27FC236}">
                <a16:creationId xmlns:a16="http://schemas.microsoft.com/office/drawing/2014/main" id="{0E13F35E-22CB-E645-AD6F-DAECE2B1E512}"/>
              </a:ext>
            </a:extLst>
          </p:cNvPr>
          <p:cNvSpPr>
            <a:spLocks noGrp="1"/>
          </p:cNvSpPr>
          <p:nvPr>
            <p:ph type="pic" sz="quarter" idx="30"/>
          </p:nvPr>
        </p:nvSpPr>
        <p:spPr>
          <a:xfrm>
            <a:off x="5736524" y="2150595"/>
            <a:ext cx="710400" cy="710400"/>
          </a:xfrm>
          <a:prstGeom prst="rect">
            <a:avLst/>
          </a:prstGeom>
        </p:spPr>
        <p:txBody>
          <a:bodyPr lIns="0" tIns="0" rIns="0" bIns="0"/>
          <a:lstStyle>
            <a:lvl1pPr>
              <a:buNone/>
              <a:defRPr sz="1067">
                <a:solidFill>
                  <a:schemeClr val="bg1"/>
                </a:solidFill>
              </a:defRPr>
            </a:lvl1pPr>
          </a:lstStyle>
          <a:p>
            <a:r>
              <a:rPr lang="en-US"/>
              <a:t>Click icon to add picture</a:t>
            </a:r>
          </a:p>
        </p:txBody>
      </p:sp>
      <p:sp>
        <p:nvSpPr>
          <p:cNvPr id="24" name="Picture Placeholder 92">
            <a:extLst>
              <a:ext uri="{FF2B5EF4-FFF2-40B4-BE49-F238E27FC236}">
                <a16:creationId xmlns:a16="http://schemas.microsoft.com/office/drawing/2014/main" id="{36993B80-DF27-F040-96FB-C83D33BB5C72}"/>
              </a:ext>
            </a:extLst>
          </p:cNvPr>
          <p:cNvSpPr>
            <a:spLocks noGrp="1"/>
          </p:cNvSpPr>
          <p:nvPr>
            <p:ph type="pic" sz="quarter" idx="31"/>
          </p:nvPr>
        </p:nvSpPr>
        <p:spPr>
          <a:xfrm>
            <a:off x="7973563" y="2150595"/>
            <a:ext cx="710400" cy="710400"/>
          </a:xfrm>
          <a:prstGeom prst="rect">
            <a:avLst/>
          </a:prstGeom>
        </p:spPr>
        <p:txBody>
          <a:bodyPr lIns="0" tIns="0" rIns="0" bIns="0"/>
          <a:lstStyle>
            <a:lvl1pPr>
              <a:buNone/>
              <a:defRPr sz="1067">
                <a:solidFill>
                  <a:schemeClr val="bg1"/>
                </a:solidFill>
              </a:defRPr>
            </a:lvl1pPr>
          </a:lstStyle>
          <a:p>
            <a:r>
              <a:rPr lang="en-US"/>
              <a:t>Click icon to add picture</a:t>
            </a:r>
          </a:p>
        </p:txBody>
      </p:sp>
      <p:sp>
        <p:nvSpPr>
          <p:cNvPr id="25" name="Picture Placeholder 92">
            <a:extLst>
              <a:ext uri="{FF2B5EF4-FFF2-40B4-BE49-F238E27FC236}">
                <a16:creationId xmlns:a16="http://schemas.microsoft.com/office/drawing/2014/main" id="{046260A3-D3CE-0B49-86FB-0DC9A35FF477}"/>
              </a:ext>
            </a:extLst>
          </p:cNvPr>
          <p:cNvSpPr>
            <a:spLocks noGrp="1"/>
          </p:cNvSpPr>
          <p:nvPr>
            <p:ph type="pic" sz="quarter" idx="32"/>
          </p:nvPr>
        </p:nvSpPr>
        <p:spPr>
          <a:xfrm>
            <a:off x="10210601" y="2150595"/>
            <a:ext cx="710400" cy="710400"/>
          </a:xfrm>
          <a:prstGeom prst="rect">
            <a:avLst/>
          </a:prstGeom>
        </p:spPr>
        <p:txBody>
          <a:bodyPr lIns="0" tIns="0" rIns="0" bIns="0"/>
          <a:lstStyle>
            <a:lvl1pPr>
              <a:buNone/>
              <a:defRPr sz="1067">
                <a:solidFill>
                  <a:schemeClr val="bg1"/>
                </a:solidFill>
              </a:defRPr>
            </a:lvl1pPr>
          </a:lstStyle>
          <a:p>
            <a:r>
              <a:rPr lang="en-US"/>
              <a:t>Click icon to add picture</a:t>
            </a:r>
          </a:p>
        </p:txBody>
      </p:sp>
      <p:sp>
        <p:nvSpPr>
          <p:cNvPr id="26" name="Picture Placeholder 92">
            <a:extLst>
              <a:ext uri="{FF2B5EF4-FFF2-40B4-BE49-F238E27FC236}">
                <a16:creationId xmlns:a16="http://schemas.microsoft.com/office/drawing/2014/main" id="{DDFF54AC-E5D0-3F4B-854C-F7BC8B86FC59}"/>
              </a:ext>
            </a:extLst>
          </p:cNvPr>
          <p:cNvSpPr>
            <a:spLocks noGrp="1"/>
          </p:cNvSpPr>
          <p:nvPr>
            <p:ph type="pic" sz="quarter" idx="33"/>
          </p:nvPr>
        </p:nvSpPr>
        <p:spPr>
          <a:xfrm>
            <a:off x="7973563" y="4082912"/>
            <a:ext cx="710400" cy="710400"/>
          </a:xfrm>
          <a:prstGeom prst="rect">
            <a:avLst/>
          </a:prstGeom>
        </p:spPr>
        <p:txBody>
          <a:bodyPr lIns="0" tIns="0" rIns="0" bIns="0"/>
          <a:lstStyle>
            <a:lvl1pPr>
              <a:buNone/>
              <a:defRPr sz="1067">
                <a:solidFill>
                  <a:schemeClr val="bg1"/>
                </a:solidFill>
              </a:defRPr>
            </a:lvl1pPr>
          </a:lstStyle>
          <a:p>
            <a:r>
              <a:rPr lang="en-US"/>
              <a:t>Click icon to add picture</a:t>
            </a:r>
          </a:p>
        </p:txBody>
      </p:sp>
      <p:sp>
        <p:nvSpPr>
          <p:cNvPr id="27" name="Picture Placeholder 92">
            <a:extLst>
              <a:ext uri="{FF2B5EF4-FFF2-40B4-BE49-F238E27FC236}">
                <a16:creationId xmlns:a16="http://schemas.microsoft.com/office/drawing/2014/main" id="{AED117A5-4139-B348-9516-1264E0FF02B9}"/>
              </a:ext>
            </a:extLst>
          </p:cNvPr>
          <p:cNvSpPr>
            <a:spLocks noGrp="1"/>
          </p:cNvSpPr>
          <p:nvPr>
            <p:ph type="pic" sz="quarter" idx="34"/>
          </p:nvPr>
        </p:nvSpPr>
        <p:spPr>
          <a:xfrm>
            <a:off x="10210601" y="4082912"/>
            <a:ext cx="710400" cy="710400"/>
          </a:xfrm>
          <a:prstGeom prst="rect">
            <a:avLst/>
          </a:prstGeom>
        </p:spPr>
        <p:txBody>
          <a:bodyPr lIns="0" tIns="0" rIns="0" bIns="0"/>
          <a:lstStyle>
            <a:lvl1pPr>
              <a:buNone/>
              <a:defRPr sz="1067">
                <a:solidFill>
                  <a:schemeClr val="bg1"/>
                </a:solidFill>
              </a:defRPr>
            </a:lvl1pPr>
          </a:lstStyle>
          <a:p>
            <a:r>
              <a:rPr lang="en-US"/>
              <a:t>Click icon to add picture</a:t>
            </a:r>
          </a:p>
        </p:txBody>
      </p:sp>
      <p:sp>
        <p:nvSpPr>
          <p:cNvPr id="28" name="Picture Placeholder 92">
            <a:extLst>
              <a:ext uri="{FF2B5EF4-FFF2-40B4-BE49-F238E27FC236}">
                <a16:creationId xmlns:a16="http://schemas.microsoft.com/office/drawing/2014/main" id="{477A8A08-D312-8A4E-9F49-D0CD432D069D}"/>
              </a:ext>
            </a:extLst>
          </p:cNvPr>
          <p:cNvSpPr>
            <a:spLocks noGrp="1"/>
          </p:cNvSpPr>
          <p:nvPr>
            <p:ph type="pic" sz="quarter" idx="35"/>
          </p:nvPr>
        </p:nvSpPr>
        <p:spPr>
          <a:xfrm>
            <a:off x="5736524" y="4082912"/>
            <a:ext cx="710400" cy="710400"/>
          </a:xfrm>
          <a:prstGeom prst="rect">
            <a:avLst/>
          </a:prstGeom>
        </p:spPr>
        <p:txBody>
          <a:bodyPr lIns="0" tIns="0" rIns="0" bIns="0"/>
          <a:lstStyle>
            <a:lvl1pPr>
              <a:buNone/>
              <a:defRPr sz="1067">
                <a:solidFill>
                  <a:schemeClr val="bg1"/>
                </a:solidFill>
              </a:defRPr>
            </a:lvl1pPr>
          </a:lstStyle>
          <a:p>
            <a:r>
              <a:rPr lang="en-US"/>
              <a:t>Click icon to add picture</a:t>
            </a:r>
          </a:p>
        </p:txBody>
      </p:sp>
      <p:sp>
        <p:nvSpPr>
          <p:cNvPr id="29" name="Picture Placeholder 92">
            <a:extLst>
              <a:ext uri="{FF2B5EF4-FFF2-40B4-BE49-F238E27FC236}">
                <a16:creationId xmlns:a16="http://schemas.microsoft.com/office/drawing/2014/main" id="{76A92EC6-BFCF-B346-85FD-919F5343D593}"/>
              </a:ext>
            </a:extLst>
          </p:cNvPr>
          <p:cNvSpPr>
            <a:spLocks noGrp="1"/>
          </p:cNvSpPr>
          <p:nvPr>
            <p:ph type="pic" sz="quarter" idx="36"/>
          </p:nvPr>
        </p:nvSpPr>
        <p:spPr>
          <a:xfrm>
            <a:off x="3499485" y="4082912"/>
            <a:ext cx="710400" cy="710400"/>
          </a:xfrm>
          <a:prstGeom prst="rect">
            <a:avLst/>
          </a:prstGeom>
        </p:spPr>
        <p:txBody>
          <a:bodyPr lIns="0" tIns="0" rIns="0" bIns="0"/>
          <a:lstStyle>
            <a:lvl1pPr>
              <a:buNone/>
              <a:defRPr sz="1067">
                <a:solidFill>
                  <a:schemeClr val="bg1"/>
                </a:solidFill>
              </a:defRPr>
            </a:lvl1pPr>
          </a:lstStyle>
          <a:p>
            <a:r>
              <a:rPr lang="en-US"/>
              <a:t>Click icon to add picture</a:t>
            </a:r>
          </a:p>
        </p:txBody>
      </p:sp>
      <p:sp>
        <p:nvSpPr>
          <p:cNvPr id="30" name="Picture Placeholder 92">
            <a:extLst>
              <a:ext uri="{FF2B5EF4-FFF2-40B4-BE49-F238E27FC236}">
                <a16:creationId xmlns:a16="http://schemas.microsoft.com/office/drawing/2014/main" id="{84F952A3-6DE0-0149-8476-ECA5382DBE48}"/>
              </a:ext>
            </a:extLst>
          </p:cNvPr>
          <p:cNvSpPr>
            <a:spLocks noGrp="1"/>
          </p:cNvSpPr>
          <p:nvPr>
            <p:ph type="pic" sz="quarter" idx="37"/>
          </p:nvPr>
        </p:nvSpPr>
        <p:spPr>
          <a:xfrm>
            <a:off x="1262447" y="4082912"/>
            <a:ext cx="710400" cy="710400"/>
          </a:xfrm>
          <a:prstGeom prst="rect">
            <a:avLst/>
          </a:prstGeom>
        </p:spPr>
        <p:txBody>
          <a:bodyPr lIns="0" tIns="0" rIns="0" bIns="0"/>
          <a:lstStyle>
            <a:lvl1pPr>
              <a:buNone/>
              <a:defRPr sz="1067">
                <a:solidFill>
                  <a:schemeClr val="bg1"/>
                </a:solidFill>
              </a:defRPr>
            </a:lvl1pPr>
          </a:lstStyle>
          <a:p>
            <a:r>
              <a:rPr lang="en-US"/>
              <a:t>Click icon to add picture</a:t>
            </a:r>
          </a:p>
        </p:txBody>
      </p:sp>
      <p:sp>
        <p:nvSpPr>
          <p:cNvPr id="31" name="Text Placeholder 94">
            <a:extLst>
              <a:ext uri="{FF2B5EF4-FFF2-40B4-BE49-F238E27FC236}">
                <a16:creationId xmlns:a16="http://schemas.microsoft.com/office/drawing/2014/main" id="{75E0AC0C-3521-2547-8EBF-78AE3743413D}"/>
              </a:ext>
            </a:extLst>
          </p:cNvPr>
          <p:cNvSpPr>
            <a:spLocks noGrp="1"/>
          </p:cNvSpPr>
          <p:nvPr>
            <p:ph type="body" sz="quarter" idx="38"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chemeClr val="bg1"/>
                </a:solidFill>
              </a:defRPr>
            </a:lvl1pPr>
            <a:lvl2pPr>
              <a:buNone/>
              <a:defRPr b="1"/>
            </a:lvl2pPr>
            <a:lvl3pPr>
              <a:buNone/>
              <a:defRPr b="1"/>
            </a:lvl3pPr>
            <a:lvl4pPr>
              <a:buNone/>
              <a:defRPr b="1"/>
            </a:lvl4pPr>
            <a:lvl5pPr>
              <a:buNone/>
              <a:defRPr b="1"/>
            </a:lvl5pPr>
          </a:lstStyle>
          <a:p>
            <a:pPr lvl="0"/>
            <a:r>
              <a:rPr lang="en-US"/>
              <a:t>Autonomous Robotics Research Center</a:t>
            </a:r>
          </a:p>
        </p:txBody>
      </p:sp>
    </p:spTree>
    <p:extLst>
      <p:ext uri="{BB962C8B-B14F-4D97-AF65-F5344CB8AC3E}">
        <p14:creationId xmlns:p14="http://schemas.microsoft.com/office/powerpoint/2010/main" val="410639209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Background Body 5">
    <p:bg>
      <p:bgPr>
        <a:solidFill>
          <a:srgbClr val="8EE3DC"/>
        </a:solidFill>
        <a:effectLst/>
      </p:bgPr>
    </p:bg>
    <p:spTree>
      <p:nvGrpSpPr>
        <p:cNvPr id="1" name=""/>
        <p:cNvGrpSpPr/>
        <p:nvPr/>
      </p:nvGrpSpPr>
      <p:grpSpPr>
        <a:xfrm>
          <a:off x="0" y="0"/>
          <a:ext cx="0" cy="0"/>
          <a:chOff x="0" y="0"/>
          <a:chExt cx="0" cy="0"/>
        </a:xfrm>
      </p:grpSpPr>
      <p:sp>
        <p:nvSpPr>
          <p:cNvPr id="3" name="Tytuł 1">
            <a:extLst>
              <a:ext uri="{FF2B5EF4-FFF2-40B4-BE49-F238E27FC236}">
                <a16:creationId xmlns:a16="http://schemas.microsoft.com/office/drawing/2014/main" id="{CCA7AC39-B92E-6F4D-9AB4-594437635E0F}"/>
              </a:ext>
            </a:extLst>
          </p:cNvPr>
          <p:cNvSpPr>
            <a:spLocks noGrp="1"/>
          </p:cNvSpPr>
          <p:nvPr>
            <p:ph type="title"/>
          </p:nvPr>
        </p:nvSpPr>
        <p:spPr>
          <a:xfrm>
            <a:off x="486733" y="469901"/>
            <a:ext cx="11205124" cy="338876"/>
          </a:xfrm>
        </p:spPr>
        <p:txBody>
          <a:bodyPr/>
          <a:lstStyle/>
          <a:p>
            <a:r>
              <a:rPr lang="en-US"/>
              <a:t>Click to edit Master title style</a:t>
            </a:r>
            <a:endParaRPr lang="x-none"/>
          </a:p>
        </p:txBody>
      </p:sp>
      <p:sp>
        <p:nvSpPr>
          <p:cNvPr id="4" name="Text Placeholder 94">
            <a:extLst>
              <a:ext uri="{FF2B5EF4-FFF2-40B4-BE49-F238E27FC236}">
                <a16:creationId xmlns:a16="http://schemas.microsoft.com/office/drawing/2014/main" id="{2FEBC5AC-C864-6C4B-A488-CC1C9E20B540}"/>
              </a:ext>
            </a:extLst>
          </p:cNvPr>
          <p:cNvSpPr>
            <a:spLocks noGrp="1"/>
          </p:cNvSpPr>
          <p:nvPr>
            <p:ph type="body" sz="quarter" idx="18"/>
          </p:nvPr>
        </p:nvSpPr>
        <p:spPr>
          <a:xfrm>
            <a:off x="615405" y="3217533"/>
            <a:ext cx="2004483" cy="338876"/>
          </a:xfrm>
          <a:prstGeom prst="rect">
            <a:avLst/>
          </a:prstGeom>
        </p:spPr>
        <p:txBody>
          <a:bodyPr lIns="0" tIns="0" rIns="0" bIns="0" anchor="ctr" anchorCtr="0"/>
          <a:lstStyle>
            <a:lvl1pPr marL="0" indent="0" algn="ctr">
              <a:lnSpc>
                <a:spcPct val="100000"/>
              </a:lnSpc>
              <a:buNone/>
              <a:tabLst/>
              <a:defRPr sz="1067"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5" name="Text Placeholder 94">
            <a:extLst>
              <a:ext uri="{FF2B5EF4-FFF2-40B4-BE49-F238E27FC236}">
                <a16:creationId xmlns:a16="http://schemas.microsoft.com/office/drawing/2014/main" id="{9FC2021F-985F-E246-AFE1-88A85FA8F0DA}"/>
              </a:ext>
            </a:extLst>
          </p:cNvPr>
          <p:cNvSpPr>
            <a:spLocks noGrp="1"/>
          </p:cNvSpPr>
          <p:nvPr>
            <p:ph type="body" sz="quarter" idx="19"/>
          </p:nvPr>
        </p:nvSpPr>
        <p:spPr>
          <a:xfrm>
            <a:off x="2852444" y="3217533"/>
            <a:ext cx="2004483" cy="338876"/>
          </a:xfrm>
          <a:prstGeom prst="rect">
            <a:avLst/>
          </a:prstGeom>
        </p:spPr>
        <p:txBody>
          <a:bodyPr lIns="0" tIns="0" rIns="0" bIns="0" anchor="ctr" anchorCtr="0"/>
          <a:lstStyle>
            <a:lvl1pPr marL="0" indent="0" algn="ctr">
              <a:lnSpc>
                <a:spcPct val="100000"/>
              </a:lnSpc>
              <a:buNone/>
              <a:tabLst/>
              <a:defRPr sz="1067"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6" name="Text Placeholder 94">
            <a:extLst>
              <a:ext uri="{FF2B5EF4-FFF2-40B4-BE49-F238E27FC236}">
                <a16:creationId xmlns:a16="http://schemas.microsoft.com/office/drawing/2014/main" id="{F94BC0BB-5164-5543-8798-A3BD88333A8A}"/>
              </a:ext>
            </a:extLst>
          </p:cNvPr>
          <p:cNvSpPr>
            <a:spLocks noGrp="1"/>
          </p:cNvSpPr>
          <p:nvPr>
            <p:ph type="body" sz="quarter" idx="20"/>
          </p:nvPr>
        </p:nvSpPr>
        <p:spPr>
          <a:xfrm>
            <a:off x="5089483" y="3217533"/>
            <a:ext cx="2004483" cy="338876"/>
          </a:xfrm>
          <a:prstGeom prst="rect">
            <a:avLst/>
          </a:prstGeom>
        </p:spPr>
        <p:txBody>
          <a:bodyPr lIns="0" tIns="0" rIns="0" bIns="0" anchor="ctr" anchorCtr="0"/>
          <a:lstStyle>
            <a:lvl1pPr marL="0" indent="0" algn="ctr">
              <a:lnSpc>
                <a:spcPct val="100000"/>
              </a:lnSpc>
              <a:buNone/>
              <a:tabLst/>
              <a:defRPr sz="1067"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7" name="Text Placeholder 94">
            <a:extLst>
              <a:ext uri="{FF2B5EF4-FFF2-40B4-BE49-F238E27FC236}">
                <a16:creationId xmlns:a16="http://schemas.microsoft.com/office/drawing/2014/main" id="{7C9029C0-307E-5644-99AF-315A4E95EAD2}"/>
              </a:ext>
            </a:extLst>
          </p:cNvPr>
          <p:cNvSpPr>
            <a:spLocks noGrp="1"/>
          </p:cNvSpPr>
          <p:nvPr>
            <p:ph type="body" sz="quarter" idx="21"/>
          </p:nvPr>
        </p:nvSpPr>
        <p:spPr>
          <a:xfrm>
            <a:off x="7326521" y="3217533"/>
            <a:ext cx="2004483" cy="338876"/>
          </a:xfrm>
          <a:prstGeom prst="rect">
            <a:avLst/>
          </a:prstGeom>
        </p:spPr>
        <p:txBody>
          <a:bodyPr lIns="0" tIns="0" rIns="0" bIns="0" anchor="ctr" anchorCtr="0"/>
          <a:lstStyle>
            <a:lvl1pPr marL="0" indent="0" algn="ctr">
              <a:lnSpc>
                <a:spcPct val="100000"/>
              </a:lnSpc>
              <a:buNone/>
              <a:tabLst/>
              <a:defRPr sz="1067"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8" name="Text Placeholder 94">
            <a:extLst>
              <a:ext uri="{FF2B5EF4-FFF2-40B4-BE49-F238E27FC236}">
                <a16:creationId xmlns:a16="http://schemas.microsoft.com/office/drawing/2014/main" id="{63264960-1CE1-7346-8615-DBFFA803E1F6}"/>
              </a:ext>
            </a:extLst>
          </p:cNvPr>
          <p:cNvSpPr>
            <a:spLocks noGrp="1"/>
          </p:cNvSpPr>
          <p:nvPr>
            <p:ph type="body" sz="quarter" idx="22"/>
          </p:nvPr>
        </p:nvSpPr>
        <p:spPr>
          <a:xfrm>
            <a:off x="9563560" y="3217533"/>
            <a:ext cx="2004483" cy="338876"/>
          </a:xfrm>
          <a:prstGeom prst="rect">
            <a:avLst/>
          </a:prstGeom>
        </p:spPr>
        <p:txBody>
          <a:bodyPr lIns="0" tIns="0" rIns="0" bIns="0" anchor="ctr" anchorCtr="0"/>
          <a:lstStyle>
            <a:lvl1pPr marL="0" indent="0" algn="ctr">
              <a:lnSpc>
                <a:spcPct val="100000"/>
              </a:lnSpc>
              <a:buNone/>
              <a:tabLst/>
              <a:defRPr sz="1067"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9" name="Text Placeholder 94">
            <a:extLst>
              <a:ext uri="{FF2B5EF4-FFF2-40B4-BE49-F238E27FC236}">
                <a16:creationId xmlns:a16="http://schemas.microsoft.com/office/drawing/2014/main" id="{49D42F75-D8BF-784A-B3AE-5CD728256B04}"/>
              </a:ext>
            </a:extLst>
          </p:cNvPr>
          <p:cNvSpPr>
            <a:spLocks noGrp="1"/>
          </p:cNvSpPr>
          <p:nvPr>
            <p:ph type="body" sz="quarter" idx="23"/>
          </p:nvPr>
        </p:nvSpPr>
        <p:spPr>
          <a:xfrm>
            <a:off x="615405" y="5138349"/>
            <a:ext cx="2004483" cy="338876"/>
          </a:xfrm>
          <a:prstGeom prst="rect">
            <a:avLst/>
          </a:prstGeom>
        </p:spPr>
        <p:txBody>
          <a:bodyPr lIns="0" tIns="0" rIns="0" bIns="0" anchor="ctr" anchorCtr="0"/>
          <a:lstStyle>
            <a:lvl1pPr marL="0" indent="0" algn="ctr">
              <a:lnSpc>
                <a:spcPct val="100000"/>
              </a:lnSpc>
              <a:buNone/>
              <a:tabLst/>
              <a:defRPr sz="1067"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0" name="Text Placeholder 94">
            <a:extLst>
              <a:ext uri="{FF2B5EF4-FFF2-40B4-BE49-F238E27FC236}">
                <a16:creationId xmlns:a16="http://schemas.microsoft.com/office/drawing/2014/main" id="{0408E67B-1CB9-924E-B20F-21471668C980}"/>
              </a:ext>
            </a:extLst>
          </p:cNvPr>
          <p:cNvSpPr>
            <a:spLocks noGrp="1"/>
          </p:cNvSpPr>
          <p:nvPr>
            <p:ph type="body" sz="quarter" idx="24"/>
          </p:nvPr>
        </p:nvSpPr>
        <p:spPr>
          <a:xfrm>
            <a:off x="2852444" y="5138349"/>
            <a:ext cx="2004483" cy="338876"/>
          </a:xfrm>
          <a:prstGeom prst="rect">
            <a:avLst/>
          </a:prstGeom>
        </p:spPr>
        <p:txBody>
          <a:bodyPr lIns="0" tIns="0" rIns="0" bIns="0" anchor="ctr" anchorCtr="0"/>
          <a:lstStyle>
            <a:lvl1pPr marL="0" indent="0" algn="ctr">
              <a:lnSpc>
                <a:spcPct val="100000"/>
              </a:lnSpc>
              <a:buNone/>
              <a:tabLst/>
              <a:defRPr sz="1067"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1" name="Text Placeholder 94">
            <a:extLst>
              <a:ext uri="{FF2B5EF4-FFF2-40B4-BE49-F238E27FC236}">
                <a16:creationId xmlns:a16="http://schemas.microsoft.com/office/drawing/2014/main" id="{F1F47A19-FE72-3F46-B813-5464F1CA0383}"/>
              </a:ext>
            </a:extLst>
          </p:cNvPr>
          <p:cNvSpPr>
            <a:spLocks noGrp="1"/>
          </p:cNvSpPr>
          <p:nvPr>
            <p:ph type="body" sz="quarter" idx="25"/>
          </p:nvPr>
        </p:nvSpPr>
        <p:spPr>
          <a:xfrm>
            <a:off x="5089483" y="5138349"/>
            <a:ext cx="2004483" cy="338876"/>
          </a:xfrm>
          <a:prstGeom prst="rect">
            <a:avLst/>
          </a:prstGeom>
        </p:spPr>
        <p:txBody>
          <a:bodyPr lIns="0" tIns="0" rIns="0" bIns="0" anchor="ctr" anchorCtr="0"/>
          <a:lstStyle>
            <a:lvl1pPr marL="0" indent="0" algn="ctr">
              <a:lnSpc>
                <a:spcPct val="100000"/>
              </a:lnSpc>
              <a:buNone/>
              <a:tabLst/>
              <a:defRPr sz="1067"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C86EBA30-59D4-BB4C-A621-25B1971F109B}"/>
              </a:ext>
            </a:extLst>
          </p:cNvPr>
          <p:cNvSpPr>
            <a:spLocks noGrp="1"/>
          </p:cNvSpPr>
          <p:nvPr>
            <p:ph type="body" sz="quarter" idx="26"/>
          </p:nvPr>
        </p:nvSpPr>
        <p:spPr>
          <a:xfrm>
            <a:off x="7326521" y="5138349"/>
            <a:ext cx="2004483" cy="338876"/>
          </a:xfrm>
          <a:prstGeom prst="rect">
            <a:avLst/>
          </a:prstGeom>
        </p:spPr>
        <p:txBody>
          <a:bodyPr lIns="0" tIns="0" rIns="0" bIns="0" anchor="ctr" anchorCtr="0"/>
          <a:lstStyle>
            <a:lvl1pPr marL="0" indent="0" algn="ctr">
              <a:lnSpc>
                <a:spcPct val="100000"/>
              </a:lnSpc>
              <a:buNone/>
              <a:tabLst/>
              <a:defRPr sz="1067"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3" name="Text Placeholder 94">
            <a:extLst>
              <a:ext uri="{FF2B5EF4-FFF2-40B4-BE49-F238E27FC236}">
                <a16:creationId xmlns:a16="http://schemas.microsoft.com/office/drawing/2014/main" id="{8DC2C294-C9D0-0240-8DC8-76E09F9F0717}"/>
              </a:ext>
            </a:extLst>
          </p:cNvPr>
          <p:cNvSpPr>
            <a:spLocks noGrp="1"/>
          </p:cNvSpPr>
          <p:nvPr>
            <p:ph type="body" sz="quarter" idx="27"/>
          </p:nvPr>
        </p:nvSpPr>
        <p:spPr>
          <a:xfrm>
            <a:off x="9563560" y="5138349"/>
            <a:ext cx="2004483" cy="338876"/>
          </a:xfrm>
          <a:prstGeom prst="rect">
            <a:avLst/>
          </a:prstGeom>
        </p:spPr>
        <p:txBody>
          <a:bodyPr lIns="0" tIns="0" rIns="0" bIns="0" anchor="ctr" anchorCtr="0"/>
          <a:lstStyle>
            <a:lvl1pPr marL="0" indent="0" algn="ctr">
              <a:lnSpc>
                <a:spcPct val="100000"/>
              </a:lnSpc>
              <a:buNone/>
              <a:tabLst/>
              <a:defRPr sz="1067"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4" name="Picture Placeholder 92">
            <a:extLst>
              <a:ext uri="{FF2B5EF4-FFF2-40B4-BE49-F238E27FC236}">
                <a16:creationId xmlns:a16="http://schemas.microsoft.com/office/drawing/2014/main" id="{76A1D5D2-165F-5A4E-9BEC-B47FAB8B9DE3}"/>
              </a:ext>
            </a:extLst>
          </p:cNvPr>
          <p:cNvSpPr>
            <a:spLocks noGrp="1"/>
          </p:cNvSpPr>
          <p:nvPr>
            <p:ph type="pic" sz="quarter" idx="17"/>
          </p:nvPr>
        </p:nvSpPr>
        <p:spPr>
          <a:xfrm>
            <a:off x="1262447" y="2150595"/>
            <a:ext cx="710400" cy="710400"/>
          </a:xfrm>
          <a:prstGeom prst="rect">
            <a:avLst/>
          </a:prstGeom>
        </p:spPr>
        <p:txBody>
          <a:bodyPr lIns="0" tIns="0" rIns="0" bIns="0"/>
          <a:lstStyle>
            <a:lvl1pPr>
              <a:buNone/>
              <a:defRPr sz="1067"/>
            </a:lvl1pPr>
          </a:lstStyle>
          <a:p>
            <a:r>
              <a:rPr lang="en-US"/>
              <a:t>Click icon to add picture</a:t>
            </a:r>
          </a:p>
        </p:txBody>
      </p:sp>
      <p:sp>
        <p:nvSpPr>
          <p:cNvPr id="15" name="Picture Placeholder 92">
            <a:extLst>
              <a:ext uri="{FF2B5EF4-FFF2-40B4-BE49-F238E27FC236}">
                <a16:creationId xmlns:a16="http://schemas.microsoft.com/office/drawing/2014/main" id="{D93307C0-1A03-FE45-A8EA-FC13A47C451C}"/>
              </a:ext>
            </a:extLst>
          </p:cNvPr>
          <p:cNvSpPr>
            <a:spLocks noGrp="1"/>
          </p:cNvSpPr>
          <p:nvPr>
            <p:ph type="pic" sz="quarter" idx="28"/>
          </p:nvPr>
        </p:nvSpPr>
        <p:spPr>
          <a:xfrm>
            <a:off x="3499485" y="2150595"/>
            <a:ext cx="710400" cy="710400"/>
          </a:xfrm>
          <a:prstGeom prst="rect">
            <a:avLst/>
          </a:prstGeom>
        </p:spPr>
        <p:txBody>
          <a:bodyPr lIns="0" tIns="0" rIns="0" bIns="0"/>
          <a:lstStyle>
            <a:lvl1pPr>
              <a:buNone/>
              <a:defRPr sz="1067"/>
            </a:lvl1pPr>
          </a:lstStyle>
          <a:p>
            <a:r>
              <a:rPr lang="en-US"/>
              <a:t>Click icon to add picture</a:t>
            </a:r>
          </a:p>
        </p:txBody>
      </p:sp>
      <p:sp>
        <p:nvSpPr>
          <p:cNvPr id="16" name="Picture Placeholder 92">
            <a:extLst>
              <a:ext uri="{FF2B5EF4-FFF2-40B4-BE49-F238E27FC236}">
                <a16:creationId xmlns:a16="http://schemas.microsoft.com/office/drawing/2014/main" id="{60C282D3-F379-B04F-A34C-215FA087DF2D}"/>
              </a:ext>
            </a:extLst>
          </p:cNvPr>
          <p:cNvSpPr>
            <a:spLocks noGrp="1"/>
          </p:cNvSpPr>
          <p:nvPr>
            <p:ph type="pic" sz="quarter" idx="29"/>
          </p:nvPr>
        </p:nvSpPr>
        <p:spPr>
          <a:xfrm>
            <a:off x="5736524" y="2150595"/>
            <a:ext cx="710400" cy="710400"/>
          </a:xfrm>
          <a:prstGeom prst="rect">
            <a:avLst/>
          </a:prstGeom>
        </p:spPr>
        <p:txBody>
          <a:bodyPr lIns="0" tIns="0" rIns="0" bIns="0"/>
          <a:lstStyle>
            <a:lvl1pPr>
              <a:buNone/>
              <a:defRPr sz="1067"/>
            </a:lvl1pPr>
          </a:lstStyle>
          <a:p>
            <a:r>
              <a:rPr lang="en-US"/>
              <a:t>Click icon to add picture</a:t>
            </a:r>
          </a:p>
        </p:txBody>
      </p:sp>
      <p:sp>
        <p:nvSpPr>
          <p:cNvPr id="17" name="Picture Placeholder 92">
            <a:extLst>
              <a:ext uri="{FF2B5EF4-FFF2-40B4-BE49-F238E27FC236}">
                <a16:creationId xmlns:a16="http://schemas.microsoft.com/office/drawing/2014/main" id="{8DBA5EDE-6A33-5B46-91F1-FD9E7AB3EE0C}"/>
              </a:ext>
            </a:extLst>
          </p:cNvPr>
          <p:cNvSpPr>
            <a:spLocks noGrp="1"/>
          </p:cNvSpPr>
          <p:nvPr>
            <p:ph type="pic" sz="quarter" idx="30"/>
          </p:nvPr>
        </p:nvSpPr>
        <p:spPr>
          <a:xfrm>
            <a:off x="7973563" y="2150595"/>
            <a:ext cx="710400" cy="710400"/>
          </a:xfrm>
          <a:prstGeom prst="rect">
            <a:avLst/>
          </a:prstGeom>
        </p:spPr>
        <p:txBody>
          <a:bodyPr lIns="0" tIns="0" rIns="0" bIns="0"/>
          <a:lstStyle>
            <a:lvl1pPr>
              <a:buNone/>
              <a:defRPr sz="1067"/>
            </a:lvl1pPr>
          </a:lstStyle>
          <a:p>
            <a:r>
              <a:rPr lang="en-US"/>
              <a:t>Click icon to add picture</a:t>
            </a:r>
          </a:p>
        </p:txBody>
      </p:sp>
      <p:sp>
        <p:nvSpPr>
          <p:cNvPr id="18" name="Picture Placeholder 92">
            <a:extLst>
              <a:ext uri="{FF2B5EF4-FFF2-40B4-BE49-F238E27FC236}">
                <a16:creationId xmlns:a16="http://schemas.microsoft.com/office/drawing/2014/main" id="{83A2AB13-9649-FC4E-9F42-2E6CE095EC54}"/>
              </a:ext>
            </a:extLst>
          </p:cNvPr>
          <p:cNvSpPr>
            <a:spLocks noGrp="1"/>
          </p:cNvSpPr>
          <p:nvPr>
            <p:ph type="pic" sz="quarter" idx="31"/>
          </p:nvPr>
        </p:nvSpPr>
        <p:spPr>
          <a:xfrm>
            <a:off x="10210601" y="2150595"/>
            <a:ext cx="710400" cy="710400"/>
          </a:xfrm>
          <a:prstGeom prst="rect">
            <a:avLst/>
          </a:prstGeom>
        </p:spPr>
        <p:txBody>
          <a:bodyPr lIns="0" tIns="0" rIns="0" bIns="0"/>
          <a:lstStyle>
            <a:lvl1pPr>
              <a:buNone/>
              <a:defRPr sz="1067"/>
            </a:lvl1pPr>
          </a:lstStyle>
          <a:p>
            <a:r>
              <a:rPr lang="en-US"/>
              <a:t>Click icon to add picture</a:t>
            </a:r>
          </a:p>
        </p:txBody>
      </p:sp>
      <p:sp>
        <p:nvSpPr>
          <p:cNvPr id="19" name="Picture Placeholder 92">
            <a:extLst>
              <a:ext uri="{FF2B5EF4-FFF2-40B4-BE49-F238E27FC236}">
                <a16:creationId xmlns:a16="http://schemas.microsoft.com/office/drawing/2014/main" id="{2CD2A875-A032-F54A-9D9F-6B631D9ED99E}"/>
              </a:ext>
            </a:extLst>
          </p:cNvPr>
          <p:cNvSpPr>
            <a:spLocks noGrp="1"/>
          </p:cNvSpPr>
          <p:nvPr>
            <p:ph type="pic" sz="quarter" idx="32"/>
          </p:nvPr>
        </p:nvSpPr>
        <p:spPr>
          <a:xfrm>
            <a:off x="7973563" y="4082912"/>
            <a:ext cx="710400" cy="710400"/>
          </a:xfrm>
          <a:prstGeom prst="rect">
            <a:avLst/>
          </a:prstGeom>
        </p:spPr>
        <p:txBody>
          <a:bodyPr lIns="0" tIns="0" rIns="0" bIns="0"/>
          <a:lstStyle>
            <a:lvl1pPr>
              <a:buNone/>
              <a:defRPr sz="1067"/>
            </a:lvl1pPr>
          </a:lstStyle>
          <a:p>
            <a:r>
              <a:rPr lang="en-US"/>
              <a:t>Click icon to add picture</a:t>
            </a:r>
          </a:p>
        </p:txBody>
      </p:sp>
      <p:sp>
        <p:nvSpPr>
          <p:cNvPr id="20" name="Picture Placeholder 92">
            <a:extLst>
              <a:ext uri="{FF2B5EF4-FFF2-40B4-BE49-F238E27FC236}">
                <a16:creationId xmlns:a16="http://schemas.microsoft.com/office/drawing/2014/main" id="{685239E6-292E-6943-AF87-947232D1605F}"/>
              </a:ext>
            </a:extLst>
          </p:cNvPr>
          <p:cNvSpPr>
            <a:spLocks noGrp="1"/>
          </p:cNvSpPr>
          <p:nvPr>
            <p:ph type="pic" sz="quarter" idx="33"/>
          </p:nvPr>
        </p:nvSpPr>
        <p:spPr>
          <a:xfrm>
            <a:off x="10210601" y="4082912"/>
            <a:ext cx="710400" cy="710400"/>
          </a:xfrm>
          <a:prstGeom prst="rect">
            <a:avLst/>
          </a:prstGeom>
        </p:spPr>
        <p:txBody>
          <a:bodyPr lIns="0" tIns="0" rIns="0" bIns="0"/>
          <a:lstStyle>
            <a:lvl1pPr>
              <a:buNone/>
              <a:defRPr sz="1067"/>
            </a:lvl1pPr>
          </a:lstStyle>
          <a:p>
            <a:r>
              <a:rPr lang="en-US"/>
              <a:t>Click icon to add picture</a:t>
            </a:r>
          </a:p>
        </p:txBody>
      </p:sp>
      <p:sp>
        <p:nvSpPr>
          <p:cNvPr id="21" name="Picture Placeholder 92">
            <a:extLst>
              <a:ext uri="{FF2B5EF4-FFF2-40B4-BE49-F238E27FC236}">
                <a16:creationId xmlns:a16="http://schemas.microsoft.com/office/drawing/2014/main" id="{2940F2EA-E097-1048-A1B4-77A34ACA81CC}"/>
              </a:ext>
            </a:extLst>
          </p:cNvPr>
          <p:cNvSpPr>
            <a:spLocks noGrp="1"/>
          </p:cNvSpPr>
          <p:nvPr>
            <p:ph type="pic" sz="quarter" idx="34"/>
          </p:nvPr>
        </p:nvSpPr>
        <p:spPr>
          <a:xfrm>
            <a:off x="5736524" y="4082912"/>
            <a:ext cx="710400" cy="710400"/>
          </a:xfrm>
          <a:prstGeom prst="rect">
            <a:avLst/>
          </a:prstGeom>
        </p:spPr>
        <p:txBody>
          <a:bodyPr lIns="0" tIns="0" rIns="0" bIns="0"/>
          <a:lstStyle>
            <a:lvl1pPr>
              <a:buNone/>
              <a:defRPr sz="1067"/>
            </a:lvl1pPr>
          </a:lstStyle>
          <a:p>
            <a:r>
              <a:rPr lang="en-US"/>
              <a:t>Click icon to add picture</a:t>
            </a:r>
          </a:p>
        </p:txBody>
      </p:sp>
      <p:sp>
        <p:nvSpPr>
          <p:cNvPr id="22" name="Picture Placeholder 92">
            <a:extLst>
              <a:ext uri="{FF2B5EF4-FFF2-40B4-BE49-F238E27FC236}">
                <a16:creationId xmlns:a16="http://schemas.microsoft.com/office/drawing/2014/main" id="{45F701C8-69E4-7646-BA5D-D4F1521D7245}"/>
              </a:ext>
            </a:extLst>
          </p:cNvPr>
          <p:cNvSpPr>
            <a:spLocks noGrp="1"/>
          </p:cNvSpPr>
          <p:nvPr>
            <p:ph type="pic" sz="quarter" idx="35"/>
          </p:nvPr>
        </p:nvSpPr>
        <p:spPr>
          <a:xfrm>
            <a:off x="3499485" y="4082912"/>
            <a:ext cx="710400" cy="710400"/>
          </a:xfrm>
          <a:prstGeom prst="rect">
            <a:avLst/>
          </a:prstGeom>
        </p:spPr>
        <p:txBody>
          <a:bodyPr lIns="0" tIns="0" rIns="0" bIns="0"/>
          <a:lstStyle>
            <a:lvl1pPr>
              <a:buNone/>
              <a:defRPr sz="1067"/>
            </a:lvl1pPr>
          </a:lstStyle>
          <a:p>
            <a:r>
              <a:rPr lang="en-US"/>
              <a:t>Click icon to add picture</a:t>
            </a:r>
          </a:p>
        </p:txBody>
      </p:sp>
      <p:sp>
        <p:nvSpPr>
          <p:cNvPr id="23" name="Picture Placeholder 92">
            <a:extLst>
              <a:ext uri="{FF2B5EF4-FFF2-40B4-BE49-F238E27FC236}">
                <a16:creationId xmlns:a16="http://schemas.microsoft.com/office/drawing/2014/main" id="{C290E923-E082-7E44-A036-67D39363072E}"/>
              </a:ext>
            </a:extLst>
          </p:cNvPr>
          <p:cNvSpPr>
            <a:spLocks noGrp="1"/>
          </p:cNvSpPr>
          <p:nvPr>
            <p:ph type="pic" sz="quarter" idx="36"/>
          </p:nvPr>
        </p:nvSpPr>
        <p:spPr>
          <a:xfrm>
            <a:off x="1262447" y="4082912"/>
            <a:ext cx="710400" cy="710400"/>
          </a:xfrm>
          <a:prstGeom prst="rect">
            <a:avLst/>
          </a:prstGeom>
        </p:spPr>
        <p:txBody>
          <a:bodyPr lIns="0" tIns="0" rIns="0" bIns="0"/>
          <a:lstStyle>
            <a:lvl1pPr>
              <a:buNone/>
              <a:defRPr sz="1067"/>
            </a:lvl1pPr>
          </a:lstStyle>
          <a:p>
            <a:r>
              <a:rPr lang="en-US"/>
              <a:t>Click icon to add picture</a:t>
            </a:r>
          </a:p>
        </p:txBody>
      </p:sp>
      <p:sp>
        <p:nvSpPr>
          <p:cNvPr id="25" name="object 37">
            <a:extLst>
              <a:ext uri="{FF2B5EF4-FFF2-40B4-BE49-F238E27FC236}">
                <a16:creationId xmlns:a16="http://schemas.microsoft.com/office/drawing/2014/main" id="{E1A8266D-8A87-9F47-93F5-9758CC0F2744}"/>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26" name="object 37">
            <a:extLst>
              <a:ext uri="{FF2B5EF4-FFF2-40B4-BE49-F238E27FC236}">
                <a16:creationId xmlns:a16="http://schemas.microsoft.com/office/drawing/2014/main" id="{696AD550-486C-9C47-A31C-A3BA9C6F6404}"/>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
        <p:nvSpPr>
          <p:cNvPr id="27" name="Text Placeholder 94">
            <a:extLst>
              <a:ext uri="{FF2B5EF4-FFF2-40B4-BE49-F238E27FC236}">
                <a16:creationId xmlns:a16="http://schemas.microsoft.com/office/drawing/2014/main" id="{F9875A80-630A-B246-9822-E436B7F64868}"/>
              </a:ext>
            </a:extLst>
          </p:cNvPr>
          <p:cNvSpPr>
            <a:spLocks noGrp="1"/>
          </p:cNvSpPr>
          <p:nvPr>
            <p:ph type="body" sz="quarter" idx="37"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chemeClr val="tx2"/>
                </a:solidFill>
              </a:defRPr>
            </a:lvl1pPr>
            <a:lvl2pPr>
              <a:buNone/>
              <a:defRPr b="1"/>
            </a:lvl2pPr>
            <a:lvl3pPr>
              <a:buNone/>
              <a:defRPr b="1"/>
            </a:lvl3pPr>
            <a:lvl4pPr>
              <a:buNone/>
              <a:defRPr b="1"/>
            </a:lvl4pPr>
            <a:lvl5pPr>
              <a:buNone/>
              <a:defRPr b="1"/>
            </a:lvl5pPr>
          </a:lstStyle>
          <a:p>
            <a:pPr lvl="0"/>
            <a:r>
              <a:rPr lang="en-US"/>
              <a:t>Autonomous Robotics Research Center</a:t>
            </a:r>
          </a:p>
        </p:txBody>
      </p:sp>
    </p:spTree>
    <p:extLst>
      <p:ext uri="{BB962C8B-B14F-4D97-AF65-F5344CB8AC3E}">
        <p14:creationId xmlns:p14="http://schemas.microsoft.com/office/powerpoint/2010/main" val="116006659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1"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5"/>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1" name="Text Placeholder 94">
            <a:extLst>
              <a:ext uri="{FF2B5EF4-FFF2-40B4-BE49-F238E27FC236}">
                <a16:creationId xmlns:a16="http://schemas.microsoft.com/office/drawing/2014/main" id="{4C3F894A-71BB-0349-8FF4-F096F6E9D72F}"/>
              </a:ext>
            </a:extLst>
          </p:cNvPr>
          <p:cNvSpPr>
            <a:spLocks noGrp="1"/>
          </p:cNvSpPr>
          <p:nvPr>
            <p:ph type="body" sz="quarter" idx="24"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17048968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396504"/>
            <a:ext cx="1375565" cy="1191929"/>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8" y="1396504"/>
            <a:ext cx="5111641" cy="1191929"/>
          </a:xfrm>
          <a:prstGeom prst="rect">
            <a:avLst/>
          </a:prstGeom>
        </p:spPr>
        <p:txBody>
          <a:bodyPr lIns="0" tIns="0" rIns="0" bIns="0" anchor="t" anchorCtr="0"/>
          <a:lstStyle>
            <a:lvl1pPr marL="0" indent="0" algn="l">
              <a:lnSpc>
                <a:spcPct val="100000"/>
              </a:lnSpc>
              <a:buNone/>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515545"/>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marL="0" marR="0" lvl="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a:pPr>
            <a:r>
              <a:rPr lang="en-US" spc="9"/>
              <a:t>Artificial Intelligence Cross-Center Unit</a:t>
            </a:r>
            <a:endParaRPr lang="en-US" spc="7"/>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8757552" y="1396504"/>
            <a:ext cx="1375565" cy="1191929"/>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10316292" y="1396504"/>
            <a:ext cx="1375565" cy="1191929"/>
          </a:xfrm>
          <a:prstGeom prst="rect">
            <a:avLst/>
          </a:prstGeom>
        </p:spPr>
        <p:txBody>
          <a:bodyPr lIns="0" tIns="0" rIns="0" bIns="0"/>
          <a:lstStyle>
            <a:lvl1pPr>
              <a:buNone/>
              <a:defRPr sz="1067"/>
            </a:lvl1pPr>
          </a:lstStyle>
          <a:p>
            <a:endParaRPr lang="en-US"/>
          </a:p>
        </p:txBody>
      </p:sp>
      <p:sp>
        <p:nvSpPr>
          <p:cNvPr id="19" name="Text Placeholder 83">
            <a:extLst>
              <a:ext uri="{FF2B5EF4-FFF2-40B4-BE49-F238E27FC236}">
                <a16:creationId xmlns:a16="http://schemas.microsoft.com/office/drawing/2014/main" id="{DF33D91C-D88B-1F46-9964-BA8FA5A7C14E}"/>
              </a:ext>
            </a:extLst>
          </p:cNvPr>
          <p:cNvSpPr>
            <a:spLocks noGrp="1"/>
          </p:cNvSpPr>
          <p:nvPr>
            <p:ph type="body" sz="quarter" idx="28"/>
          </p:nvPr>
        </p:nvSpPr>
        <p:spPr>
          <a:xfrm>
            <a:off x="476576" y="3582352"/>
            <a:ext cx="2062285" cy="2272485"/>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0" name="Text Placeholder 84">
            <a:extLst>
              <a:ext uri="{FF2B5EF4-FFF2-40B4-BE49-F238E27FC236}">
                <a16:creationId xmlns:a16="http://schemas.microsoft.com/office/drawing/2014/main" id="{884E4AC7-B53C-1641-BE01-C7DD8ABDDA06}"/>
              </a:ext>
            </a:extLst>
          </p:cNvPr>
          <p:cNvSpPr>
            <a:spLocks noGrp="1"/>
          </p:cNvSpPr>
          <p:nvPr>
            <p:ph type="body" sz="quarter" idx="29"/>
          </p:nvPr>
        </p:nvSpPr>
        <p:spPr>
          <a:xfrm>
            <a:off x="3035319" y="3582354"/>
            <a:ext cx="2552900" cy="492108"/>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1" name="Text Placeholder 85">
            <a:extLst>
              <a:ext uri="{FF2B5EF4-FFF2-40B4-BE49-F238E27FC236}">
                <a16:creationId xmlns:a16="http://schemas.microsoft.com/office/drawing/2014/main" id="{7A1F6A69-479C-D94B-AF47-2F58E20804C2}"/>
              </a:ext>
            </a:extLst>
          </p:cNvPr>
          <p:cNvSpPr>
            <a:spLocks noGrp="1"/>
          </p:cNvSpPr>
          <p:nvPr>
            <p:ph type="body" sz="quarter" idx="30"/>
          </p:nvPr>
        </p:nvSpPr>
        <p:spPr>
          <a:xfrm>
            <a:off x="3035319" y="4522029"/>
            <a:ext cx="2552900"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2" name="Text Placeholder 86">
            <a:extLst>
              <a:ext uri="{FF2B5EF4-FFF2-40B4-BE49-F238E27FC236}">
                <a16:creationId xmlns:a16="http://schemas.microsoft.com/office/drawing/2014/main" id="{46F9BF66-C06C-8545-96DA-C982A5350053}"/>
              </a:ext>
            </a:extLst>
          </p:cNvPr>
          <p:cNvSpPr>
            <a:spLocks noGrp="1"/>
          </p:cNvSpPr>
          <p:nvPr>
            <p:ph type="body" sz="quarter" idx="31"/>
          </p:nvPr>
        </p:nvSpPr>
        <p:spPr>
          <a:xfrm>
            <a:off x="3029477" y="5364900"/>
            <a:ext cx="2558743"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Tree>
    <p:extLst>
      <p:ext uri="{BB962C8B-B14F-4D97-AF65-F5344CB8AC3E}">
        <p14:creationId xmlns:p14="http://schemas.microsoft.com/office/powerpoint/2010/main" val="5881416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4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80" y="1048931"/>
            <a:ext cx="5111641" cy="338876"/>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3"/>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3" name="Text Placeholder 94">
            <a:extLst>
              <a:ext uri="{FF2B5EF4-FFF2-40B4-BE49-F238E27FC236}">
                <a16:creationId xmlns:a16="http://schemas.microsoft.com/office/drawing/2014/main" id="{4CF67DBB-A9B6-D641-B1DE-273DD544A0EA}"/>
              </a:ext>
            </a:extLst>
          </p:cNvPr>
          <p:cNvSpPr>
            <a:spLocks noGrp="1"/>
          </p:cNvSpPr>
          <p:nvPr>
            <p:ph type="body" sz="quarter" idx="32"/>
          </p:nvPr>
        </p:nvSpPr>
        <p:spPr>
          <a:xfrm>
            <a:off x="476579" y="3259022"/>
            <a:ext cx="5438801" cy="1226721"/>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a:extLst>
              <a:ext uri="{FF2B5EF4-FFF2-40B4-BE49-F238E27FC236}">
                <a16:creationId xmlns:a16="http://schemas.microsoft.com/office/drawing/2014/main" id="{94F0D692-2E54-FD46-81DA-EBFBD970C960}"/>
              </a:ext>
            </a:extLst>
          </p:cNvPr>
          <p:cNvSpPr>
            <a:spLocks noGrp="1"/>
          </p:cNvSpPr>
          <p:nvPr>
            <p:ph type="body" sz="quarter" idx="33"/>
          </p:nvPr>
        </p:nvSpPr>
        <p:spPr>
          <a:xfrm>
            <a:off x="476579"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E4D5CF94-1E87-0549-95B7-EB119951B445}"/>
              </a:ext>
            </a:extLst>
          </p:cNvPr>
          <p:cNvSpPr>
            <a:spLocks noGrp="1"/>
          </p:cNvSpPr>
          <p:nvPr>
            <p:ph type="body" sz="quarter" idx="34"/>
          </p:nvPr>
        </p:nvSpPr>
        <p:spPr>
          <a:xfrm>
            <a:off x="6253058" y="3259022"/>
            <a:ext cx="5438801" cy="1226721"/>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A97B07E4-D85F-0546-8B88-E8FF713A288F}"/>
              </a:ext>
            </a:extLst>
          </p:cNvPr>
          <p:cNvSpPr>
            <a:spLocks noGrp="1"/>
          </p:cNvSpPr>
          <p:nvPr>
            <p:ph type="body" sz="quarter" idx="35"/>
          </p:nvPr>
        </p:nvSpPr>
        <p:spPr>
          <a:xfrm>
            <a:off x="6253058"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CBFB5248-1302-2740-A875-420756085B20}"/>
              </a:ext>
            </a:extLst>
          </p:cNvPr>
          <p:cNvSpPr>
            <a:spLocks noGrp="1"/>
          </p:cNvSpPr>
          <p:nvPr>
            <p:ph type="body" sz="quarter" idx="36"/>
          </p:nvPr>
        </p:nvSpPr>
        <p:spPr>
          <a:xfrm>
            <a:off x="476579" y="5031378"/>
            <a:ext cx="5438801" cy="1226721"/>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51F346EC-D695-9E4E-B87A-F6C092EFEE1C}"/>
              </a:ext>
            </a:extLst>
          </p:cNvPr>
          <p:cNvSpPr>
            <a:spLocks noGrp="1"/>
          </p:cNvSpPr>
          <p:nvPr>
            <p:ph type="body" sz="quarter" idx="37"/>
          </p:nvPr>
        </p:nvSpPr>
        <p:spPr>
          <a:xfrm>
            <a:off x="476579"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02C5D928-5CD7-CE46-A7FD-34ACEF7FA257}"/>
              </a:ext>
            </a:extLst>
          </p:cNvPr>
          <p:cNvSpPr>
            <a:spLocks noGrp="1"/>
          </p:cNvSpPr>
          <p:nvPr>
            <p:ph type="body" sz="quarter" idx="38"/>
          </p:nvPr>
        </p:nvSpPr>
        <p:spPr>
          <a:xfrm>
            <a:off x="6253058" y="5031378"/>
            <a:ext cx="5438801" cy="1226721"/>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10454230-AD28-F442-8719-A50B998BC09F}"/>
              </a:ext>
            </a:extLst>
          </p:cNvPr>
          <p:cNvSpPr>
            <a:spLocks noGrp="1"/>
          </p:cNvSpPr>
          <p:nvPr>
            <p:ph type="body" sz="quarter" idx="39"/>
          </p:nvPr>
        </p:nvSpPr>
        <p:spPr>
          <a:xfrm>
            <a:off x="6253058"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9" name="Text Placeholder 94">
            <a:extLst>
              <a:ext uri="{FF2B5EF4-FFF2-40B4-BE49-F238E27FC236}">
                <a16:creationId xmlns:a16="http://schemas.microsoft.com/office/drawing/2014/main" id="{C8324B54-5E33-934D-AC53-2BFB801836FA}"/>
              </a:ext>
            </a:extLst>
          </p:cNvPr>
          <p:cNvSpPr>
            <a:spLocks noGrp="1"/>
          </p:cNvSpPr>
          <p:nvPr>
            <p:ph type="body" sz="quarter" idx="40"/>
          </p:nvPr>
        </p:nvSpPr>
        <p:spPr>
          <a:xfrm>
            <a:off x="2463422" y="1445340"/>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0" name="Text Placeholder 94">
            <a:extLst>
              <a:ext uri="{FF2B5EF4-FFF2-40B4-BE49-F238E27FC236}">
                <a16:creationId xmlns:a16="http://schemas.microsoft.com/office/drawing/2014/main" id="{41EA8438-C39A-3A47-AA7A-E89884D53087}"/>
              </a:ext>
            </a:extLst>
          </p:cNvPr>
          <p:cNvSpPr>
            <a:spLocks noGrp="1"/>
          </p:cNvSpPr>
          <p:nvPr>
            <p:ph type="body" sz="quarter" idx="41"/>
          </p:nvPr>
        </p:nvSpPr>
        <p:spPr>
          <a:xfrm>
            <a:off x="486736" y="2145252"/>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1" name="Text Placeholder 94">
            <a:extLst>
              <a:ext uri="{FF2B5EF4-FFF2-40B4-BE49-F238E27FC236}">
                <a16:creationId xmlns:a16="http://schemas.microsoft.com/office/drawing/2014/main" id="{46A283CB-41CC-FE42-8ECC-F60F32B37626}"/>
              </a:ext>
            </a:extLst>
          </p:cNvPr>
          <p:cNvSpPr>
            <a:spLocks noGrp="1"/>
          </p:cNvSpPr>
          <p:nvPr>
            <p:ph type="body" sz="quarter" idx="42"/>
          </p:nvPr>
        </p:nvSpPr>
        <p:spPr>
          <a:xfrm>
            <a:off x="4450268" y="2145252"/>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2" name="Text Placeholder 94">
            <a:extLst>
              <a:ext uri="{FF2B5EF4-FFF2-40B4-BE49-F238E27FC236}">
                <a16:creationId xmlns:a16="http://schemas.microsoft.com/office/drawing/2014/main" id="{BED0B757-6D0A-4446-B879-40EF365FAE9C}"/>
              </a:ext>
            </a:extLst>
          </p:cNvPr>
          <p:cNvSpPr>
            <a:spLocks noGrp="1"/>
          </p:cNvSpPr>
          <p:nvPr>
            <p:ph type="body" sz="quarter" idx="43"/>
          </p:nvPr>
        </p:nvSpPr>
        <p:spPr>
          <a:xfrm>
            <a:off x="6253058" y="1445340"/>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3" name="Text Placeholder 94">
            <a:extLst>
              <a:ext uri="{FF2B5EF4-FFF2-40B4-BE49-F238E27FC236}">
                <a16:creationId xmlns:a16="http://schemas.microsoft.com/office/drawing/2014/main" id="{85B0EE39-A06B-5648-BA3D-3A95C90871F7}"/>
              </a:ext>
            </a:extLst>
          </p:cNvPr>
          <p:cNvSpPr>
            <a:spLocks noGrp="1"/>
          </p:cNvSpPr>
          <p:nvPr>
            <p:ph type="body" sz="quarter" idx="44"/>
          </p:nvPr>
        </p:nvSpPr>
        <p:spPr>
          <a:xfrm>
            <a:off x="8209468" y="2145252"/>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F1A3380F-2683-1947-8285-567852D34476}"/>
              </a:ext>
            </a:extLst>
          </p:cNvPr>
          <p:cNvSpPr>
            <a:spLocks noGrp="1"/>
          </p:cNvSpPr>
          <p:nvPr>
            <p:ph type="body" sz="quarter" idx="45"/>
          </p:nvPr>
        </p:nvSpPr>
        <p:spPr>
          <a:xfrm>
            <a:off x="10226746" y="1445340"/>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2620272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empty">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1F68CC-E6F1-BB46-B9D0-66CC665C9BAC}"/>
              </a:ext>
            </a:extLst>
          </p:cNvPr>
          <p:cNvGrpSpPr/>
          <p:nvPr userDrawn="1"/>
        </p:nvGrpSpPr>
        <p:grpSpPr>
          <a:xfrm>
            <a:off x="508391" y="507998"/>
            <a:ext cx="1756976" cy="969977"/>
            <a:chOff x="837666" y="837723"/>
            <a:chExt cx="2897383" cy="1599565"/>
          </a:xfrm>
        </p:grpSpPr>
        <p:grpSp>
          <p:nvGrpSpPr>
            <p:cNvPr id="3" name="object 3">
              <a:extLst>
                <a:ext uri="{FF2B5EF4-FFF2-40B4-BE49-F238E27FC236}">
                  <a16:creationId xmlns:a16="http://schemas.microsoft.com/office/drawing/2014/main" id="{9CFFD417-6924-6940-983C-7527999C82BD}"/>
                </a:ext>
              </a:extLst>
            </p:cNvPr>
            <p:cNvGrpSpPr/>
            <p:nvPr/>
          </p:nvGrpSpPr>
          <p:grpSpPr>
            <a:xfrm>
              <a:off x="2212954" y="1261511"/>
              <a:ext cx="1522095" cy="476884"/>
              <a:chOff x="2212954" y="1261511"/>
              <a:chExt cx="1522095" cy="476884"/>
            </a:xfrm>
          </p:grpSpPr>
          <p:pic>
            <p:nvPicPr>
              <p:cNvPr id="16" name="object 4">
                <a:extLst>
                  <a:ext uri="{FF2B5EF4-FFF2-40B4-BE49-F238E27FC236}">
                    <a16:creationId xmlns:a16="http://schemas.microsoft.com/office/drawing/2014/main" id="{43B9E378-D1C9-5048-A7AD-318DFC7E5AA3}"/>
                  </a:ext>
                </a:extLst>
              </p:cNvPr>
              <p:cNvPicPr/>
              <p:nvPr/>
            </p:nvPicPr>
            <p:blipFill>
              <a:blip r:embed="rId2"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17" name="object 5">
                <a:extLst>
                  <a:ext uri="{FF2B5EF4-FFF2-40B4-BE49-F238E27FC236}">
                    <a16:creationId xmlns:a16="http://schemas.microsoft.com/office/drawing/2014/main" id="{7C20AC2D-DFF7-D740-84C5-A43518C20918}"/>
                  </a:ext>
                </a:extLst>
              </p:cNvPr>
              <p:cNvPicPr/>
              <p:nvPr/>
            </p:nvPicPr>
            <p:blipFill>
              <a:blip r:embed="rId3"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18" name="object 6">
                <a:extLst>
                  <a:ext uri="{FF2B5EF4-FFF2-40B4-BE49-F238E27FC236}">
                    <a16:creationId xmlns:a16="http://schemas.microsoft.com/office/drawing/2014/main" id="{CCF3476A-05A6-7A4B-8ABA-803D628AEA68}"/>
                  </a:ext>
                </a:extLst>
              </p:cNvPr>
              <p:cNvPicPr/>
              <p:nvPr/>
            </p:nvPicPr>
            <p:blipFill>
              <a:blip r:embed="rId4"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19" name="object 7">
                <a:extLst>
                  <a:ext uri="{FF2B5EF4-FFF2-40B4-BE49-F238E27FC236}">
                    <a16:creationId xmlns:a16="http://schemas.microsoft.com/office/drawing/2014/main" id="{E6D4F181-4A75-AD48-B7C6-32AE6A993162}"/>
                  </a:ext>
                </a:extLst>
              </p:cNvPr>
              <p:cNvPicPr/>
              <p:nvPr/>
            </p:nvPicPr>
            <p:blipFill>
              <a:blip r:embed="rId5"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0" name="object 8">
                <a:extLst>
                  <a:ext uri="{FF2B5EF4-FFF2-40B4-BE49-F238E27FC236}">
                    <a16:creationId xmlns:a16="http://schemas.microsoft.com/office/drawing/2014/main" id="{C9810867-5C1D-2E4C-BBD1-90A48E3FEED9}"/>
                  </a:ext>
                </a:extLst>
              </p:cNvPr>
              <p:cNvPicPr/>
              <p:nvPr/>
            </p:nvPicPr>
            <p:blipFill>
              <a:blip r:embed="rId6"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1" name="object 9">
                <a:extLst>
                  <a:ext uri="{FF2B5EF4-FFF2-40B4-BE49-F238E27FC236}">
                    <a16:creationId xmlns:a16="http://schemas.microsoft.com/office/drawing/2014/main" id="{FCF20FD0-CF72-554D-BE97-3484BA6EC08F}"/>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2" name="object 10">
                <a:extLst>
                  <a:ext uri="{FF2B5EF4-FFF2-40B4-BE49-F238E27FC236}">
                    <a16:creationId xmlns:a16="http://schemas.microsoft.com/office/drawing/2014/main" id="{6D03B03E-0FB7-804C-B266-5040869AB68B}"/>
                  </a:ext>
                </a:extLst>
              </p:cNvPr>
              <p:cNvPicPr/>
              <p:nvPr/>
            </p:nvPicPr>
            <p:blipFill>
              <a:blip r:embed="rId7"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3" name="object 11">
                <a:extLst>
                  <a:ext uri="{FF2B5EF4-FFF2-40B4-BE49-F238E27FC236}">
                    <a16:creationId xmlns:a16="http://schemas.microsoft.com/office/drawing/2014/main" id="{A3753BF7-E0FC-634D-B8BA-68A4EE5B3C3C}"/>
                  </a:ext>
                </a:extLst>
              </p:cNvPr>
              <p:cNvPicPr/>
              <p:nvPr/>
            </p:nvPicPr>
            <p:blipFill>
              <a:blip r:embed="rId8"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4" name="object 12">
                <a:extLst>
                  <a:ext uri="{FF2B5EF4-FFF2-40B4-BE49-F238E27FC236}">
                    <a16:creationId xmlns:a16="http://schemas.microsoft.com/office/drawing/2014/main" id="{66309E74-AA8D-C74D-8811-EDEDE02DD34F}"/>
                  </a:ext>
                </a:extLst>
              </p:cNvPr>
              <p:cNvPicPr/>
              <p:nvPr/>
            </p:nvPicPr>
            <p:blipFill>
              <a:blip r:embed="rId9"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5" name="object 13">
                <a:extLst>
                  <a:ext uri="{FF2B5EF4-FFF2-40B4-BE49-F238E27FC236}">
                    <a16:creationId xmlns:a16="http://schemas.microsoft.com/office/drawing/2014/main" id="{6BEC0ADD-D571-3842-AD65-1FB8FF13B0D0}"/>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26" name="object 14">
                <a:extLst>
                  <a:ext uri="{FF2B5EF4-FFF2-40B4-BE49-F238E27FC236}">
                    <a16:creationId xmlns:a16="http://schemas.microsoft.com/office/drawing/2014/main" id="{1FFDE0D1-BD82-D046-B1BA-5FD96D227208}"/>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27" name="object 15">
                <a:extLst>
                  <a:ext uri="{FF2B5EF4-FFF2-40B4-BE49-F238E27FC236}">
                    <a16:creationId xmlns:a16="http://schemas.microsoft.com/office/drawing/2014/main" id="{64310638-8284-3843-B0D8-AF2B52C9D3FB}"/>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28" name="object 16">
                <a:extLst>
                  <a:ext uri="{FF2B5EF4-FFF2-40B4-BE49-F238E27FC236}">
                    <a16:creationId xmlns:a16="http://schemas.microsoft.com/office/drawing/2014/main" id="{38FE4D68-3A03-5A4E-8A91-60E1220F2845}"/>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29" name="object 17">
                <a:extLst>
                  <a:ext uri="{FF2B5EF4-FFF2-40B4-BE49-F238E27FC236}">
                    <a16:creationId xmlns:a16="http://schemas.microsoft.com/office/drawing/2014/main" id="{DD0C53B7-AA0A-7B44-92AF-0F6A2CFA9471}"/>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0" name="object 18">
                <a:extLst>
                  <a:ext uri="{FF2B5EF4-FFF2-40B4-BE49-F238E27FC236}">
                    <a16:creationId xmlns:a16="http://schemas.microsoft.com/office/drawing/2014/main" id="{8B358751-1A9C-1C4F-B591-7E2997D05F22}"/>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1" name="object 19">
                <a:extLst>
                  <a:ext uri="{FF2B5EF4-FFF2-40B4-BE49-F238E27FC236}">
                    <a16:creationId xmlns:a16="http://schemas.microsoft.com/office/drawing/2014/main" id="{DB66BDF8-E69A-6C4D-A316-598F9880738A}"/>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2" name="object 20">
                <a:extLst>
                  <a:ext uri="{FF2B5EF4-FFF2-40B4-BE49-F238E27FC236}">
                    <a16:creationId xmlns:a16="http://schemas.microsoft.com/office/drawing/2014/main" id="{E42D92F3-9B7A-6E47-827E-CF658CCED7A0}"/>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4" name="object 21">
              <a:extLst>
                <a:ext uri="{FF2B5EF4-FFF2-40B4-BE49-F238E27FC236}">
                  <a16:creationId xmlns:a16="http://schemas.microsoft.com/office/drawing/2014/main" id="{B5CE0881-A029-6445-8926-E226E755B81B}"/>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5" name="object 22">
              <a:extLst>
                <a:ext uri="{FF2B5EF4-FFF2-40B4-BE49-F238E27FC236}">
                  <a16:creationId xmlns:a16="http://schemas.microsoft.com/office/drawing/2014/main" id="{FC8500B8-5F5F-344F-AB81-ADE232E100D2}"/>
                </a:ext>
              </a:extLst>
            </p:cNvPr>
            <p:cNvGrpSpPr/>
            <p:nvPr/>
          </p:nvGrpSpPr>
          <p:grpSpPr>
            <a:xfrm>
              <a:off x="2343359" y="1805714"/>
              <a:ext cx="974725" cy="202565"/>
              <a:chOff x="2343359" y="1805714"/>
              <a:chExt cx="974725" cy="202565"/>
            </a:xfrm>
          </p:grpSpPr>
          <p:pic>
            <p:nvPicPr>
              <p:cNvPr id="9" name="object 23">
                <a:extLst>
                  <a:ext uri="{FF2B5EF4-FFF2-40B4-BE49-F238E27FC236}">
                    <a16:creationId xmlns:a16="http://schemas.microsoft.com/office/drawing/2014/main" id="{C73F76A1-7FAE-2248-BCF3-1F473C37E0E5}"/>
                  </a:ext>
                </a:extLst>
              </p:cNvPr>
              <p:cNvPicPr/>
              <p:nvPr/>
            </p:nvPicPr>
            <p:blipFill>
              <a:blip r:embed="rId15"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0" name="object 24">
                <a:extLst>
                  <a:ext uri="{FF2B5EF4-FFF2-40B4-BE49-F238E27FC236}">
                    <a16:creationId xmlns:a16="http://schemas.microsoft.com/office/drawing/2014/main" id="{89A9E8C8-D77D-0246-9147-9DA9DE490E2C}"/>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1" name="object 25">
                <a:extLst>
                  <a:ext uri="{FF2B5EF4-FFF2-40B4-BE49-F238E27FC236}">
                    <a16:creationId xmlns:a16="http://schemas.microsoft.com/office/drawing/2014/main" id="{393EBFDA-FCC0-F544-9CD4-1DF349F1D8D1}"/>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2" name="object 26">
                <a:extLst>
                  <a:ext uri="{FF2B5EF4-FFF2-40B4-BE49-F238E27FC236}">
                    <a16:creationId xmlns:a16="http://schemas.microsoft.com/office/drawing/2014/main" id="{C6E46ECD-3F7A-A545-ACF4-637523A3E0FD}"/>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3" name="object 27">
                <a:extLst>
                  <a:ext uri="{FF2B5EF4-FFF2-40B4-BE49-F238E27FC236}">
                    <a16:creationId xmlns:a16="http://schemas.microsoft.com/office/drawing/2014/main" id="{1B141E22-2F7D-8B4E-AC00-7DF2CF2B5EEA}"/>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4" name="object 28">
                <a:extLst>
                  <a:ext uri="{FF2B5EF4-FFF2-40B4-BE49-F238E27FC236}">
                    <a16:creationId xmlns:a16="http://schemas.microsoft.com/office/drawing/2014/main" id="{E8F23494-238D-5246-9595-1321F4C25940}"/>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5" name="object 29">
                <a:extLst>
                  <a:ext uri="{FF2B5EF4-FFF2-40B4-BE49-F238E27FC236}">
                    <a16:creationId xmlns:a16="http://schemas.microsoft.com/office/drawing/2014/main" id="{D469985C-9F1D-B041-8633-DDC22A6F7EA0}"/>
                  </a:ext>
                </a:extLst>
              </p:cNvPr>
              <p:cNvPicPr/>
              <p:nvPr/>
            </p:nvPicPr>
            <p:blipFill>
              <a:blip r:embed="rId19"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6" name="object 30">
              <a:extLst>
                <a:ext uri="{FF2B5EF4-FFF2-40B4-BE49-F238E27FC236}">
                  <a16:creationId xmlns:a16="http://schemas.microsoft.com/office/drawing/2014/main" id="{F0B282E4-798D-274A-BDFA-03E3CE6CA5E5}"/>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7" name="object 31">
              <a:extLst>
                <a:ext uri="{FF2B5EF4-FFF2-40B4-BE49-F238E27FC236}">
                  <a16:creationId xmlns:a16="http://schemas.microsoft.com/office/drawing/2014/main" id="{AE3F852B-B95D-4C47-B467-A7A3B86E11D2}"/>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8" name="object 32">
              <a:extLst>
                <a:ext uri="{FF2B5EF4-FFF2-40B4-BE49-F238E27FC236}">
                  <a16:creationId xmlns:a16="http://schemas.microsoft.com/office/drawing/2014/main" id="{375D1E98-D2C0-8E46-88BA-F24EC47022D0}"/>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3" name="object 37">
            <a:extLst>
              <a:ext uri="{FF2B5EF4-FFF2-40B4-BE49-F238E27FC236}">
                <a16:creationId xmlns:a16="http://schemas.microsoft.com/office/drawing/2014/main" id="{BAD2144F-B206-2F42-B756-9EA8980EC79E}"/>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14616101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1"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5"/>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0" name="Text Placeholder 94">
            <a:extLst>
              <a:ext uri="{FF2B5EF4-FFF2-40B4-BE49-F238E27FC236}">
                <a16:creationId xmlns:a16="http://schemas.microsoft.com/office/drawing/2014/main" id="{B2AA246E-2B67-F449-AFF4-5B445184D7D3}"/>
              </a:ext>
            </a:extLst>
          </p:cNvPr>
          <p:cNvSpPr>
            <a:spLocks noGrp="1"/>
          </p:cNvSpPr>
          <p:nvPr>
            <p:ph type="body" sz="quarter" idx="22"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351749257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3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1" y="1396502"/>
            <a:ext cx="1375565" cy="1191929"/>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7" y="1396502"/>
            <a:ext cx="5111641" cy="1191929"/>
          </a:xfrm>
          <a:prstGeom prst="rect">
            <a:avLst/>
          </a:prstGeom>
        </p:spPr>
        <p:txBody>
          <a:bodyPr lIns="0" tIns="0" rIns="0" bIns="0" anchor="t" anchorCtr="0"/>
          <a:lstStyle>
            <a:lvl1pPr marL="0" indent="0" algn="l">
              <a:lnSpc>
                <a:spcPct val="100000"/>
              </a:lnSpc>
              <a:buNone/>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515543"/>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marL="0" marR="0" lvl="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a:pPr>
            <a:r>
              <a:rPr lang="en-US" spc="9"/>
              <a:t>Artificial Intelligence Cross-Center Unit</a:t>
            </a:r>
            <a:endParaRPr lang="en-US" spc="7"/>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8757551" y="1396502"/>
            <a:ext cx="1375565" cy="1191929"/>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10316291" y="1396502"/>
            <a:ext cx="1375565" cy="1191929"/>
          </a:xfrm>
          <a:prstGeom prst="rect">
            <a:avLst/>
          </a:prstGeom>
        </p:spPr>
        <p:txBody>
          <a:bodyPr lIns="0" tIns="0" rIns="0" bIns="0"/>
          <a:lstStyle>
            <a:lvl1pPr>
              <a:buNone/>
              <a:defRPr sz="1067"/>
            </a:lvl1pPr>
          </a:lstStyle>
          <a:p>
            <a:endParaRPr lang="en-US"/>
          </a:p>
        </p:txBody>
      </p:sp>
      <p:sp>
        <p:nvSpPr>
          <p:cNvPr id="19" name="Text Placeholder 83">
            <a:extLst>
              <a:ext uri="{FF2B5EF4-FFF2-40B4-BE49-F238E27FC236}">
                <a16:creationId xmlns:a16="http://schemas.microsoft.com/office/drawing/2014/main" id="{DF33D91C-D88B-1F46-9964-BA8FA5A7C14E}"/>
              </a:ext>
            </a:extLst>
          </p:cNvPr>
          <p:cNvSpPr>
            <a:spLocks noGrp="1"/>
          </p:cNvSpPr>
          <p:nvPr>
            <p:ph type="body" sz="quarter" idx="28"/>
          </p:nvPr>
        </p:nvSpPr>
        <p:spPr>
          <a:xfrm>
            <a:off x="476576" y="3582352"/>
            <a:ext cx="2062285" cy="2272485"/>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0" name="Text Placeholder 84">
            <a:extLst>
              <a:ext uri="{FF2B5EF4-FFF2-40B4-BE49-F238E27FC236}">
                <a16:creationId xmlns:a16="http://schemas.microsoft.com/office/drawing/2014/main" id="{884E4AC7-B53C-1641-BE01-C7DD8ABDDA06}"/>
              </a:ext>
            </a:extLst>
          </p:cNvPr>
          <p:cNvSpPr>
            <a:spLocks noGrp="1"/>
          </p:cNvSpPr>
          <p:nvPr>
            <p:ph type="body" sz="quarter" idx="29"/>
          </p:nvPr>
        </p:nvSpPr>
        <p:spPr>
          <a:xfrm>
            <a:off x="3035318" y="3582353"/>
            <a:ext cx="2552900" cy="492108"/>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1" name="Text Placeholder 85">
            <a:extLst>
              <a:ext uri="{FF2B5EF4-FFF2-40B4-BE49-F238E27FC236}">
                <a16:creationId xmlns:a16="http://schemas.microsoft.com/office/drawing/2014/main" id="{7A1F6A69-479C-D94B-AF47-2F58E20804C2}"/>
              </a:ext>
            </a:extLst>
          </p:cNvPr>
          <p:cNvSpPr>
            <a:spLocks noGrp="1"/>
          </p:cNvSpPr>
          <p:nvPr>
            <p:ph type="body" sz="quarter" idx="30"/>
          </p:nvPr>
        </p:nvSpPr>
        <p:spPr>
          <a:xfrm>
            <a:off x="3035318" y="4522028"/>
            <a:ext cx="2552900"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2" name="Text Placeholder 86">
            <a:extLst>
              <a:ext uri="{FF2B5EF4-FFF2-40B4-BE49-F238E27FC236}">
                <a16:creationId xmlns:a16="http://schemas.microsoft.com/office/drawing/2014/main" id="{46F9BF66-C06C-8545-96DA-C982A5350053}"/>
              </a:ext>
            </a:extLst>
          </p:cNvPr>
          <p:cNvSpPr>
            <a:spLocks noGrp="1"/>
          </p:cNvSpPr>
          <p:nvPr>
            <p:ph type="body" sz="quarter" idx="31"/>
          </p:nvPr>
        </p:nvSpPr>
        <p:spPr>
          <a:xfrm>
            <a:off x="3029475" y="5364899"/>
            <a:ext cx="2558743"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Tree>
    <p:extLst>
      <p:ext uri="{BB962C8B-B14F-4D97-AF65-F5344CB8AC3E}">
        <p14:creationId xmlns:p14="http://schemas.microsoft.com/office/powerpoint/2010/main" val="217746064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5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1" y="1396502"/>
            <a:ext cx="1375565" cy="1191929"/>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7" y="1396502"/>
            <a:ext cx="5111641" cy="1191929"/>
          </a:xfrm>
          <a:prstGeom prst="rect">
            <a:avLst/>
          </a:prstGeom>
        </p:spPr>
        <p:txBody>
          <a:bodyPr lIns="0" tIns="0" rIns="0" bIns="0" anchor="t" anchorCtr="0"/>
          <a:lstStyle>
            <a:lvl1pPr marL="0" indent="0" algn="l">
              <a:lnSpc>
                <a:spcPct val="100000"/>
              </a:lnSpc>
              <a:buNone/>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8757551" y="1396502"/>
            <a:ext cx="1375565" cy="1191929"/>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10316291" y="1396502"/>
            <a:ext cx="1375565" cy="1191929"/>
          </a:xfrm>
          <a:prstGeom prst="rect">
            <a:avLst/>
          </a:prstGeom>
        </p:spPr>
        <p:txBody>
          <a:bodyPr lIns="0" tIns="0" rIns="0" bIns="0"/>
          <a:lstStyle>
            <a:lvl1pPr>
              <a:buNone/>
              <a:defRPr sz="1067"/>
            </a:lvl1pPr>
          </a:lstStyle>
          <a:p>
            <a:endParaRPr lang="en-US"/>
          </a:p>
        </p:txBody>
      </p:sp>
      <p:sp>
        <p:nvSpPr>
          <p:cNvPr id="19" name="Text Placeholder 83">
            <a:extLst>
              <a:ext uri="{FF2B5EF4-FFF2-40B4-BE49-F238E27FC236}">
                <a16:creationId xmlns:a16="http://schemas.microsoft.com/office/drawing/2014/main" id="{DF33D91C-D88B-1F46-9964-BA8FA5A7C14E}"/>
              </a:ext>
            </a:extLst>
          </p:cNvPr>
          <p:cNvSpPr>
            <a:spLocks noGrp="1"/>
          </p:cNvSpPr>
          <p:nvPr>
            <p:ph type="body" sz="quarter" idx="28"/>
          </p:nvPr>
        </p:nvSpPr>
        <p:spPr>
          <a:xfrm>
            <a:off x="476576" y="3582352"/>
            <a:ext cx="2062285" cy="2272485"/>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0" name="Text Placeholder 84">
            <a:extLst>
              <a:ext uri="{FF2B5EF4-FFF2-40B4-BE49-F238E27FC236}">
                <a16:creationId xmlns:a16="http://schemas.microsoft.com/office/drawing/2014/main" id="{884E4AC7-B53C-1641-BE01-C7DD8ABDDA06}"/>
              </a:ext>
            </a:extLst>
          </p:cNvPr>
          <p:cNvSpPr>
            <a:spLocks noGrp="1"/>
          </p:cNvSpPr>
          <p:nvPr>
            <p:ph type="body" sz="quarter" idx="29"/>
          </p:nvPr>
        </p:nvSpPr>
        <p:spPr>
          <a:xfrm>
            <a:off x="3035318" y="3582353"/>
            <a:ext cx="2552900" cy="492108"/>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1" name="Text Placeholder 85">
            <a:extLst>
              <a:ext uri="{FF2B5EF4-FFF2-40B4-BE49-F238E27FC236}">
                <a16:creationId xmlns:a16="http://schemas.microsoft.com/office/drawing/2014/main" id="{7A1F6A69-479C-D94B-AF47-2F58E20804C2}"/>
              </a:ext>
            </a:extLst>
          </p:cNvPr>
          <p:cNvSpPr>
            <a:spLocks noGrp="1"/>
          </p:cNvSpPr>
          <p:nvPr>
            <p:ph type="body" sz="quarter" idx="30"/>
          </p:nvPr>
        </p:nvSpPr>
        <p:spPr>
          <a:xfrm>
            <a:off x="3035318" y="4522028"/>
            <a:ext cx="2552900"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2" name="Text Placeholder 86">
            <a:extLst>
              <a:ext uri="{FF2B5EF4-FFF2-40B4-BE49-F238E27FC236}">
                <a16:creationId xmlns:a16="http://schemas.microsoft.com/office/drawing/2014/main" id="{46F9BF66-C06C-8545-96DA-C982A5350053}"/>
              </a:ext>
            </a:extLst>
          </p:cNvPr>
          <p:cNvSpPr>
            <a:spLocks noGrp="1"/>
          </p:cNvSpPr>
          <p:nvPr>
            <p:ph type="body" sz="quarter" idx="31"/>
          </p:nvPr>
        </p:nvSpPr>
        <p:spPr>
          <a:xfrm>
            <a:off x="3029475" y="5364899"/>
            <a:ext cx="2558743"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Tree>
    <p:extLst>
      <p:ext uri="{BB962C8B-B14F-4D97-AF65-F5344CB8AC3E}">
        <p14:creationId xmlns:p14="http://schemas.microsoft.com/office/powerpoint/2010/main" val="200354779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6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8" y="1048931"/>
            <a:ext cx="5111641" cy="338876"/>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1"/>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3" name="Text Placeholder 94">
            <a:extLst>
              <a:ext uri="{FF2B5EF4-FFF2-40B4-BE49-F238E27FC236}">
                <a16:creationId xmlns:a16="http://schemas.microsoft.com/office/drawing/2014/main" id="{4CF67DBB-A9B6-D641-B1DE-273DD544A0EA}"/>
              </a:ext>
            </a:extLst>
          </p:cNvPr>
          <p:cNvSpPr>
            <a:spLocks noGrp="1"/>
          </p:cNvSpPr>
          <p:nvPr>
            <p:ph type="body" sz="quarter" idx="32"/>
          </p:nvPr>
        </p:nvSpPr>
        <p:spPr>
          <a:xfrm>
            <a:off x="476578" y="3259021"/>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a:extLst>
              <a:ext uri="{FF2B5EF4-FFF2-40B4-BE49-F238E27FC236}">
                <a16:creationId xmlns:a16="http://schemas.microsoft.com/office/drawing/2014/main" id="{94F0D692-2E54-FD46-81DA-EBFBD970C960}"/>
              </a:ext>
            </a:extLst>
          </p:cNvPr>
          <p:cNvSpPr>
            <a:spLocks noGrp="1"/>
          </p:cNvSpPr>
          <p:nvPr>
            <p:ph type="body" sz="quarter" idx="33"/>
          </p:nvPr>
        </p:nvSpPr>
        <p:spPr>
          <a:xfrm>
            <a:off x="476578"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E4D5CF94-1E87-0549-95B7-EB119951B445}"/>
              </a:ext>
            </a:extLst>
          </p:cNvPr>
          <p:cNvSpPr>
            <a:spLocks noGrp="1"/>
          </p:cNvSpPr>
          <p:nvPr>
            <p:ph type="body" sz="quarter" idx="34"/>
          </p:nvPr>
        </p:nvSpPr>
        <p:spPr>
          <a:xfrm>
            <a:off x="6253057" y="3259021"/>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A97B07E4-D85F-0546-8B88-E8FF713A288F}"/>
              </a:ext>
            </a:extLst>
          </p:cNvPr>
          <p:cNvSpPr>
            <a:spLocks noGrp="1"/>
          </p:cNvSpPr>
          <p:nvPr>
            <p:ph type="body" sz="quarter" idx="35"/>
          </p:nvPr>
        </p:nvSpPr>
        <p:spPr>
          <a:xfrm>
            <a:off x="6253057"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CBFB5248-1302-2740-A875-420756085B20}"/>
              </a:ext>
            </a:extLst>
          </p:cNvPr>
          <p:cNvSpPr>
            <a:spLocks noGrp="1"/>
          </p:cNvSpPr>
          <p:nvPr>
            <p:ph type="body" sz="quarter" idx="36"/>
          </p:nvPr>
        </p:nvSpPr>
        <p:spPr>
          <a:xfrm>
            <a:off x="476578" y="5031377"/>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51F346EC-D695-9E4E-B87A-F6C092EFEE1C}"/>
              </a:ext>
            </a:extLst>
          </p:cNvPr>
          <p:cNvSpPr>
            <a:spLocks noGrp="1"/>
          </p:cNvSpPr>
          <p:nvPr>
            <p:ph type="body" sz="quarter" idx="37"/>
          </p:nvPr>
        </p:nvSpPr>
        <p:spPr>
          <a:xfrm>
            <a:off x="476578"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02C5D928-5CD7-CE46-A7FD-34ACEF7FA257}"/>
              </a:ext>
            </a:extLst>
          </p:cNvPr>
          <p:cNvSpPr>
            <a:spLocks noGrp="1"/>
          </p:cNvSpPr>
          <p:nvPr>
            <p:ph type="body" sz="quarter" idx="38"/>
          </p:nvPr>
        </p:nvSpPr>
        <p:spPr>
          <a:xfrm>
            <a:off x="6253057" y="5031377"/>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10454230-AD28-F442-8719-A50B998BC09F}"/>
              </a:ext>
            </a:extLst>
          </p:cNvPr>
          <p:cNvSpPr>
            <a:spLocks noGrp="1"/>
          </p:cNvSpPr>
          <p:nvPr>
            <p:ph type="body" sz="quarter" idx="39"/>
          </p:nvPr>
        </p:nvSpPr>
        <p:spPr>
          <a:xfrm>
            <a:off x="6253057"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9" name="Text Placeholder 94">
            <a:extLst>
              <a:ext uri="{FF2B5EF4-FFF2-40B4-BE49-F238E27FC236}">
                <a16:creationId xmlns:a16="http://schemas.microsoft.com/office/drawing/2014/main" id="{C8324B54-5E33-934D-AC53-2BFB801836FA}"/>
              </a:ext>
            </a:extLst>
          </p:cNvPr>
          <p:cNvSpPr>
            <a:spLocks noGrp="1"/>
          </p:cNvSpPr>
          <p:nvPr>
            <p:ph type="body" sz="quarter" idx="40"/>
          </p:nvPr>
        </p:nvSpPr>
        <p:spPr>
          <a:xfrm>
            <a:off x="2463421" y="1445340"/>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0" name="Text Placeholder 94">
            <a:extLst>
              <a:ext uri="{FF2B5EF4-FFF2-40B4-BE49-F238E27FC236}">
                <a16:creationId xmlns:a16="http://schemas.microsoft.com/office/drawing/2014/main" id="{41EA8438-C39A-3A47-AA7A-E89884D53087}"/>
              </a:ext>
            </a:extLst>
          </p:cNvPr>
          <p:cNvSpPr>
            <a:spLocks noGrp="1"/>
          </p:cNvSpPr>
          <p:nvPr>
            <p:ph type="body" sz="quarter" idx="41"/>
          </p:nvPr>
        </p:nvSpPr>
        <p:spPr>
          <a:xfrm>
            <a:off x="486734" y="2145252"/>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1" name="Text Placeholder 94">
            <a:extLst>
              <a:ext uri="{FF2B5EF4-FFF2-40B4-BE49-F238E27FC236}">
                <a16:creationId xmlns:a16="http://schemas.microsoft.com/office/drawing/2014/main" id="{46A283CB-41CC-FE42-8ECC-F60F32B37626}"/>
              </a:ext>
            </a:extLst>
          </p:cNvPr>
          <p:cNvSpPr>
            <a:spLocks noGrp="1"/>
          </p:cNvSpPr>
          <p:nvPr>
            <p:ph type="body" sz="quarter" idx="42"/>
          </p:nvPr>
        </p:nvSpPr>
        <p:spPr>
          <a:xfrm>
            <a:off x="4450266" y="2145252"/>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2" name="Text Placeholder 94">
            <a:extLst>
              <a:ext uri="{FF2B5EF4-FFF2-40B4-BE49-F238E27FC236}">
                <a16:creationId xmlns:a16="http://schemas.microsoft.com/office/drawing/2014/main" id="{BED0B757-6D0A-4446-B879-40EF365FAE9C}"/>
              </a:ext>
            </a:extLst>
          </p:cNvPr>
          <p:cNvSpPr>
            <a:spLocks noGrp="1"/>
          </p:cNvSpPr>
          <p:nvPr>
            <p:ph type="body" sz="quarter" idx="43"/>
          </p:nvPr>
        </p:nvSpPr>
        <p:spPr>
          <a:xfrm>
            <a:off x="6253057" y="1445340"/>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3" name="Text Placeholder 94">
            <a:extLst>
              <a:ext uri="{FF2B5EF4-FFF2-40B4-BE49-F238E27FC236}">
                <a16:creationId xmlns:a16="http://schemas.microsoft.com/office/drawing/2014/main" id="{85B0EE39-A06B-5648-BA3D-3A95C90871F7}"/>
              </a:ext>
            </a:extLst>
          </p:cNvPr>
          <p:cNvSpPr>
            <a:spLocks noGrp="1"/>
          </p:cNvSpPr>
          <p:nvPr>
            <p:ph type="body" sz="quarter" idx="44"/>
          </p:nvPr>
        </p:nvSpPr>
        <p:spPr>
          <a:xfrm>
            <a:off x="8209466" y="2145252"/>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F1A3380F-2683-1947-8285-567852D34476}"/>
              </a:ext>
            </a:extLst>
          </p:cNvPr>
          <p:cNvSpPr>
            <a:spLocks noGrp="1"/>
          </p:cNvSpPr>
          <p:nvPr>
            <p:ph type="body" sz="quarter" idx="45"/>
          </p:nvPr>
        </p:nvSpPr>
        <p:spPr>
          <a:xfrm>
            <a:off x="10226745" y="1445340"/>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273454983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7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7" y="1048930"/>
            <a:ext cx="5111641" cy="338876"/>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3" name="Text Placeholder 94">
            <a:extLst>
              <a:ext uri="{FF2B5EF4-FFF2-40B4-BE49-F238E27FC236}">
                <a16:creationId xmlns:a16="http://schemas.microsoft.com/office/drawing/2014/main" id="{4CF67DBB-A9B6-D641-B1DE-273DD544A0EA}"/>
              </a:ext>
            </a:extLst>
          </p:cNvPr>
          <p:cNvSpPr>
            <a:spLocks noGrp="1"/>
          </p:cNvSpPr>
          <p:nvPr>
            <p:ph type="body" sz="quarter" idx="32"/>
          </p:nvPr>
        </p:nvSpPr>
        <p:spPr>
          <a:xfrm>
            <a:off x="476577" y="3259020"/>
            <a:ext cx="5438801" cy="1226721"/>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a:extLst>
              <a:ext uri="{FF2B5EF4-FFF2-40B4-BE49-F238E27FC236}">
                <a16:creationId xmlns:a16="http://schemas.microsoft.com/office/drawing/2014/main" id="{94F0D692-2E54-FD46-81DA-EBFBD970C960}"/>
              </a:ext>
            </a:extLst>
          </p:cNvPr>
          <p:cNvSpPr>
            <a:spLocks noGrp="1"/>
          </p:cNvSpPr>
          <p:nvPr>
            <p:ph type="body" sz="quarter" idx="33"/>
          </p:nvPr>
        </p:nvSpPr>
        <p:spPr>
          <a:xfrm>
            <a:off x="476577"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E4D5CF94-1E87-0549-95B7-EB119951B445}"/>
              </a:ext>
            </a:extLst>
          </p:cNvPr>
          <p:cNvSpPr>
            <a:spLocks noGrp="1"/>
          </p:cNvSpPr>
          <p:nvPr>
            <p:ph type="body" sz="quarter" idx="34"/>
          </p:nvPr>
        </p:nvSpPr>
        <p:spPr>
          <a:xfrm>
            <a:off x="6253056" y="3259020"/>
            <a:ext cx="5438801" cy="1226721"/>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A97B07E4-D85F-0546-8B88-E8FF713A288F}"/>
              </a:ext>
            </a:extLst>
          </p:cNvPr>
          <p:cNvSpPr>
            <a:spLocks noGrp="1"/>
          </p:cNvSpPr>
          <p:nvPr>
            <p:ph type="body" sz="quarter" idx="35"/>
          </p:nvPr>
        </p:nvSpPr>
        <p:spPr>
          <a:xfrm>
            <a:off x="6253056"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CBFB5248-1302-2740-A875-420756085B20}"/>
              </a:ext>
            </a:extLst>
          </p:cNvPr>
          <p:cNvSpPr>
            <a:spLocks noGrp="1"/>
          </p:cNvSpPr>
          <p:nvPr>
            <p:ph type="body" sz="quarter" idx="36"/>
          </p:nvPr>
        </p:nvSpPr>
        <p:spPr>
          <a:xfrm>
            <a:off x="476577" y="5031376"/>
            <a:ext cx="5438801" cy="1226721"/>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51F346EC-D695-9E4E-B87A-F6C092EFEE1C}"/>
              </a:ext>
            </a:extLst>
          </p:cNvPr>
          <p:cNvSpPr>
            <a:spLocks noGrp="1"/>
          </p:cNvSpPr>
          <p:nvPr>
            <p:ph type="body" sz="quarter" idx="37"/>
          </p:nvPr>
        </p:nvSpPr>
        <p:spPr>
          <a:xfrm>
            <a:off x="476577"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02C5D928-5CD7-CE46-A7FD-34ACEF7FA257}"/>
              </a:ext>
            </a:extLst>
          </p:cNvPr>
          <p:cNvSpPr>
            <a:spLocks noGrp="1"/>
          </p:cNvSpPr>
          <p:nvPr>
            <p:ph type="body" sz="quarter" idx="38"/>
          </p:nvPr>
        </p:nvSpPr>
        <p:spPr>
          <a:xfrm>
            <a:off x="6253056" y="5031376"/>
            <a:ext cx="5438801" cy="1226721"/>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10454230-AD28-F442-8719-A50B998BC09F}"/>
              </a:ext>
            </a:extLst>
          </p:cNvPr>
          <p:cNvSpPr>
            <a:spLocks noGrp="1"/>
          </p:cNvSpPr>
          <p:nvPr>
            <p:ph type="body" sz="quarter" idx="39"/>
          </p:nvPr>
        </p:nvSpPr>
        <p:spPr>
          <a:xfrm>
            <a:off x="6253056"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9" name="Text Placeholder 94">
            <a:extLst>
              <a:ext uri="{FF2B5EF4-FFF2-40B4-BE49-F238E27FC236}">
                <a16:creationId xmlns:a16="http://schemas.microsoft.com/office/drawing/2014/main" id="{C8324B54-5E33-934D-AC53-2BFB801836FA}"/>
              </a:ext>
            </a:extLst>
          </p:cNvPr>
          <p:cNvSpPr>
            <a:spLocks noGrp="1"/>
          </p:cNvSpPr>
          <p:nvPr>
            <p:ph type="body" sz="quarter" idx="40"/>
          </p:nvPr>
        </p:nvSpPr>
        <p:spPr>
          <a:xfrm>
            <a:off x="2463420" y="1445339"/>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0" name="Text Placeholder 94">
            <a:extLst>
              <a:ext uri="{FF2B5EF4-FFF2-40B4-BE49-F238E27FC236}">
                <a16:creationId xmlns:a16="http://schemas.microsoft.com/office/drawing/2014/main" id="{41EA8438-C39A-3A47-AA7A-E89884D53087}"/>
              </a:ext>
            </a:extLst>
          </p:cNvPr>
          <p:cNvSpPr>
            <a:spLocks noGrp="1"/>
          </p:cNvSpPr>
          <p:nvPr>
            <p:ph type="body" sz="quarter" idx="41"/>
          </p:nvPr>
        </p:nvSpPr>
        <p:spPr>
          <a:xfrm>
            <a:off x="486733" y="2145251"/>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1" name="Text Placeholder 94">
            <a:extLst>
              <a:ext uri="{FF2B5EF4-FFF2-40B4-BE49-F238E27FC236}">
                <a16:creationId xmlns:a16="http://schemas.microsoft.com/office/drawing/2014/main" id="{46A283CB-41CC-FE42-8ECC-F60F32B37626}"/>
              </a:ext>
            </a:extLst>
          </p:cNvPr>
          <p:cNvSpPr>
            <a:spLocks noGrp="1"/>
          </p:cNvSpPr>
          <p:nvPr>
            <p:ph type="body" sz="quarter" idx="42"/>
          </p:nvPr>
        </p:nvSpPr>
        <p:spPr>
          <a:xfrm>
            <a:off x="4450265" y="2145251"/>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2" name="Text Placeholder 94">
            <a:extLst>
              <a:ext uri="{FF2B5EF4-FFF2-40B4-BE49-F238E27FC236}">
                <a16:creationId xmlns:a16="http://schemas.microsoft.com/office/drawing/2014/main" id="{BED0B757-6D0A-4446-B879-40EF365FAE9C}"/>
              </a:ext>
            </a:extLst>
          </p:cNvPr>
          <p:cNvSpPr>
            <a:spLocks noGrp="1"/>
          </p:cNvSpPr>
          <p:nvPr>
            <p:ph type="body" sz="quarter" idx="43"/>
          </p:nvPr>
        </p:nvSpPr>
        <p:spPr>
          <a:xfrm>
            <a:off x="6253056" y="1445339"/>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3" name="Text Placeholder 94">
            <a:extLst>
              <a:ext uri="{FF2B5EF4-FFF2-40B4-BE49-F238E27FC236}">
                <a16:creationId xmlns:a16="http://schemas.microsoft.com/office/drawing/2014/main" id="{85B0EE39-A06B-5648-BA3D-3A95C90871F7}"/>
              </a:ext>
            </a:extLst>
          </p:cNvPr>
          <p:cNvSpPr>
            <a:spLocks noGrp="1"/>
          </p:cNvSpPr>
          <p:nvPr>
            <p:ph type="body" sz="quarter" idx="44"/>
          </p:nvPr>
        </p:nvSpPr>
        <p:spPr>
          <a:xfrm>
            <a:off x="8209465" y="2145251"/>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F1A3380F-2683-1947-8285-567852D34476}"/>
              </a:ext>
            </a:extLst>
          </p:cNvPr>
          <p:cNvSpPr>
            <a:spLocks noGrp="1"/>
          </p:cNvSpPr>
          <p:nvPr>
            <p:ph type="body" sz="quarter" idx="45"/>
          </p:nvPr>
        </p:nvSpPr>
        <p:spPr>
          <a:xfrm>
            <a:off x="10226744" y="1445339"/>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240505341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8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476576" y="1228379"/>
            <a:ext cx="3428389" cy="171256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8" y="3067147"/>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4370022" y="1228379"/>
            <a:ext cx="3428389" cy="1712568"/>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8263467" y="1228379"/>
            <a:ext cx="3428389" cy="1712568"/>
          </a:xfrm>
          <a:prstGeom prst="rect">
            <a:avLst/>
          </a:prstGeom>
        </p:spPr>
        <p:txBody>
          <a:bodyPr lIns="0" tIns="0" rIns="0" bIns="0"/>
          <a:lstStyle>
            <a:lvl1pPr>
              <a:buNone/>
              <a:defRPr sz="1067"/>
            </a:lvl1pPr>
          </a:lstStyle>
          <a:p>
            <a:endParaRPr lang="en-US"/>
          </a:p>
        </p:txBody>
      </p:sp>
      <p:sp>
        <p:nvSpPr>
          <p:cNvPr id="13" name="Picture Placeholder 92">
            <a:extLst>
              <a:ext uri="{FF2B5EF4-FFF2-40B4-BE49-F238E27FC236}">
                <a16:creationId xmlns:a16="http://schemas.microsoft.com/office/drawing/2014/main" id="{B3B2DFA7-F219-AF42-ACE7-C8C87965505E}"/>
              </a:ext>
            </a:extLst>
          </p:cNvPr>
          <p:cNvSpPr>
            <a:spLocks noGrp="1"/>
          </p:cNvSpPr>
          <p:nvPr>
            <p:ph type="pic" sz="quarter" idx="27"/>
          </p:nvPr>
        </p:nvSpPr>
        <p:spPr>
          <a:xfrm>
            <a:off x="476576" y="3859439"/>
            <a:ext cx="3428389" cy="1712568"/>
          </a:xfrm>
          <a:prstGeom prst="rect">
            <a:avLst/>
          </a:prstGeom>
        </p:spPr>
        <p:txBody>
          <a:bodyPr lIns="0" tIns="0" rIns="0" bIns="0"/>
          <a:lstStyle>
            <a:lvl1pPr>
              <a:buNone/>
              <a:defRPr sz="1067"/>
            </a:lvl1pPr>
          </a:lstStyle>
          <a:p>
            <a:endParaRPr lang="en-US"/>
          </a:p>
        </p:txBody>
      </p:sp>
      <p:sp>
        <p:nvSpPr>
          <p:cNvPr id="14" name="Picture Placeholder 92">
            <a:extLst>
              <a:ext uri="{FF2B5EF4-FFF2-40B4-BE49-F238E27FC236}">
                <a16:creationId xmlns:a16="http://schemas.microsoft.com/office/drawing/2014/main" id="{F2B69C13-067E-EF42-B7A3-5E1BCE8A19F6}"/>
              </a:ext>
            </a:extLst>
          </p:cNvPr>
          <p:cNvSpPr>
            <a:spLocks noGrp="1"/>
          </p:cNvSpPr>
          <p:nvPr>
            <p:ph type="pic" sz="quarter" idx="28"/>
          </p:nvPr>
        </p:nvSpPr>
        <p:spPr>
          <a:xfrm>
            <a:off x="4370022" y="3859439"/>
            <a:ext cx="3428389" cy="1712568"/>
          </a:xfrm>
          <a:prstGeom prst="rect">
            <a:avLst/>
          </a:prstGeom>
        </p:spPr>
        <p:txBody>
          <a:bodyPr lIns="0" tIns="0" rIns="0" bIns="0"/>
          <a:lstStyle>
            <a:lvl1pPr>
              <a:buNone/>
              <a:defRPr sz="1067"/>
            </a:lvl1pPr>
          </a:lstStyle>
          <a:p>
            <a:endParaRPr lang="en-US"/>
          </a:p>
        </p:txBody>
      </p:sp>
      <p:sp>
        <p:nvSpPr>
          <p:cNvPr id="18" name="Picture Placeholder 92">
            <a:extLst>
              <a:ext uri="{FF2B5EF4-FFF2-40B4-BE49-F238E27FC236}">
                <a16:creationId xmlns:a16="http://schemas.microsoft.com/office/drawing/2014/main" id="{9E6B1FF5-EC10-A048-95D7-3E03D37830F4}"/>
              </a:ext>
            </a:extLst>
          </p:cNvPr>
          <p:cNvSpPr>
            <a:spLocks noGrp="1"/>
          </p:cNvSpPr>
          <p:nvPr>
            <p:ph type="pic" sz="quarter" idx="29"/>
          </p:nvPr>
        </p:nvSpPr>
        <p:spPr>
          <a:xfrm>
            <a:off x="8263467" y="3859439"/>
            <a:ext cx="3428389" cy="1712568"/>
          </a:xfrm>
          <a:prstGeom prst="rect">
            <a:avLst/>
          </a:prstGeom>
        </p:spPr>
        <p:txBody>
          <a:bodyPr lIns="0" tIns="0" rIns="0" bIns="0"/>
          <a:lstStyle>
            <a:lvl1pPr>
              <a:buNone/>
              <a:defRPr sz="1067"/>
            </a:lvl1pPr>
          </a:lstStyle>
          <a:p>
            <a:endParaRPr lang="en-US"/>
          </a:p>
        </p:txBody>
      </p:sp>
      <p:sp>
        <p:nvSpPr>
          <p:cNvPr id="23" name="Text Placeholder 94">
            <a:extLst>
              <a:ext uri="{FF2B5EF4-FFF2-40B4-BE49-F238E27FC236}">
                <a16:creationId xmlns:a16="http://schemas.microsoft.com/office/drawing/2014/main" id="{36A00691-0A25-BA49-8B3F-153375F8D27D}"/>
              </a:ext>
            </a:extLst>
          </p:cNvPr>
          <p:cNvSpPr>
            <a:spLocks noGrp="1"/>
          </p:cNvSpPr>
          <p:nvPr>
            <p:ph type="body" sz="quarter" idx="30"/>
          </p:nvPr>
        </p:nvSpPr>
        <p:spPr>
          <a:xfrm>
            <a:off x="4362778" y="3067147"/>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163FF4FB-0980-5C43-A5EB-353D538857B9}"/>
              </a:ext>
            </a:extLst>
          </p:cNvPr>
          <p:cNvSpPr>
            <a:spLocks noGrp="1"/>
          </p:cNvSpPr>
          <p:nvPr>
            <p:ph type="body" sz="quarter" idx="31"/>
          </p:nvPr>
        </p:nvSpPr>
        <p:spPr>
          <a:xfrm>
            <a:off x="8263467" y="3067147"/>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50306DFE-3F94-614E-8261-59D8CBBDAC62}"/>
              </a:ext>
            </a:extLst>
          </p:cNvPr>
          <p:cNvSpPr>
            <a:spLocks noGrp="1"/>
          </p:cNvSpPr>
          <p:nvPr>
            <p:ph type="body" sz="quarter" idx="32"/>
          </p:nvPr>
        </p:nvSpPr>
        <p:spPr>
          <a:xfrm>
            <a:off x="476578" y="5683581"/>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A6815294-8500-9B4F-88CE-2794C521A709}"/>
              </a:ext>
            </a:extLst>
          </p:cNvPr>
          <p:cNvSpPr>
            <a:spLocks noGrp="1"/>
          </p:cNvSpPr>
          <p:nvPr>
            <p:ph type="body" sz="quarter" idx="33"/>
          </p:nvPr>
        </p:nvSpPr>
        <p:spPr>
          <a:xfrm>
            <a:off x="4362778" y="5683581"/>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1DB78D36-76D3-F245-8121-FAB31B0AB4C8}"/>
              </a:ext>
            </a:extLst>
          </p:cNvPr>
          <p:cNvSpPr>
            <a:spLocks noGrp="1"/>
          </p:cNvSpPr>
          <p:nvPr>
            <p:ph type="body" sz="quarter" idx="34"/>
          </p:nvPr>
        </p:nvSpPr>
        <p:spPr>
          <a:xfrm>
            <a:off x="8263467" y="5683581"/>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11729375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9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hasCustomPrompt="1"/>
          </p:nvPr>
        </p:nvSpPr>
        <p:spPr/>
        <p:txBody>
          <a:bodyPr/>
          <a:lstStyle/>
          <a:p>
            <a:r>
              <a:rPr lang="en-US"/>
              <a:t>Our Partners</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476576" y="1228379"/>
            <a:ext cx="2079597" cy="1492244"/>
          </a:xfrm>
          <a:prstGeom prst="rect">
            <a:avLst/>
          </a:prstGeom>
        </p:spPr>
        <p:txBody>
          <a:bodyPr lIns="0" tIns="0" rIns="0" bIns="0"/>
          <a:lstStyle>
            <a:lvl1pPr>
              <a:buNone/>
              <a:defRPr sz="1067"/>
            </a:lvl1pPr>
          </a:lstStyle>
          <a:p>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2760497" y="1228379"/>
            <a:ext cx="2079597" cy="1492244"/>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5044419" y="1228379"/>
            <a:ext cx="2079597" cy="1492244"/>
          </a:xfrm>
          <a:prstGeom prst="rect">
            <a:avLst/>
          </a:prstGeom>
        </p:spPr>
        <p:txBody>
          <a:bodyPr lIns="0" tIns="0" rIns="0" bIns="0"/>
          <a:lstStyle>
            <a:lvl1pPr>
              <a:buNone/>
              <a:defRPr sz="1067"/>
            </a:lvl1pPr>
          </a:lstStyle>
          <a:p>
            <a:endParaRPr lang="en-US"/>
          </a:p>
        </p:txBody>
      </p:sp>
      <p:sp>
        <p:nvSpPr>
          <p:cNvPr id="14" name="Picture Placeholder 92">
            <a:extLst>
              <a:ext uri="{FF2B5EF4-FFF2-40B4-BE49-F238E27FC236}">
                <a16:creationId xmlns:a16="http://schemas.microsoft.com/office/drawing/2014/main" id="{F2B69C13-067E-EF42-B7A3-5E1BCE8A19F6}"/>
              </a:ext>
            </a:extLst>
          </p:cNvPr>
          <p:cNvSpPr>
            <a:spLocks noGrp="1"/>
          </p:cNvSpPr>
          <p:nvPr>
            <p:ph type="pic" sz="quarter" idx="28"/>
          </p:nvPr>
        </p:nvSpPr>
        <p:spPr>
          <a:xfrm>
            <a:off x="9612259" y="1227017"/>
            <a:ext cx="2079597" cy="1492244"/>
          </a:xfrm>
          <a:prstGeom prst="rect">
            <a:avLst/>
          </a:prstGeom>
        </p:spPr>
        <p:txBody>
          <a:bodyPr lIns="0" tIns="0" rIns="0" bIns="0"/>
          <a:lstStyle>
            <a:lvl1pPr>
              <a:buNone/>
              <a:defRPr sz="1067"/>
            </a:lvl1pPr>
          </a:lstStyle>
          <a:p>
            <a:endParaRPr lang="en-US"/>
          </a:p>
        </p:txBody>
      </p:sp>
      <p:sp>
        <p:nvSpPr>
          <p:cNvPr id="18" name="Picture Placeholder 92">
            <a:extLst>
              <a:ext uri="{FF2B5EF4-FFF2-40B4-BE49-F238E27FC236}">
                <a16:creationId xmlns:a16="http://schemas.microsoft.com/office/drawing/2014/main" id="{9E6B1FF5-EC10-A048-95D7-3E03D37830F4}"/>
              </a:ext>
            </a:extLst>
          </p:cNvPr>
          <p:cNvSpPr>
            <a:spLocks noGrp="1"/>
          </p:cNvSpPr>
          <p:nvPr>
            <p:ph type="pic" sz="quarter" idx="29"/>
          </p:nvPr>
        </p:nvSpPr>
        <p:spPr>
          <a:xfrm>
            <a:off x="7328340" y="1227018"/>
            <a:ext cx="2079597" cy="1492244"/>
          </a:xfrm>
          <a:prstGeom prst="rect">
            <a:avLst/>
          </a:prstGeom>
        </p:spPr>
        <p:txBody>
          <a:bodyPr lIns="0" tIns="0" rIns="0" bIns="0"/>
          <a:lstStyle>
            <a:lvl1pPr>
              <a:buNone/>
              <a:defRPr sz="1067"/>
            </a:lvl1pPr>
          </a:lstStyle>
          <a:p>
            <a:endParaRPr lang="en-US"/>
          </a:p>
        </p:txBody>
      </p:sp>
      <p:sp>
        <p:nvSpPr>
          <p:cNvPr id="19" name="Picture Placeholder 92">
            <a:extLst>
              <a:ext uri="{FF2B5EF4-FFF2-40B4-BE49-F238E27FC236}">
                <a16:creationId xmlns:a16="http://schemas.microsoft.com/office/drawing/2014/main" id="{9EA07B79-569C-8D46-A12E-EA04ABB5A335}"/>
              </a:ext>
            </a:extLst>
          </p:cNvPr>
          <p:cNvSpPr>
            <a:spLocks noGrp="1"/>
          </p:cNvSpPr>
          <p:nvPr>
            <p:ph type="pic" sz="quarter" idx="30"/>
          </p:nvPr>
        </p:nvSpPr>
        <p:spPr>
          <a:xfrm>
            <a:off x="476576" y="2966869"/>
            <a:ext cx="2079597" cy="1492244"/>
          </a:xfrm>
          <a:prstGeom prst="rect">
            <a:avLst/>
          </a:prstGeom>
        </p:spPr>
        <p:txBody>
          <a:bodyPr lIns="0" tIns="0" rIns="0" bIns="0"/>
          <a:lstStyle>
            <a:lvl1pPr>
              <a:buNone/>
              <a:defRPr sz="1067"/>
            </a:lvl1pPr>
          </a:lstStyle>
          <a:p>
            <a:endParaRPr lang="en-US"/>
          </a:p>
        </p:txBody>
      </p:sp>
      <p:sp>
        <p:nvSpPr>
          <p:cNvPr id="20" name="Picture Placeholder 92">
            <a:extLst>
              <a:ext uri="{FF2B5EF4-FFF2-40B4-BE49-F238E27FC236}">
                <a16:creationId xmlns:a16="http://schemas.microsoft.com/office/drawing/2014/main" id="{5332EA91-C492-074A-B416-D2C85BCC6AEF}"/>
              </a:ext>
            </a:extLst>
          </p:cNvPr>
          <p:cNvSpPr>
            <a:spLocks noGrp="1"/>
          </p:cNvSpPr>
          <p:nvPr>
            <p:ph type="pic" sz="quarter" idx="31"/>
          </p:nvPr>
        </p:nvSpPr>
        <p:spPr>
          <a:xfrm>
            <a:off x="2760497" y="2966869"/>
            <a:ext cx="2079597" cy="1492244"/>
          </a:xfrm>
          <a:prstGeom prst="rect">
            <a:avLst/>
          </a:prstGeom>
        </p:spPr>
        <p:txBody>
          <a:bodyPr lIns="0" tIns="0" rIns="0" bIns="0"/>
          <a:lstStyle>
            <a:lvl1pPr>
              <a:buNone/>
              <a:defRPr sz="1067"/>
            </a:lvl1pPr>
          </a:lstStyle>
          <a:p>
            <a:endParaRPr lang="en-US"/>
          </a:p>
        </p:txBody>
      </p:sp>
      <p:sp>
        <p:nvSpPr>
          <p:cNvPr id="21" name="Picture Placeholder 92">
            <a:extLst>
              <a:ext uri="{FF2B5EF4-FFF2-40B4-BE49-F238E27FC236}">
                <a16:creationId xmlns:a16="http://schemas.microsoft.com/office/drawing/2014/main" id="{7DFAEA0D-00DE-AF49-B578-317431FCB0C0}"/>
              </a:ext>
            </a:extLst>
          </p:cNvPr>
          <p:cNvSpPr>
            <a:spLocks noGrp="1"/>
          </p:cNvSpPr>
          <p:nvPr>
            <p:ph type="pic" sz="quarter" idx="32"/>
          </p:nvPr>
        </p:nvSpPr>
        <p:spPr>
          <a:xfrm>
            <a:off x="5044419" y="2966869"/>
            <a:ext cx="2079597" cy="1492244"/>
          </a:xfrm>
          <a:prstGeom prst="rect">
            <a:avLst/>
          </a:prstGeom>
        </p:spPr>
        <p:txBody>
          <a:bodyPr lIns="0" tIns="0" rIns="0" bIns="0"/>
          <a:lstStyle>
            <a:lvl1pPr>
              <a:buNone/>
              <a:defRPr sz="1067"/>
            </a:lvl1pPr>
          </a:lstStyle>
          <a:p>
            <a:endParaRPr lang="en-US"/>
          </a:p>
        </p:txBody>
      </p:sp>
      <p:sp>
        <p:nvSpPr>
          <p:cNvPr id="22" name="Picture Placeholder 92">
            <a:extLst>
              <a:ext uri="{FF2B5EF4-FFF2-40B4-BE49-F238E27FC236}">
                <a16:creationId xmlns:a16="http://schemas.microsoft.com/office/drawing/2014/main" id="{63820B4C-5307-7949-814C-6443DB28075C}"/>
              </a:ext>
            </a:extLst>
          </p:cNvPr>
          <p:cNvSpPr>
            <a:spLocks noGrp="1"/>
          </p:cNvSpPr>
          <p:nvPr>
            <p:ph type="pic" sz="quarter" idx="33"/>
          </p:nvPr>
        </p:nvSpPr>
        <p:spPr>
          <a:xfrm>
            <a:off x="9612259" y="2965506"/>
            <a:ext cx="2079597" cy="1492244"/>
          </a:xfrm>
          <a:prstGeom prst="rect">
            <a:avLst/>
          </a:prstGeom>
        </p:spPr>
        <p:txBody>
          <a:bodyPr lIns="0" tIns="0" rIns="0" bIns="0"/>
          <a:lstStyle>
            <a:lvl1pPr>
              <a:buNone/>
              <a:defRPr sz="1067"/>
            </a:lvl1pPr>
          </a:lstStyle>
          <a:p>
            <a:endParaRPr lang="en-US"/>
          </a:p>
        </p:txBody>
      </p:sp>
      <p:sp>
        <p:nvSpPr>
          <p:cNvPr id="28" name="Picture Placeholder 92">
            <a:extLst>
              <a:ext uri="{FF2B5EF4-FFF2-40B4-BE49-F238E27FC236}">
                <a16:creationId xmlns:a16="http://schemas.microsoft.com/office/drawing/2014/main" id="{D35758A1-4283-C345-B176-AE191B32DCD5}"/>
              </a:ext>
            </a:extLst>
          </p:cNvPr>
          <p:cNvSpPr>
            <a:spLocks noGrp="1"/>
          </p:cNvSpPr>
          <p:nvPr>
            <p:ph type="pic" sz="quarter" idx="34"/>
          </p:nvPr>
        </p:nvSpPr>
        <p:spPr>
          <a:xfrm>
            <a:off x="7328340" y="2965507"/>
            <a:ext cx="2079597" cy="1492244"/>
          </a:xfrm>
          <a:prstGeom prst="rect">
            <a:avLst/>
          </a:prstGeom>
        </p:spPr>
        <p:txBody>
          <a:bodyPr lIns="0" tIns="0" rIns="0" bIns="0"/>
          <a:lstStyle>
            <a:lvl1pPr>
              <a:buNone/>
              <a:defRPr sz="1067"/>
            </a:lvl1pPr>
          </a:lstStyle>
          <a:p>
            <a:endParaRPr lang="en-US"/>
          </a:p>
        </p:txBody>
      </p:sp>
      <p:sp>
        <p:nvSpPr>
          <p:cNvPr id="29" name="Picture Placeholder 92">
            <a:extLst>
              <a:ext uri="{FF2B5EF4-FFF2-40B4-BE49-F238E27FC236}">
                <a16:creationId xmlns:a16="http://schemas.microsoft.com/office/drawing/2014/main" id="{7CA4D194-A285-704E-B951-6043028FABB9}"/>
              </a:ext>
            </a:extLst>
          </p:cNvPr>
          <p:cNvSpPr>
            <a:spLocks noGrp="1"/>
          </p:cNvSpPr>
          <p:nvPr>
            <p:ph type="pic" sz="quarter" idx="35"/>
          </p:nvPr>
        </p:nvSpPr>
        <p:spPr>
          <a:xfrm>
            <a:off x="476576" y="4694069"/>
            <a:ext cx="2079597" cy="1492244"/>
          </a:xfrm>
          <a:prstGeom prst="rect">
            <a:avLst/>
          </a:prstGeom>
        </p:spPr>
        <p:txBody>
          <a:bodyPr lIns="0" tIns="0" rIns="0" bIns="0"/>
          <a:lstStyle>
            <a:lvl1pPr>
              <a:buNone/>
              <a:defRPr sz="1067"/>
            </a:lvl1pPr>
          </a:lstStyle>
          <a:p>
            <a:endParaRPr lang="en-US"/>
          </a:p>
        </p:txBody>
      </p:sp>
      <p:sp>
        <p:nvSpPr>
          <p:cNvPr id="30" name="Picture Placeholder 92">
            <a:extLst>
              <a:ext uri="{FF2B5EF4-FFF2-40B4-BE49-F238E27FC236}">
                <a16:creationId xmlns:a16="http://schemas.microsoft.com/office/drawing/2014/main" id="{4D3A2DBC-FCE4-E345-9975-F6C8D1B00EEB}"/>
              </a:ext>
            </a:extLst>
          </p:cNvPr>
          <p:cNvSpPr>
            <a:spLocks noGrp="1"/>
          </p:cNvSpPr>
          <p:nvPr>
            <p:ph type="pic" sz="quarter" idx="36"/>
          </p:nvPr>
        </p:nvSpPr>
        <p:spPr>
          <a:xfrm>
            <a:off x="2760497" y="4694069"/>
            <a:ext cx="2079597" cy="1492244"/>
          </a:xfrm>
          <a:prstGeom prst="rect">
            <a:avLst/>
          </a:prstGeom>
        </p:spPr>
        <p:txBody>
          <a:bodyPr lIns="0" tIns="0" rIns="0" bIns="0"/>
          <a:lstStyle>
            <a:lvl1pPr>
              <a:buNone/>
              <a:defRPr sz="1067"/>
            </a:lvl1pPr>
          </a:lstStyle>
          <a:p>
            <a:endParaRPr lang="en-US"/>
          </a:p>
        </p:txBody>
      </p:sp>
      <p:sp>
        <p:nvSpPr>
          <p:cNvPr id="31" name="Picture Placeholder 92">
            <a:extLst>
              <a:ext uri="{FF2B5EF4-FFF2-40B4-BE49-F238E27FC236}">
                <a16:creationId xmlns:a16="http://schemas.microsoft.com/office/drawing/2014/main" id="{CA403D7B-2154-A444-910B-CD2B66FBF63A}"/>
              </a:ext>
            </a:extLst>
          </p:cNvPr>
          <p:cNvSpPr>
            <a:spLocks noGrp="1"/>
          </p:cNvSpPr>
          <p:nvPr>
            <p:ph type="pic" sz="quarter" idx="37"/>
          </p:nvPr>
        </p:nvSpPr>
        <p:spPr>
          <a:xfrm>
            <a:off x="5044419" y="4694069"/>
            <a:ext cx="2079597" cy="1492244"/>
          </a:xfrm>
          <a:prstGeom prst="rect">
            <a:avLst/>
          </a:prstGeom>
        </p:spPr>
        <p:txBody>
          <a:bodyPr lIns="0" tIns="0" rIns="0" bIns="0"/>
          <a:lstStyle>
            <a:lvl1pPr>
              <a:buNone/>
              <a:defRPr sz="1067"/>
            </a:lvl1pPr>
          </a:lstStyle>
          <a:p>
            <a:endParaRPr lang="en-US"/>
          </a:p>
        </p:txBody>
      </p:sp>
      <p:sp>
        <p:nvSpPr>
          <p:cNvPr id="32" name="Picture Placeholder 92">
            <a:extLst>
              <a:ext uri="{FF2B5EF4-FFF2-40B4-BE49-F238E27FC236}">
                <a16:creationId xmlns:a16="http://schemas.microsoft.com/office/drawing/2014/main" id="{090D041C-697D-AF46-80B8-3D671A6033FA}"/>
              </a:ext>
            </a:extLst>
          </p:cNvPr>
          <p:cNvSpPr>
            <a:spLocks noGrp="1"/>
          </p:cNvSpPr>
          <p:nvPr>
            <p:ph type="pic" sz="quarter" idx="38"/>
          </p:nvPr>
        </p:nvSpPr>
        <p:spPr>
          <a:xfrm>
            <a:off x="9612259" y="4692706"/>
            <a:ext cx="2079597" cy="1492244"/>
          </a:xfrm>
          <a:prstGeom prst="rect">
            <a:avLst/>
          </a:prstGeom>
        </p:spPr>
        <p:txBody>
          <a:bodyPr lIns="0" tIns="0" rIns="0" bIns="0"/>
          <a:lstStyle>
            <a:lvl1pPr>
              <a:buNone/>
              <a:defRPr sz="1067"/>
            </a:lvl1pPr>
          </a:lstStyle>
          <a:p>
            <a:endParaRPr lang="en-US"/>
          </a:p>
        </p:txBody>
      </p:sp>
      <p:sp>
        <p:nvSpPr>
          <p:cNvPr id="33" name="Picture Placeholder 92">
            <a:extLst>
              <a:ext uri="{FF2B5EF4-FFF2-40B4-BE49-F238E27FC236}">
                <a16:creationId xmlns:a16="http://schemas.microsoft.com/office/drawing/2014/main" id="{8C7BCE76-0B31-5D44-BD65-D75316DD7B18}"/>
              </a:ext>
            </a:extLst>
          </p:cNvPr>
          <p:cNvSpPr>
            <a:spLocks noGrp="1"/>
          </p:cNvSpPr>
          <p:nvPr>
            <p:ph type="pic" sz="quarter" idx="39"/>
          </p:nvPr>
        </p:nvSpPr>
        <p:spPr>
          <a:xfrm>
            <a:off x="7328340" y="4692707"/>
            <a:ext cx="2079597" cy="1492244"/>
          </a:xfrm>
          <a:prstGeom prst="rect">
            <a:avLst/>
          </a:prstGeom>
        </p:spPr>
        <p:txBody>
          <a:bodyPr lIns="0" tIns="0" rIns="0" bIns="0"/>
          <a:lstStyle>
            <a:lvl1pPr>
              <a:buNone/>
              <a:defRPr sz="1067"/>
            </a:lvl1pPr>
          </a:lstStyle>
          <a:p>
            <a:endParaRPr lang="en-US"/>
          </a:p>
        </p:txBody>
      </p:sp>
    </p:spTree>
    <p:extLst>
      <p:ext uri="{BB962C8B-B14F-4D97-AF65-F5344CB8AC3E}">
        <p14:creationId xmlns:p14="http://schemas.microsoft.com/office/powerpoint/2010/main" val="2726791321"/>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White Bod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A772-AD33-9843-86AA-B34C983DF18A}"/>
              </a:ext>
            </a:extLst>
          </p:cNvPr>
          <p:cNvSpPr>
            <a:spLocks noGrp="1"/>
          </p:cNvSpPr>
          <p:nvPr>
            <p:ph type="title"/>
          </p:nvPr>
        </p:nvSpPr>
        <p:spPr>
          <a:xfrm>
            <a:off x="486733" y="469901"/>
            <a:ext cx="11205124" cy="338876"/>
          </a:xfrm>
        </p:spPr>
        <p:txBody>
          <a:bodyPr/>
          <a:lstStyle/>
          <a:p>
            <a:r>
              <a:rPr lang="en-US"/>
              <a:t>Click to edit Master title style</a:t>
            </a:r>
          </a:p>
        </p:txBody>
      </p:sp>
      <p:sp>
        <p:nvSpPr>
          <p:cNvPr id="15" name="Text Placeholder 94">
            <a:extLst>
              <a:ext uri="{FF2B5EF4-FFF2-40B4-BE49-F238E27FC236}">
                <a16:creationId xmlns:a16="http://schemas.microsoft.com/office/drawing/2014/main" id="{13F41F20-38AA-ED43-B4CB-14C2E8EA14E9}"/>
              </a:ext>
            </a:extLst>
          </p:cNvPr>
          <p:cNvSpPr>
            <a:spLocks noGrp="1"/>
          </p:cNvSpPr>
          <p:nvPr>
            <p:ph type="body" sz="quarter" idx="18"/>
          </p:nvPr>
        </p:nvSpPr>
        <p:spPr>
          <a:xfrm>
            <a:off x="486733"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6" name="Text Placeholder 94">
            <a:extLst>
              <a:ext uri="{FF2B5EF4-FFF2-40B4-BE49-F238E27FC236}">
                <a16:creationId xmlns:a16="http://schemas.microsoft.com/office/drawing/2014/main" id="{48EA12B7-EADF-9B42-A556-948CFD163203}"/>
              </a:ext>
            </a:extLst>
          </p:cNvPr>
          <p:cNvSpPr>
            <a:spLocks noGrp="1"/>
          </p:cNvSpPr>
          <p:nvPr>
            <p:ph type="body" sz="quarter" idx="19"/>
          </p:nvPr>
        </p:nvSpPr>
        <p:spPr>
          <a:xfrm>
            <a:off x="32794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7" name="Text Placeholder 94">
            <a:extLst>
              <a:ext uri="{FF2B5EF4-FFF2-40B4-BE49-F238E27FC236}">
                <a16:creationId xmlns:a16="http://schemas.microsoft.com/office/drawing/2014/main" id="{FF2290C5-73A4-7249-8732-9501C1181ED6}"/>
              </a:ext>
            </a:extLst>
          </p:cNvPr>
          <p:cNvSpPr>
            <a:spLocks noGrp="1"/>
          </p:cNvSpPr>
          <p:nvPr>
            <p:ph type="body" sz="quarter" idx="20"/>
          </p:nvPr>
        </p:nvSpPr>
        <p:spPr>
          <a:xfrm>
            <a:off x="6082374"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8" name="Text Placeholder 94">
            <a:extLst>
              <a:ext uri="{FF2B5EF4-FFF2-40B4-BE49-F238E27FC236}">
                <a16:creationId xmlns:a16="http://schemas.microsoft.com/office/drawing/2014/main" id="{4E115B13-E818-664E-BE6A-FB1C4E4710B3}"/>
              </a:ext>
            </a:extLst>
          </p:cNvPr>
          <p:cNvSpPr>
            <a:spLocks noGrp="1"/>
          </p:cNvSpPr>
          <p:nvPr>
            <p:ph type="body" sz="quarter" idx="21"/>
          </p:nvPr>
        </p:nvSpPr>
        <p:spPr>
          <a:xfrm>
            <a:off x="8885274"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0AC46195-421E-7F43-82D2-DED2C7AC0857}"/>
              </a:ext>
            </a:extLst>
          </p:cNvPr>
          <p:cNvSpPr>
            <a:spLocks noGrp="1"/>
          </p:cNvSpPr>
          <p:nvPr>
            <p:ph type="pic" sz="quarter" idx="17"/>
          </p:nvPr>
        </p:nvSpPr>
        <p:spPr>
          <a:xfrm>
            <a:off x="486732" y="2616200"/>
            <a:ext cx="772800" cy="772800"/>
          </a:xfrm>
          <a:prstGeom prst="rect">
            <a:avLst/>
          </a:prstGeom>
        </p:spPr>
        <p:txBody>
          <a:bodyPr lIns="0" tIns="0" rIns="0" bIns="0"/>
          <a:lstStyle>
            <a:lvl1pPr>
              <a:buNone/>
              <a:defRPr sz="1067"/>
            </a:lvl1pPr>
          </a:lstStyle>
          <a:p>
            <a:endParaRPr lang="en-US"/>
          </a:p>
        </p:txBody>
      </p:sp>
      <p:sp>
        <p:nvSpPr>
          <p:cNvPr id="26" name="Picture Placeholder 92">
            <a:extLst>
              <a:ext uri="{FF2B5EF4-FFF2-40B4-BE49-F238E27FC236}">
                <a16:creationId xmlns:a16="http://schemas.microsoft.com/office/drawing/2014/main" id="{04BC338E-58B9-954D-8974-018D44E17F5A}"/>
              </a:ext>
            </a:extLst>
          </p:cNvPr>
          <p:cNvSpPr>
            <a:spLocks noGrp="1"/>
          </p:cNvSpPr>
          <p:nvPr>
            <p:ph type="pic" sz="quarter" idx="22"/>
          </p:nvPr>
        </p:nvSpPr>
        <p:spPr>
          <a:xfrm>
            <a:off x="3279475" y="2616200"/>
            <a:ext cx="772800" cy="772800"/>
          </a:xfrm>
          <a:prstGeom prst="rect">
            <a:avLst/>
          </a:prstGeom>
        </p:spPr>
        <p:txBody>
          <a:bodyPr lIns="0" tIns="0" rIns="0" bIns="0"/>
          <a:lstStyle>
            <a:lvl1pPr>
              <a:buNone/>
              <a:defRPr sz="1067"/>
            </a:lvl1pPr>
          </a:lstStyle>
          <a:p>
            <a:endParaRPr lang="en-US"/>
          </a:p>
        </p:txBody>
      </p:sp>
      <p:sp>
        <p:nvSpPr>
          <p:cNvPr id="27" name="Picture Placeholder 92">
            <a:extLst>
              <a:ext uri="{FF2B5EF4-FFF2-40B4-BE49-F238E27FC236}">
                <a16:creationId xmlns:a16="http://schemas.microsoft.com/office/drawing/2014/main" id="{48676F40-F746-7448-ABF9-0552E2B12EA9}"/>
              </a:ext>
            </a:extLst>
          </p:cNvPr>
          <p:cNvSpPr>
            <a:spLocks noGrp="1"/>
          </p:cNvSpPr>
          <p:nvPr>
            <p:ph type="pic" sz="quarter" idx="23"/>
          </p:nvPr>
        </p:nvSpPr>
        <p:spPr>
          <a:xfrm>
            <a:off x="6082373" y="2616200"/>
            <a:ext cx="772800" cy="772800"/>
          </a:xfrm>
          <a:prstGeom prst="rect">
            <a:avLst/>
          </a:prstGeom>
        </p:spPr>
        <p:txBody>
          <a:bodyPr lIns="0" tIns="0" rIns="0" bIns="0"/>
          <a:lstStyle>
            <a:lvl1pPr>
              <a:buNone/>
              <a:defRPr sz="1067"/>
            </a:lvl1pPr>
          </a:lstStyle>
          <a:p>
            <a:endParaRPr lang="en-US"/>
          </a:p>
        </p:txBody>
      </p:sp>
      <p:sp>
        <p:nvSpPr>
          <p:cNvPr id="28" name="Picture Placeholder 92">
            <a:extLst>
              <a:ext uri="{FF2B5EF4-FFF2-40B4-BE49-F238E27FC236}">
                <a16:creationId xmlns:a16="http://schemas.microsoft.com/office/drawing/2014/main" id="{FABDB13D-0BB6-D545-82BF-0A66831EAE86}"/>
              </a:ext>
            </a:extLst>
          </p:cNvPr>
          <p:cNvSpPr>
            <a:spLocks noGrp="1"/>
          </p:cNvSpPr>
          <p:nvPr>
            <p:ph type="pic" sz="quarter" idx="24"/>
          </p:nvPr>
        </p:nvSpPr>
        <p:spPr>
          <a:xfrm>
            <a:off x="8885273" y="2616200"/>
            <a:ext cx="772800" cy="772800"/>
          </a:xfrm>
          <a:prstGeom prst="rect">
            <a:avLst/>
          </a:prstGeom>
        </p:spPr>
        <p:txBody>
          <a:bodyPr lIns="0" tIns="0" rIns="0" bIns="0"/>
          <a:lstStyle>
            <a:lvl1pPr>
              <a:buNone/>
              <a:defRPr sz="1067"/>
            </a:lvl1pPr>
          </a:lstStyle>
          <a:p>
            <a:endParaRPr lang="en-US"/>
          </a:p>
        </p:txBody>
      </p:sp>
      <p:sp>
        <p:nvSpPr>
          <p:cNvPr id="12" name="object 37">
            <a:extLst>
              <a:ext uri="{FF2B5EF4-FFF2-40B4-BE49-F238E27FC236}">
                <a16:creationId xmlns:a16="http://schemas.microsoft.com/office/drawing/2014/main" id="{65B8741C-D315-B54C-81D2-1D67112AF144}"/>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4" name="Text Placeholder 94">
            <a:extLst>
              <a:ext uri="{FF2B5EF4-FFF2-40B4-BE49-F238E27FC236}">
                <a16:creationId xmlns:a16="http://schemas.microsoft.com/office/drawing/2014/main" id="{92FFFC2F-F15D-114B-AF82-9538A52C227E}"/>
              </a:ext>
            </a:extLst>
          </p:cNvPr>
          <p:cNvSpPr>
            <a:spLocks noGrp="1"/>
          </p:cNvSpPr>
          <p:nvPr>
            <p:ph type="body" sz="quarter" idx="25"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299800665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White Body 3">
    <p:spTree>
      <p:nvGrpSpPr>
        <p:cNvPr id="1" name=""/>
        <p:cNvGrpSpPr/>
        <p:nvPr/>
      </p:nvGrpSpPr>
      <p:grpSpPr>
        <a:xfrm>
          <a:off x="0" y="0"/>
          <a:ext cx="0" cy="0"/>
          <a:chOff x="0" y="0"/>
          <a:chExt cx="0" cy="0"/>
        </a:xfrm>
      </p:grpSpPr>
      <p:sp>
        <p:nvSpPr>
          <p:cNvPr id="11" name="Picture Placeholder 92">
            <a:extLst>
              <a:ext uri="{FF2B5EF4-FFF2-40B4-BE49-F238E27FC236}">
                <a16:creationId xmlns:a16="http://schemas.microsoft.com/office/drawing/2014/main" id="{F1264E21-012F-5840-8414-50F90952AB76}"/>
              </a:ext>
            </a:extLst>
          </p:cNvPr>
          <p:cNvSpPr>
            <a:spLocks noGrp="1"/>
          </p:cNvSpPr>
          <p:nvPr>
            <p:ph type="pic" sz="quarter" idx="17"/>
          </p:nvPr>
        </p:nvSpPr>
        <p:spPr>
          <a:xfrm>
            <a:off x="6096000" y="0"/>
            <a:ext cx="6096001" cy="6858000"/>
          </a:xfrm>
          <a:prstGeom prst="rect">
            <a:avLst/>
          </a:prstGeom>
        </p:spPr>
        <p:txBody>
          <a:bodyPr lIns="0" tIns="0" rIns="0" bIns="0"/>
          <a:lstStyle>
            <a:lvl1pPr>
              <a:buNone/>
              <a:defRPr sz="1067"/>
            </a:lvl1pPr>
          </a:lstStyle>
          <a:p>
            <a:endParaRPr lang="en-US"/>
          </a:p>
        </p:txBody>
      </p:sp>
      <p:sp>
        <p:nvSpPr>
          <p:cNvPr id="2" name="Title 1">
            <a:extLst>
              <a:ext uri="{FF2B5EF4-FFF2-40B4-BE49-F238E27FC236}">
                <a16:creationId xmlns:a16="http://schemas.microsoft.com/office/drawing/2014/main" id="{500C096D-98F6-0746-98CA-02876FA393DF}"/>
              </a:ext>
            </a:extLst>
          </p:cNvPr>
          <p:cNvSpPr>
            <a:spLocks noGrp="1"/>
          </p:cNvSpPr>
          <p:nvPr>
            <p:ph type="title"/>
          </p:nvPr>
        </p:nvSpPr>
        <p:spPr>
          <a:xfrm>
            <a:off x="486733" y="469901"/>
            <a:ext cx="5279073" cy="338876"/>
          </a:xfrm>
        </p:spPr>
        <p:txBody>
          <a:bodyPr/>
          <a:lstStyle/>
          <a:p>
            <a:r>
              <a:rPr lang="en-US"/>
              <a:t>Click to edit Master title style</a:t>
            </a:r>
          </a:p>
        </p:txBody>
      </p:sp>
      <p:sp>
        <p:nvSpPr>
          <p:cNvPr id="9" name="Text Placeholder 94">
            <a:extLst>
              <a:ext uri="{FF2B5EF4-FFF2-40B4-BE49-F238E27FC236}">
                <a16:creationId xmlns:a16="http://schemas.microsoft.com/office/drawing/2014/main" id="{E1859806-822D-334A-9E43-9C85B8C44D3C}"/>
              </a:ext>
            </a:extLst>
          </p:cNvPr>
          <p:cNvSpPr>
            <a:spLocks noGrp="1"/>
          </p:cNvSpPr>
          <p:nvPr>
            <p:ph type="body" sz="quarter" idx="18"/>
          </p:nvPr>
        </p:nvSpPr>
        <p:spPr>
          <a:xfrm>
            <a:off x="476577" y="1579625"/>
            <a:ext cx="5279073"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5" name="object 37">
            <a:extLst>
              <a:ext uri="{FF2B5EF4-FFF2-40B4-BE49-F238E27FC236}">
                <a16:creationId xmlns:a16="http://schemas.microsoft.com/office/drawing/2014/main" id="{552BFB46-3117-DB4B-83C8-003F9EFC0B97}"/>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2" name="object 37">
            <a:extLst>
              <a:ext uri="{FF2B5EF4-FFF2-40B4-BE49-F238E27FC236}">
                <a16:creationId xmlns:a16="http://schemas.microsoft.com/office/drawing/2014/main" id="{000E3E7A-5890-A84E-B800-65019BFEE67D}"/>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4" name="Text Placeholder 94">
            <a:extLst>
              <a:ext uri="{FF2B5EF4-FFF2-40B4-BE49-F238E27FC236}">
                <a16:creationId xmlns:a16="http://schemas.microsoft.com/office/drawing/2014/main" id="{BE185F67-F1D2-264F-AB1E-BF8D61B116A4}"/>
              </a:ext>
            </a:extLst>
          </p:cNvPr>
          <p:cNvSpPr>
            <a:spLocks noGrp="1"/>
          </p:cNvSpPr>
          <p:nvPr>
            <p:ph type="body" sz="quarter" idx="22"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271276658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hite Bod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F7F2-F9A8-804C-985A-25F91731E15A}"/>
              </a:ext>
            </a:extLst>
          </p:cNvPr>
          <p:cNvSpPr>
            <a:spLocks noGrp="1"/>
          </p:cNvSpPr>
          <p:nvPr>
            <p:ph type="title"/>
          </p:nvPr>
        </p:nvSpPr>
        <p:spPr/>
        <p:txBody>
          <a:bodyPr/>
          <a:lstStyle/>
          <a:p>
            <a:r>
              <a:rPr lang="en-US"/>
              <a:t>Click to edit Master title style</a:t>
            </a:r>
          </a:p>
        </p:txBody>
      </p:sp>
      <p:sp>
        <p:nvSpPr>
          <p:cNvPr id="5" name="Text Placeholder 94">
            <a:extLst>
              <a:ext uri="{FF2B5EF4-FFF2-40B4-BE49-F238E27FC236}">
                <a16:creationId xmlns:a16="http://schemas.microsoft.com/office/drawing/2014/main" id="{FA510A7E-CFBA-274F-AF6C-94F76DDAF005}"/>
              </a:ext>
            </a:extLst>
          </p:cNvPr>
          <p:cNvSpPr>
            <a:spLocks noGrp="1"/>
          </p:cNvSpPr>
          <p:nvPr>
            <p:ph type="body" sz="quarter" idx="18"/>
          </p:nvPr>
        </p:nvSpPr>
        <p:spPr>
          <a:xfrm>
            <a:off x="476577" y="1579626"/>
            <a:ext cx="5279073" cy="33887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6" name="Content Placeholder 42">
            <a:extLst>
              <a:ext uri="{FF2B5EF4-FFF2-40B4-BE49-F238E27FC236}">
                <a16:creationId xmlns:a16="http://schemas.microsoft.com/office/drawing/2014/main" id="{D4450037-B19D-794B-919E-39FFFA28B0C9}"/>
              </a:ext>
            </a:extLst>
          </p:cNvPr>
          <p:cNvSpPr>
            <a:spLocks noGrp="1"/>
          </p:cNvSpPr>
          <p:nvPr>
            <p:ph sz="quarter" idx="20"/>
          </p:nvPr>
        </p:nvSpPr>
        <p:spPr>
          <a:xfrm>
            <a:off x="476576" y="2358639"/>
            <a:ext cx="11215280" cy="3807212"/>
          </a:xfrm>
          <a:prstGeom prst="rect">
            <a:avLst/>
          </a:prstGeom>
        </p:spPr>
        <p:txBody>
          <a:bodyPr lIns="0" tIns="0" rIns="0" bIns="0"/>
          <a:lstStyle>
            <a:lvl1pPr marL="0" indent="0">
              <a:lnSpc>
                <a:spcPct val="100000"/>
              </a:lnSpc>
              <a:buNone/>
              <a:tabLst/>
              <a:defRPr sz="1067">
                <a:solidFill>
                  <a:schemeClr val="tx1"/>
                </a:solidFill>
              </a:defRPr>
            </a:lvl1pPr>
          </a:lstStyle>
          <a:p>
            <a:pPr lvl="0"/>
            <a:endParaRPr lang="en-US"/>
          </a:p>
        </p:txBody>
      </p:sp>
      <p:sp>
        <p:nvSpPr>
          <p:cNvPr id="8" name="object 37">
            <a:extLst>
              <a:ext uri="{FF2B5EF4-FFF2-40B4-BE49-F238E27FC236}">
                <a16:creationId xmlns:a16="http://schemas.microsoft.com/office/drawing/2014/main" id="{C7DBD443-B133-4D46-ABE2-0D0D167C532C}"/>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0" name="Text Placeholder 94">
            <a:extLst>
              <a:ext uri="{FF2B5EF4-FFF2-40B4-BE49-F238E27FC236}">
                <a16:creationId xmlns:a16="http://schemas.microsoft.com/office/drawing/2014/main" id="{DDB685A5-7E04-F944-A23B-1DEDB2CFE893}"/>
              </a:ext>
            </a:extLst>
          </p:cNvPr>
          <p:cNvSpPr>
            <a:spLocks noGrp="1"/>
          </p:cNvSpPr>
          <p:nvPr>
            <p:ph type="body" sz="quarter" idx="22"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684887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3345851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White Body 5">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35D1A8-22AE-924B-85FB-FE35EC716FE2}"/>
              </a:ext>
            </a:extLst>
          </p:cNvPr>
          <p:cNvSpPr>
            <a:spLocks noGrp="1"/>
          </p:cNvSpPr>
          <p:nvPr>
            <p:ph type="title"/>
          </p:nvPr>
        </p:nvSpPr>
        <p:spPr/>
        <p:txBody>
          <a:bodyPr/>
          <a:lstStyle/>
          <a:p>
            <a:r>
              <a:rPr lang="pl-PL"/>
              <a:t>Kliknij, aby edytować styl</a:t>
            </a:r>
            <a:endParaRPr lang="x-none"/>
          </a:p>
        </p:txBody>
      </p:sp>
      <p:sp>
        <p:nvSpPr>
          <p:cNvPr id="24" name="Text Placeholder 94">
            <a:extLst>
              <a:ext uri="{FF2B5EF4-FFF2-40B4-BE49-F238E27FC236}">
                <a16:creationId xmlns:a16="http://schemas.microsoft.com/office/drawing/2014/main" id="{18720CB2-3263-1541-A822-E57B01E9C3A1}"/>
              </a:ext>
            </a:extLst>
          </p:cNvPr>
          <p:cNvSpPr>
            <a:spLocks noGrp="1"/>
          </p:cNvSpPr>
          <p:nvPr>
            <p:ph type="body" sz="quarter" idx="18"/>
          </p:nvPr>
        </p:nvSpPr>
        <p:spPr>
          <a:xfrm>
            <a:off x="615405"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2FEA35F8-A714-B84B-A6E0-0C44361C57E5}"/>
              </a:ext>
            </a:extLst>
          </p:cNvPr>
          <p:cNvSpPr>
            <a:spLocks noGrp="1"/>
          </p:cNvSpPr>
          <p:nvPr>
            <p:ph type="body" sz="quarter" idx="19"/>
          </p:nvPr>
        </p:nvSpPr>
        <p:spPr>
          <a:xfrm>
            <a:off x="2852444"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38BCA825-D058-C543-8CC4-9F3FB405A9BF}"/>
              </a:ext>
            </a:extLst>
          </p:cNvPr>
          <p:cNvSpPr>
            <a:spLocks noGrp="1"/>
          </p:cNvSpPr>
          <p:nvPr>
            <p:ph type="body" sz="quarter" idx="20"/>
          </p:nvPr>
        </p:nvSpPr>
        <p:spPr>
          <a:xfrm>
            <a:off x="5089483"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DAC011C4-98DC-B649-9CAE-FEAD54734A0A}"/>
              </a:ext>
            </a:extLst>
          </p:cNvPr>
          <p:cNvSpPr>
            <a:spLocks noGrp="1"/>
          </p:cNvSpPr>
          <p:nvPr>
            <p:ph type="body" sz="quarter" idx="21"/>
          </p:nvPr>
        </p:nvSpPr>
        <p:spPr>
          <a:xfrm>
            <a:off x="7326521"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40B23610-A73B-F741-A741-56D1E845B17D}"/>
              </a:ext>
            </a:extLst>
          </p:cNvPr>
          <p:cNvSpPr>
            <a:spLocks noGrp="1"/>
          </p:cNvSpPr>
          <p:nvPr>
            <p:ph type="body" sz="quarter" idx="22"/>
          </p:nvPr>
        </p:nvSpPr>
        <p:spPr>
          <a:xfrm>
            <a:off x="9563560"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D24BDD4D-E16F-F243-82B6-78D8C47ED0EB}"/>
              </a:ext>
            </a:extLst>
          </p:cNvPr>
          <p:cNvSpPr>
            <a:spLocks noGrp="1"/>
          </p:cNvSpPr>
          <p:nvPr>
            <p:ph type="body" sz="quarter" idx="23"/>
          </p:nvPr>
        </p:nvSpPr>
        <p:spPr>
          <a:xfrm>
            <a:off x="615405"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5" name="Text Placeholder 94">
            <a:extLst>
              <a:ext uri="{FF2B5EF4-FFF2-40B4-BE49-F238E27FC236}">
                <a16:creationId xmlns:a16="http://schemas.microsoft.com/office/drawing/2014/main" id="{10251CDE-8DD8-A142-9587-F1D32E6FC32A}"/>
              </a:ext>
            </a:extLst>
          </p:cNvPr>
          <p:cNvSpPr>
            <a:spLocks noGrp="1"/>
          </p:cNvSpPr>
          <p:nvPr>
            <p:ph type="body" sz="quarter" idx="24"/>
          </p:nvPr>
        </p:nvSpPr>
        <p:spPr>
          <a:xfrm>
            <a:off x="2852444"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6" name="Text Placeholder 94">
            <a:extLst>
              <a:ext uri="{FF2B5EF4-FFF2-40B4-BE49-F238E27FC236}">
                <a16:creationId xmlns:a16="http://schemas.microsoft.com/office/drawing/2014/main" id="{3AF4B612-75CF-E240-B30B-4D020B29831C}"/>
              </a:ext>
            </a:extLst>
          </p:cNvPr>
          <p:cNvSpPr>
            <a:spLocks noGrp="1"/>
          </p:cNvSpPr>
          <p:nvPr>
            <p:ph type="body" sz="quarter" idx="25"/>
          </p:nvPr>
        </p:nvSpPr>
        <p:spPr>
          <a:xfrm>
            <a:off x="5089483"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7" name="Text Placeholder 94">
            <a:extLst>
              <a:ext uri="{FF2B5EF4-FFF2-40B4-BE49-F238E27FC236}">
                <a16:creationId xmlns:a16="http://schemas.microsoft.com/office/drawing/2014/main" id="{36F4F366-FA09-864A-BA8D-DB9926E59394}"/>
              </a:ext>
            </a:extLst>
          </p:cNvPr>
          <p:cNvSpPr>
            <a:spLocks noGrp="1"/>
          </p:cNvSpPr>
          <p:nvPr>
            <p:ph type="body" sz="quarter" idx="26"/>
          </p:nvPr>
        </p:nvSpPr>
        <p:spPr>
          <a:xfrm>
            <a:off x="7326521"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8" name="Text Placeholder 94">
            <a:extLst>
              <a:ext uri="{FF2B5EF4-FFF2-40B4-BE49-F238E27FC236}">
                <a16:creationId xmlns:a16="http://schemas.microsoft.com/office/drawing/2014/main" id="{C564766B-C5FA-2C4D-AD98-5BD7F74A289E}"/>
              </a:ext>
            </a:extLst>
          </p:cNvPr>
          <p:cNvSpPr>
            <a:spLocks noGrp="1"/>
          </p:cNvSpPr>
          <p:nvPr>
            <p:ph type="body" sz="quarter" idx="27"/>
          </p:nvPr>
        </p:nvSpPr>
        <p:spPr>
          <a:xfrm>
            <a:off x="9563560"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9" name="Picture Placeholder 92">
            <a:extLst>
              <a:ext uri="{FF2B5EF4-FFF2-40B4-BE49-F238E27FC236}">
                <a16:creationId xmlns:a16="http://schemas.microsoft.com/office/drawing/2014/main" id="{2046BF6E-2CEF-C946-B054-C4C353E0D90D}"/>
              </a:ext>
            </a:extLst>
          </p:cNvPr>
          <p:cNvSpPr>
            <a:spLocks noGrp="1"/>
          </p:cNvSpPr>
          <p:nvPr>
            <p:ph type="pic" sz="quarter" idx="17"/>
          </p:nvPr>
        </p:nvSpPr>
        <p:spPr>
          <a:xfrm>
            <a:off x="1262447" y="2150595"/>
            <a:ext cx="710400" cy="710400"/>
          </a:xfrm>
          <a:prstGeom prst="rect">
            <a:avLst/>
          </a:prstGeom>
        </p:spPr>
        <p:txBody>
          <a:bodyPr lIns="0" tIns="0" rIns="0" bIns="0"/>
          <a:lstStyle>
            <a:lvl1pPr>
              <a:buNone/>
              <a:defRPr sz="1067"/>
            </a:lvl1pPr>
          </a:lstStyle>
          <a:p>
            <a:endParaRPr lang="en-US"/>
          </a:p>
        </p:txBody>
      </p:sp>
      <p:sp>
        <p:nvSpPr>
          <p:cNvPr id="40" name="Picture Placeholder 92">
            <a:extLst>
              <a:ext uri="{FF2B5EF4-FFF2-40B4-BE49-F238E27FC236}">
                <a16:creationId xmlns:a16="http://schemas.microsoft.com/office/drawing/2014/main" id="{F933B18B-621D-5847-B444-AA7A1F707C4D}"/>
              </a:ext>
            </a:extLst>
          </p:cNvPr>
          <p:cNvSpPr>
            <a:spLocks noGrp="1"/>
          </p:cNvSpPr>
          <p:nvPr>
            <p:ph type="pic" sz="quarter" idx="28"/>
          </p:nvPr>
        </p:nvSpPr>
        <p:spPr>
          <a:xfrm>
            <a:off x="3499485" y="2150595"/>
            <a:ext cx="710400" cy="710400"/>
          </a:xfrm>
          <a:prstGeom prst="rect">
            <a:avLst/>
          </a:prstGeom>
        </p:spPr>
        <p:txBody>
          <a:bodyPr lIns="0" tIns="0" rIns="0" bIns="0"/>
          <a:lstStyle>
            <a:lvl1pPr>
              <a:buNone/>
              <a:defRPr sz="1067"/>
            </a:lvl1pPr>
          </a:lstStyle>
          <a:p>
            <a:endParaRPr lang="en-US"/>
          </a:p>
        </p:txBody>
      </p:sp>
      <p:sp>
        <p:nvSpPr>
          <p:cNvPr id="41" name="Picture Placeholder 92">
            <a:extLst>
              <a:ext uri="{FF2B5EF4-FFF2-40B4-BE49-F238E27FC236}">
                <a16:creationId xmlns:a16="http://schemas.microsoft.com/office/drawing/2014/main" id="{60437D62-D98B-7B46-B3A1-84D9D136BD05}"/>
              </a:ext>
            </a:extLst>
          </p:cNvPr>
          <p:cNvSpPr>
            <a:spLocks noGrp="1"/>
          </p:cNvSpPr>
          <p:nvPr>
            <p:ph type="pic" sz="quarter" idx="29"/>
          </p:nvPr>
        </p:nvSpPr>
        <p:spPr>
          <a:xfrm>
            <a:off x="5736524" y="2150595"/>
            <a:ext cx="710400" cy="710400"/>
          </a:xfrm>
          <a:prstGeom prst="rect">
            <a:avLst/>
          </a:prstGeom>
        </p:spPr>
        <p:txBody>
          <a:bodyPr lIns="0" tIns="0" rIns="0" bIns="0"/>
          <a:lstStyle>
            <a:lvl1pPr>
              <a:buNone/>
              <a:defRPr sz="1067"/>
            </a:lvl1pPr>
          </a:lstStyle>
          <a:p>
            <a:endParaRPr lang="en-US"/>
          </a:p>
        </p:txBody>
      </p:sp>
      <p:sp>
        <p:nvSpPr>
          <p:cNvPr id="42" name="Picture Placeholder 92">
            <a:extLst>
              <a:ext uri="{FF2B5EF4-FFF2-40B4-BE49-F238E27FC236}">
                <a16:creationId xmlns:a16="http://schemas.microsoft.com/office/drawing/2014/main" id="{B2A96473-49BF-494F-8A8E-33B7484C4244}"/>
              </a:ext>
            </a:extLst>
          </p:cNvPr>
          <p:cNvSpPr>
            <a:spLocks noGrp="1"/>
          </p:cNvSpPr>
          <p:nvPr>
            <p:ph type="pic" sz="quarter" idx="30"/>
          </p:nvPr>
        </p:nvSpPr>
        <p:spPr>
          <a:xfrm>
            <a:off x="7973563" y="2150595"/>
            <a:ext cx="710400" cy="710400"/>
          </a:xfrm>
          <a:prstGeom prst="rect">
            <a:avLst/>
          </a:prstGeom>
        </p:spPr>
        <p:txBody>
          <a:bodyPr lIns="0" tIns="0" rIns="0" bIns="0"/>
          <a:lstStyle>
            <a:lvl1pPr>
              <a:buNone/>
              <a:defRPr sz="1067"/>
            </a:lvl1pPr>
          </a:lstStyle>
          <a:p>
            <a:endParaRPr lang="en-US"/>
          </a:p>
        </p:txBody>
      </p:sp>
      <p:sp>
        <p:nvSpPr>
          <p:cNvPr id="43" name="Picture Placeholder 92">
            <a:extLst>
              <a:ext uri="{FF2B5EF4-FFF2-40B4-BE49-F238E27FC236}">
                <a16:creationId xmlns:a16="http://schemas.microsoft.com/office/drawing/2014/main" id="{0F9EFC3C-E52F-DD43-B776-5464ACCAE2FD}"/>
              </a:ext>
            </a:extLst>
          </p:cNvPr>
          <p:cNvSpPr>
            <a:spLocks noGrp="1"/>
          </p:cNvSpPr>
          <p:nvPr>
            <p:ph type="pic" sz="quarter" idx="31"/>
          </p:nvPr>
        </p:nvSpPr>
        <p:spPr>
          <a:xfrm>
            <a:off x="10210601" y="2150595"/>
            <a:ext cx="710400" cy="710400"/>
          </a:xfrm>
          <a:prstGeom prst="rect">
            <a:avLst/>
          </a:prstGeom>
        </p:spPr>
        <p:txBody>
          <a:bodyPr lIns="0" tIns="0" rIns="0" bIns="0"/>
          <a:lstStyle>
            <a:lvl1pPr>
              <a:buNone/>
              <a:defRPr sz="1067"/>
            </a:lvl1pPr>
          </a:lstStyle>
          <a:p>
            <a:endParaRPr lang="en-US"/>
          </a:p>
        </p:txBody>
      </p:sp>
      <p:sp>
        <p:nvSpPr>
          <p:cNvPr id="44" name="Picture Placeholder 92">
            <a:extLst>
              <a:ext uri="{FF2B5EF4-FFF2-40B4-BE49-F238E27FC236}">
                <a16:creationId xmlns:a16="http://schemas.microsoft.com/office/drawing/2014/main" id="{2138286F-7DCD-D84A-95B9-0EA3AD3E61CA}"/>
              </a:ext>
            </a:extLst>
          </p:cNvPr>
          <p:cNvSpPr>
            <a:spLocks noGrp="1"/>
          </p:cNvSpPr>
          <p:nvPr>
            <p:ph type="pic" sz="quarter" idx="32"/>
          </p:nvPr>
        </p:nvSpPr>
        <p:spPr>
          <a:xfrm>
            <a:off x="7973563" y="4082912"/>
            <a:ext cx="710400" cy="710400"/>
          </a:xfrm>
          <a:prstGeom prst="rect">
            <a:avLst/>
          </a:prstGeom>
        </p:spPr>
        <p:txBody>
          <a:bodyPr lIns="0" tIns="0" rIns="0" bIns="0"/>
          <a:lstStyle>
            <a:lvl1pPr>
              <a:buNone/>
              <a:defRPr sz="1067"/>
            </a:lvl1pPr>
          </a:lstStyle>
          <a:p>
            <a:endParaRPr lang="en-US"/>
          </a:p>
        </p:txBody>
      </p:sp>
      <p:sp>
        <p:nvSpPr>
          <p:cNvPr id="45" name="Picture Placeholder 92">
            <a:extLst>
              <a:ext uri="{FF2B5EF4-FFF2-40B4-BE49-F238E27FC236}">
                <a16:creationId xmlns:a16="http://schemas.microsoft.com/office/drawing/2014/main" id="{4FF5DC96-59F9-A044-A4B6-085C6F4AAF14}"/>
              </a:ext>
            </a:extLst>
          </p:cNvPr>
          <p:cNvSpPr>
            <a:spLocks noGrp="1"/>
          </p:cNvSpPr>
          <p:nvPr>
            <p:ph type="pic" sz="quarter" idx="33"/>
          </p:nvPr>
        </p:nvSpPr>
        <p:spPr>
          <a:xfrm>
            <a:off x="10210601" y="4082912"/>
            <a:ext cx="710400" cy="710400"/>
          </a:xfrm>
          <a:prstGeom prst="rect">
            <a:avLst/>
          </a:prstGeom>
        </p:spPr>
        <p:txBody>
          <a:bodyPr lIns="0" tIns="0" rIns="0" bIns="0"/>
          <a:lstStyle>
            <a:lvl1pPr>
              <a:buNone/>
              <a:defRPr sz="1067"/>
            </a:lvl1pPr>
          </a:lstStyle>
          <a:p>
            <a:endParaRPr lang="en-US"/>
          </a:p>
        </p:txBody>
      </p:sp>
      <p:sp>
        <p:nvSpPr>
          <p:cNvPr id="46" name="Picture Placeholder 92">
            <a:extLst>
              <a:ext uri="{FF2B5EF4-FFF2-40B4-BE49-F238E27FC236}">
                <a16:creationId xmlns:a16="http://schemas.microsoft.com/office/drawing/2014/main" id="{217EE222-0EFB-2049-B8BE-85E2DBE3A11F}"/>
              </a:ext>
            </a:extLst>
          </p:cNvPr>
          <p:cNvSpPr>
            <a:spLocks noGrp="1"/>
          </p:cNvSpPr>
          <p:nvPr>
            <p:ph type="pic" sz="quarter" idx="34"/>
          </p:nvPr>
        </p:nvSpPr>
        <p:spPr>
          <a:xfrm>
            <a:off x="5736524" y="4082912"/>
            <a:ext cx="710400" cy="710400"/>
          </a:xfrm>
          <a:prstGeom prst="rect">
            <a:avLst/>
          </a:prstGeom>
        </p:spPr>
        <p:txBody>
          <a:bodyPr lIns="0" tIns="0" rIns="0" bIns="0"/>
          <a:lstStyle>
            <a:lvl1pPr>
              <a:buNone/>
              <a:defRPr sz="1067"/>
            </a:lvl1pPr>
          </a:lstStyle>
          <a:p>
            <a:endParaRPr lang="en-US"/>
          </a:p>
        </p:txBody>
      </p:sp>
      <p:sp>
        <p:nvSpPr>
          <p:cNvPr id="47" name="Picture Placeholder 92">
            <a:extLst>
              <a:ext uri="{FF2B5EF4-FFF2-40B4-BE49-F238E27FC236}">
                <a16:creationId xmlns:a16="http://schemas.microsoft.com/office/drawing/2014/main" id="{D78FBF67-3AE4-A34B-85E3-932055A9AE1D}"/>
              </a:ext>
            </a:extLst>
          </p:cNvPr>
          <p:cNvSpPr>
            <a:spLocks noGrp="1"/>
          </p:cNvSpPr>
          <p:nvPr>
            <p:ph type="pic" sz="quarter" idx="35"/>
          </p:nvPr>
        </p:nvSpPr>
        <p:spPr>
          <a:xfrm>
            <a:off x="3499485" y="4082912"/>
            <a:ext cx="710400" cy="710400"/>
          </a:xfrm>
          <a:prstGeom prst="rect">
            <a:avLst/>
          </a:prstGeom>
        </p:spPr>
        <p:txBody>
          <a:bodyPr lIns="0" tIns="0" rIns="0" bIns="0"/>
          <a:lstStyle>
            <a:lvl1pPr>
              <a:buNone/>
              <a:defRPr sz="1067"/>
            </a:lvl1pPr>
          </a:lstStyle>
          <a:p>
            <a:endParaRPr lang="en-US"/>
          </a:p>
        </p:txBody>
      </p:sp>
      <p:sp>
        <p:nvSpPr>
          <p:cNvPr id="48" name="Picture Placeholder 92">
            <a:extLst>
              <a:ext uri="{FF2B5EF4-FFF2-40B4-BE49-F238E27FC236}">
                <a16:creationId xmlns:a16="http://schemas.microsoft.com/office/drawing/2014/main" id="{258CEE9C-1083-FB45-B7D5-6BD76B5C664A}"/>
              </a:ext>
            </a:extLst>
          </p:cNvPr>
          <p:cNvSpPr>
            <a:spLocks noGrp="1"/>
          </p:cNvSpPr>
          <p:nvPr>
            <p:ph type="pic" sz="quarter" idx="36"/>
          </p:nvPr>
        </p:nvSpPr>
        <p:spPr>
          <a:xfrm>
            <a:off x="1262447" y="4082912"/>
            <a:ext cx="710400" cy="710400"/>
          </a:xfrm>
          <a:prstGeom prst="rect">
            <a:avLst/>
          </a:prstGeom>
        </p:spPr>
        <p:txBody>
          <a:bodyPr lIns="0" tIns="0" rIns="0" bIns="0"/>
          <a:lstStyle>
            <a:lvl1pPr>
              <a:buNone/>
              <a:defRPr sz="1067"/>
            </a:lvl1pPr>
          </a:lstStyle>
          <a:p>
            <a:endParaRPr lang="en-US"/>
          </a:p>
        </p:txBody>
      </p:sp>
      <p:sp>
        <p:nvSpPr>
          <p:cNvPr id="50" name="object 37">
            <a:extLst>
              <a:ext uri="{FF2B5EF4-FFF2-40B4-BE49-F238E27FC236}">
                <a16:creationId xmlns:a16="http://schemas.microsoft.com/office/drawing/2014/main" id="{0608C849-22A9-454B-9AEA-8143AA074C62}"/>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29" name="Text Placeholder 94">
            <a:extLst>
              <a:ext uri="{FF2B5EF4-FFF2-40B4-BE49-F238E27FC236}">
                <a16:creationId xmlns:a16="http://schemas.microsoft.com/office/drawing/2014/main" id="{84D91261-1882-E345-BAFB-DDFDAEBDA394}"/>
              </a:ext>
            </a:extLst>
          </p:cNvPr>
          <p:cNvSpPr>
            <a:spLocks noGrp="1"/>
          </p:cNvSpPr>
          <p:nvPr>
            <p:ph type="body" sz="quarter" idx="37"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343214098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9_Titles Slide">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7ED40CD0-FEA8-1249-AD91-06379C81A6E4}"/>
              </a:ext>
            </a:extLst>
          </p:cNvPr>
          <p:cNvSpPr>
            <a:spLocks noGrp="1"/>
          </p:cNvSpPr>
          <p:nvPr>
            <p:ph type="sldNum" sz="quarter" idx="4"/>
          </p:nvPr>
        </p:nvSpPr>
        <p:spPr>
          <a:xfrm>
            <a:off x="11277602" y="6347883"/>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8" name="Title 1">
            <a:extLst>
              <a:ext uri="{FF2B5EF4-FFF2-40B4-BE49-F238E27FC236}">
                <a16:creationId xmlns:a16="http://schemas.microsoft.com/office/drawing/2014/main" id="{7E969FFF-44F1-B441-ADCB-DB86B4CE25B0}"/>
              </a:ext>
            </a:extLst>
          </p:cNvPr>
          <p:cNvSpPr>
            <a:spLocks noGrp="1"/>
          </p:cNvSpPr>
          <p:nvPr>
            <p:ph type="title" hasCustomPrompt="1"/>
          </p:nvPr>
        </p:nvSpPr>
        <p:spPr>
          <a:xfrm>
            <a:off x="515797" y="451913"/>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0" name="Text Placeholder 15">
            <a:extLst>
              <a:ext uri="{FF2B5EF4-FFF2-40B4-BE49-F238E27FC236}">
                <a16:creationId xmlns:a16="http://schemas.microsoft.com/office/drawing/2014/main" id="{5568E300-E591-A243-B822-77EFFD6A0BA7}"/>
              </a:ext>
            </a:extLst>
          </p:cNvPr>
          <p:cNvSpPr>
            <a:spLocks noGrp="1"/>
          </p:cNvSpPr>
          <p:nvPr>
            <p:ph type="body" sz="quarter" idx="14" hasCustomPrompt="1"/>
          </p:nvPr>
        </p:nvSpPr>
        <p:spPr>
          <a:xfrm>
            <a:off x="515797"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1" name="Rectangle 10">
            <a:extLst>
              <a:ext uri="{FF2B5EF4-FFF2-40B4-BE49-F238E27FC236}">
                <a16:creationId xmlns:a16="http://schemas.microsoft.com/office/drawing/2014/main" id="{DC4818C5-27B5-6546-93CD-66AC42E9E1C2}"/>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Tree>
    <p:extLst>
      <p:ext uri="{BB962C8B-B14F-4D97-AF65-F5344CB8AC3E}">
        <p14:creationId xmlns:p14="http://schemas.microsoft.com/office/powerpoint/2010/main" val="202367368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0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7"/>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marR="0" lvl="0" indent="0" algn="r" defTabSz="554465" rtl="0" eaLnBrk="1" fontAlgn="auto" latinLnBrk="0" hangingPunct="1">
              <a:lnSpc>
                <a:spcPts val="2155"/>
              </a:lnSpc>
              <a:spcBef>
                <a:spcPts val="0"/>
              </a:spcBef>
              <a:spcAft>
                <a:spcPts val="0"/>
              </a:spcAft>
              <a:buClrTx/>
              <a:buSzTx/>
              <a:buFontTx/>
              <a:buNone/>
              <a:tabLst/>
              <a:defRPr/>
            </a:pPr>
            <a:fld id="{4FC69F23-2E07-414A-8684-A0744552B4DF}" type="slidenum">
              <a:rPr kumimoji="0" lang="en-GB" sz="971" b="0" i="0" u="none" strike="noStrike" kern="1200" cap="none" spc="7" normalizeH="0" baseline="0" noProof="0">
                <a:ln>
                  <a:noFill/>
                </a:ln>
                <a:solidFill>
                  <a:srgbClr val="6300FF"/>
                </a:solidFill>
                <a:effectLst/>
                <a:uLnTx/>
                <a:uFillTx/>
                <a:latin typeface="Arial"/>
                <a:ea typeface="+mn-ea"/>
                <a:cs typeface="Arial"/>
              </a:rPr>
              <a:pPr marL="7701" marR="0" lvl="0" indent="0" algn="r" defTabSz="554465" rtl="0" eaLnBrk="1" fontAlgn="auto" latinLnBrk="0" hangingPunct="1">
                <a:lnSpc>
                  <a:spcPts val="2155"/>
                </a:lnSpc>
                <a:spcBef>
                  <a:spcPts val="0"/>
                </a:spcBef>
                <a:spcAft>
                  <a:spcPts val="0"/>
                </a:spcAft>
                <a:buClrTx/>
                <a:buSzTx/>
                <a:buFontTx/>
                <a:buNone/>
                <a:tabLst/>
                <a:defRPr/>
              </a:pPr>
              <a:t>‹#›</a:t>
            </a:fld>
            <a:endParaRPr kumimoji="0" sz="971" b="0" i="0" u="none" strike="noStrike" kern="1200" cap="none" spc="0" normalizeH="0" baseline="0" noProof="0">
              <a:ln>
                <a:noFill/>
              </a:ln>
              <a:solidFill>
                <a:srgbClr val="6300FF"/>
              </a:solidFill>
              <a:effectLst/>
              <a:uLnTx/>
              <a:uFillTx/>
              <a:latin typeface="Arial"/>
              <a:ea typeface="+mn-ea"/>
              <a:cs typeface="Arial"/>
            </a:endParaRPr>
          </a:p>
        </p:txBody>
      </p:sp>
      <p:sp>
        <p:nvSpPr>
          <p:cNvPr id="9" name="Text Placeholder 102">
            <a:extLst>
              <a:ext uri="{FF2B5EF4-FFF2-40B4-BE49-F238E27FC236}">
                <a16:creationId xmlns:a16="http://schemas.microsoft.com/office/drawing/2014/main" id="{8E709F75-1EFD-4071-A5BD-1A41DF983099}"/>
              </a:ext>
            </a:extLst>
          </p:cNvPr>
          <p:cNvSpPr txBox="1">
            <a:spLocks/>
          </p:cNvSpPr>
          <p:nvPr userDrawn="1"/>
        </p:nvSpPr>
        <p:spPr>
          <a:xfrm>
            <a:off x="2255757" y="6498251"/>
            <a:ext cx="3074699" cy="105839"/>
          </a:xfrm>
          <a:prstGeom prst="rect">
            <a:avLst/>
          </a:prstGeom>
        </p:spPr>
        <p:txBody>
          <a:bodyPr lIns="0" tIns="0" rIns="0" bIns="0" anchor="t" anchorCtr="0"/>
          <a:lstStyle>
            <a:lvl1pPr marL="0" indent="0" algn="l" defTabSz="914400" rtl="0" eaLnBrk="1" latinLnBrk="0" hangingPunct="1">
              <a:lnSpc>
                <a:spcPct val="100000"/>
              </a:lnSpc>
              <a:spcBef>
                <a:spcPts val="1000"/>
              </a:spcBef>
              <a:buFont typeface="Arial" panose="020B0604020202020204" pitchFamily="34" charset="0"/>
              <a:buNone/>
              <a:tabLst/>
              <a:defRPr sz="600" b="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a:pPr>
            <a:r>
              <a:rPr kumimoji="0" lang="en-US" sz="800" b="0" i="0" u="none" strike="noStrike" kern="1200" cap="none" spc="9" normalizeH="0" baseline="0" noProof="0">
                <a:ln>
                  <a:noFill/>
                </a:ln>
                <a:solidFill>
                  <a:srgbClr val="000000">
                    <a:lumMod val="50000"/>
                    <a:lumOff val="50000"/>
                  </a:srgbClr>
                </a:solidFill>
                <a:effectLst/>
                <a:uLnTx/>
                <a:uFillTx/>
                <a:latin typeface="Arial" panose="020B0604020202020204"/>
                <a:ea typeface="+mn-ea"/>
                <a:cs typeface="+mn-cs"/>
              </a:rPr>
              <a:t>Artificial Intelligence Cross-Center Unit</a:t>
            </a:r>
            <a:endParaRPr kumimoji="0" lang="en-US" sz="800" b="0" i="0" u="none" strike="noStrike" kern="1200" cap="none" spc="7" normalizeH="0" baseline="0" noProof="0">
              <a:ln>
                <a:noFill/>
              </a:ln>
              <a:solidFill>
                <a:srgbClr val="000000">
                  <a:lumMod val="50000"/>
                  <a:lumOff val="50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50481629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White Divid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
        <p:nvSpPr>
          <p:cNvPr id="4" name="Text Placeholder 102">
            <a:extLst>
              <a:ext uri="{FF2B5EF4-FFF2-40B4-BE49-F238E27FC236}">
                <a16:creationId xmlns:a16="http://schemas.microsoft.com/office/drawing/2014/main" id="{5D32FE03-4C0D-44F3-8137-F9005D727A4B}"/>
              </a:ext>
            </a:extLst>
          </p:cNvPr>
          <p:cNvSpPr txBox="1">
            <a:spLocks/>
          </p:cNvSpPr>
          <p:nvPr userDrawn="1"/>
        </p:nvSpPr>
        <p:spPr>
          <a:xfrm>
            <a:off x="2301939" y="6498250"/>
            <a:ext cx="3074699" cy="105839"/>
          </a:xfrm>
          <a:prstGeom prst="rect">
            <a:avLst/>
          </a:prstGeom>
        </p:spPr>
        <p:txBody>
          <a:bodyPr lIns="0" tIns="0" rIns="0" bIns="0" anchor="t" anchorCtr="0"/>
          <a:lstStyle>
            <a:lvl1pPr marL="0" indent="0" algn="l" defTabSz="914400" rtl="0" eaLnBrk="1" latinLnBrk="0" hangingPunct="1">
              <a:lnSpc>
                <a:spcPct val="100000"/>
              </a:lnSpc>
              <a:spcBef>
                <a:spcPts val="1000"/>
              </a:spcBef>
              <a:buFont typeface="Arial" panose="020B0604020202020204" pitchFamily="34" charset="0"/>
              <a:buNone/>
              <a:tabLst/>
              <a:defRPr sz="600" b="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spc="9"/>
              <a:t>Artificial Intelligence Cross-Center Unit</a:t>
            </a:r>
            <a:endParaRPr lang="en-US" sz="800" spc="7"/>
          </a:p>
        </p:txBody>
      </p:sp>
    </p:spTree>
    <p:extLst>
      <p:ext uri="{BB962C8B-B14F-4D97-AF65-F5344CB8AC3E}">
        <p14:creationId xmlns:p14="http://schemas.microsoft.com/office/powerpoint/2010/main" val="164365794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11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Text Placeholder 102">
            <a:extLst>
              <a:ext uri="{FF2B5EF4-FFF2-40B4-BE49-F238E27FC236}">
                <a16:creationId xmlns:a16="http://schemas.microsoft.com/office/drawing/2014/main" id="{8E709F75-1EFD-4071-A5BD-1A41DF983099}"/>
              </a:ext>
            </a:extLst>
          </p:cNvPr>
          <p:cNvSpPr txBox="1">
            <a:spLocks/>
          </p:cNvSpPr>
          <p:nvPr userDrawn="1"/>
        </p:nvSpPr>
        <p:spPr>
          <a:xfrm>
            <a:off x="2255757" y="6498250"/>
            <a:ext cx="3074699" cy="105839"/>
          </a:xfrm>
          <a:prstGeom prst="rect">
            <a:avLst/>
          </a:prstGeom>
        </p:spPr>
        <p:txBody>
          <a:bodyPr lIns="0" tIns="0" rIns="0" bIns="0" anchor="t" anchorCtr="0"/>
          <a:lstStyle>
            <a:lvl1pPr marL="0" indent="0" algn="l" defTabSz="914400" rtl="0" eaLnBrk="1" latinLnBrk="0" hangingPunct="1">
              <a:lnSpc>
                <a:spcPct val="100000"/>
              </a:lnSpc>
              <a:spcBef>
                <a:spcPts val="1000"/>
              </a:spcBef>
              <a:buFont typeface="Arial" panose="020B0604020202020204" pitchFamily="34" charset="0"/>
              <a:buNone/>
              <a:tabLst/>
              <a:defRPr sz="600" b="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spc="9"/>
              <a:t>Artificial Intelligence Cross-Center Unit</a:t>
            </a:r>
            <a:endParaRPr lang="en-US" sz="800" spc="7"/>
          </a:p>
        </p:txBody>
      </p:sp>
    </p:spTree>
    <p:extLst>
      <p:ext uri="{BB962C8B-B14F-4D97-AF65-F5344CB8AC3E}">
        <p14:creationId xmlns:p14="http://schemas.microsoft.com/office/powerpoint/2010/main" val="391672998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White Divid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2BF17DB-5F18-C443-BD0E-13AB4BA421A4}"/>
              </a:ext>
            </a:extLst>
          </p:cNvPr>
          <p:cNvSpPr>
            <a:spLocks noGrp="1"/>
          </p:cNvSpPr>
          <p:nvPr>
            <p:ph type="body" sz="quarter" idx="10" hasCustomPrompt="1"/>
          </p:nvPr>
        </p:nvSpPr>
        <p:spPr>
          <a:xfrm>
            <a:off x="478365" y="6070602"/>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Secure </a:t>
            </a:r>
            <a:r>
              <a:rPr lang="en-US" err="1"/>
              <a:t>Sytesms</a:t>
            </a:r>
            <a:endParaRPr lang="en-US"/>
          </a:p>
          <a:p>
            <a:pPr lvl="0"/>
            <a:r>
              <a:rPr lang="en-US"/>
              <a:t>Research Center</a:t>
            </a:r>
          </a:p>
        </p:txBody>
      </p:sp>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137501238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2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7"/>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FFB76486-4175-8B43-A3F2-55656619C062}"/>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Artificial Intelligence Cross-Center Unit</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Tree>
    <p:extLst>
      <p:ext uri="{BB962C8B-B14F-4D97-AF65-F5344CB8AC3E}">
        <p14:creationId xmlns:p14="http://schemas.microsoft.com/office/powerpoint/2010/main" val="412184741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3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FFB76486-4175-8B43-A3F2-55656619C062}"/>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Artificial Intelligence Cross-Center Unit</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Tree>
    <p:extLst>
      <p:ext uri="{BB962C8B-B14F-4D97-AF65-F5344CB8AC3E}">
        <p14:creationId xmlns:p14="http://schemas.microsoft.com/office/powerpoint/2010/main" val="257893255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1_White Bod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A772-AD33-9843-86AA-B34C983DF18A}"/>
              </a:ext>
            </a:extLst>
          </p:cNvPr>
          <p:cNvSpPr>
            <a:spLocks noGrp="1"/>
          </p:cNvSpPr>
          <p:nvPr>
            <p:ph type="title"/>
          </p:nvPr>
        </p:nvSpPr>
        <p:spPr>
          <a:xfrm>
            <a:off x="486735" y="469903"/>
            <a:ext cx="11205124" cy="338876"/>
          </a:xfrm>
        </p:spPr>
        <p:txBody>
          <a:bodyPr/>
          <a:lstStyle/>
          <a:p>
            <a:r>
              <a:rPr lang="en-US"/>
              <a:t>Click to edit Master title style</a:t>
            </a:r>
          </a:p>
        </p:txBody>
      </p:sp>
      <p:sp>
        <p:nvSpPr>
          <p:cNvPr id="15" name="Text Placeholder 94">
            <a:extLst>
              <a:ext uri="{FF2B5EF4-FFF2-40B4-BE49-F238E27FC236}">
                <a16:creationId xmlns:a16="http://schemas.microsoft.com/office/drawing/2014/main" id="{13F41F20-38AA-ED43-B4CB-14C2E8EA14E9}"/>
              </a:ext>
            </a:extLst>
          </p:cNvPr>
          <p:cNvSpPr>
            <a:spLocks noGrp="1"/>
          </p:cNvSpPr>
          <p:nvPr>
            <p:ph type="body" sz="quarter" idx="18"/>
          </p:nvPr>
        </p:nvSpPr>
        <p:spPr>
          <a:xfrm>
            <a:off x="48673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6" name="Text Placeholder 94">
            <a:extLst>
              <a:ext uri="{FF2B5EF4-FFF2-40B4-BE49-F238E27FC236}">
                <a16:creationId xmlns:a16="http://schemas.microsoft.com/office/drawing/2014/main" id="{48EA12B7-EADF-9B42-A556-948CFD163203}"/>
              </a:ext>
            </a:extLst>
          </p:cNvPr>
          <p:cNvSpPr>
            <a:spLocks noGrp="1"/>
          </p:cNvSpPr>
          <p:nvPr>
            <p:ph type="body" sz="quarter" idx="19"/>
          </p:nvPr>
        </p:nvSpPr>
        <p:spPr>
          <a:xfrm>
            <a:off x="32794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7" name="Text Placeholder 94">
            <a:extLst>
              <a:ext uri="{FF2B5EF4-FFF2-40B4-BE49-F238E27FC236}">
                <a16:creationId xmlns:a16="http://schemas.microsoft.com/office/drawing/2014/main" id="{FF2290C5-73A4-7249-8732-9501C1181ED6}"/>
              </a:ext>
            </a:extLst>
          </p:cNvPr>
          <p:cNvSpPr>
            <a:spLocks noGrp="1"/>
          </p:cNvSpPr>
          <p:nvPr>
            <p:ph type="body" sz="quarter" idx="20"/>
          </p:nvPr>
        </p:nvSpPr>
        <p:spPr>
          <a:xfrm>
            <a:off x="60823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8" name="Text Placeholder 94">
            <a:extLst>
              <a:ext uri="{FF2B5EF4-FFF2-40B4-BE49-F238E27FC236}">
                <a16:creationId xmlns:a16="http://schemas.microsoft.com/office/drawing/2014/main" id="{4E115B13-E818-664E-BE6A-FB1C4E4710B3}"/>
              </a:ext>
            </a:extLst>
          </p:cNvPr>
          <p:cNvSpPr>
            <a:spLocks noGrp="1"/>
          </p:cNvSpPr>
          <p:nvPr>
            <p:ph type="body" sz="quarter" idx="21"/>
          </p:nvPr>
        </p:nvSpPr>
        <p:spPr>
          <a:xfrm>
            <a:off x="88852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25" name="Picture Placeholder 92">
            <a:extLst>
              <a:ext uri="{FF2B5EF4-FFF2-40B4-BE49-F238E27FC236}">
                <a16:creationId xmlns:a16="http://schemas.microsoft.com/office/drawing/2014/main" id="{0AC46195-421E-7F43-82D2-DED2C7AC0857}"/>
              </a:ext>
            </a:extLst>
          </p:cNvPr>
          <p:cNvSpPr>
            <a:spLocks noGrp="1"/>
          </p:cNvSpPr>
          <p:nvPr>
            <p:ph type="pic" sz="quarter" idx="17"/>
          </p:nvPr>
        </p:nvSpPr>
        <p:spPr>
          <a:xfrm>
            <a:off x="486732" y="2616200"/>
            <a:ext cx="772800" cy="772800"/>
          </a:xfrm>
          <a:prstGeom prst="rect">
            <a:avLst/>
          </a:prstGeom>
        </p:spPr>
        <p:txBody>
          <a:bodyPr lIns="0" tIns="0" rIns="0" bIns="0"/>
          <a:lstStyle>
            <a:lvl1pPr>
              <a:buNone/>
              <a:defRPr sz="1067"/>
            </a:lvl1pPr>
          </a:lstStyle>
          <a:p>
            <a:r>
              <a:rPr lang="en-US"/>
              <a:t>Click icon to add picture</a:t>
            </a:r>
          </a:p>
        </p:txBody>
      </p:sp>
      <p:sp>
        <p:nvSpPr>
          <p:cNvPr id="26" name="Picture Placeholder 92">
            <a:extLst>
              <a:ext uri="{FF2B5EF4-FFF2-40B4-BE49-F238E27FC236}">
                <a16:creationId xmlns:a16="http://schemas.microsoft.com/office/drawing/2014/main" id="{04BC338E-58B9-954D-8974-018D44E17F5A}"/>
              </a:ext>
            </a:extLst>
          </p:cNvPr>
          <p:cNvSpPr>
            <a:spLocks noGrp="1"/>
          </p:cNvSpPr>
          <p:nvPr>
            <p:ph type="pic" sz="quarter" idx="22"/>
          </p:nvPr>
        </p:nvSpPr>
        <p:spPr>
          <a:xfrm>
            <a:off x="3279475" y="2616200"/>
            <a:ext cx="772800" cy="772800"/>
          </a:xfrm>
          <a:prstGeom prst="rect">
            <a:avLst/>
          </a:prstGeom>
        </p:spPr>
        <p:txBody>
          <a:bodyPr lIns="0" tIns="0" rIns="0" bIns="0"/>
          <a:lstStyle>
            <a:lvl1pPr>
              <a:buNone/>
              <a:defRPr sz="1067"/>
            </a:lvl1pPr>
          </a:lstStyle>
          <a:p>
            <a:r>
              <a:rPr lang="en-US"/>
              <a:t>Click icon to add picture</a:t>
            </a:r>
          </a:p>
        </p:txBody>
      </p:sp>
      <p:sp>
        <p:nvSpPr>
          <p:cNvPr id="27" name="Picture Placeholder 92">
            <a:extLst>
              <a:ext uri="{FF2B5EF4-FFF2-40B4-BE49-F238E27FC236}">
                <a16:creationId xmlns:a16="http://schemas.microsoft.com/office/drawing/2014/main" id="{48676F40-F746-7448-ABF9-0552E2B12EA9}"/>
              </a:ext>
            </a:extLst>
          </p:cNvPr>
          <p:cNvSpPr>
            <a:spLocks noGrp="1"/>
          </p:cNvSpPr>
          <p:nvPr>
            <p:ph type="pic" sz="quarter" idx="23"/>
          </p:nvPr>
        </p:nvSpPr>
        <p:spPr>
          <a:xfrm>
            <a:off x="6082373" y="2616200"/>
            <a:ext cx="772800" cy="772800"/>
          </a:xfrm>
          <a:prstGeom prst="rect">
            <a:avLst/>
          </a:prstGeom>
        </p:spPr>
        <p:txBody>
          <a:bodyPr lIns="0" tIns="0" rIns="0" bIns="0"/>
          <a:lstStyle>
            <a:lvl1pPr>
              <a:buNone/>
              <a:defRPr sz="1067"/>
            </a:lvl1pPr>
          </a:lstStyle>
          <a:p>
            <a:r>
              <a:rPr lang="en-US"/>
              <a:t>Click icon to add picture</a:t>
            </a:r>
          </a:p>
        </p:txBody>
      </p:sp>
      <p:sp>
        <p:nvSpPr>
          <p:cNvPr id="28" name="Picture Placeholder 92">
            <a:extLst>
              <a:ext uri="{FF2B5EF4-FFF2-40B4-BE49-F238E27FC236}">
                <a16:creationId xmlns:a16="http://schemas.microsoft.com/office/drawing/2014/main" id="{FABDB13D-0BB6-D545-82BF-0A66831EAE86}"/>
              </a:ext>
            </a:extLst>
          </p:cNvPr>
          <p:cNvSpPr>
            <a:spLocks noGrp="1"/>
          </p:cNvSpPr>
          <p:nvPr>
            <p:ph type="pic" sz="quarter" idx="24"/>
          </p:nvPr>
        </p:nvSpPr>
        <p:spPr>
          <a:xfrm>
            <a:off x="8885273" y="2616200"/>
            <a:ext cx="772800" cy="772800"/>
          </a:xfrm>
          <a:prstGeom prst="rect">
            <a:avLst/>
          </a:prstGeom>
        </p:spPr>
        <p:txBody>
          <a:bodyPr lIns="0" tIns="0" rIns="0" bIns="0"/>
          <a:lstStyle>
            <a:lvl1pPr>
              <a:buNone/>
              <a:defRPr sz="1067"/>
            </a:lvl1pPr>
          </a:lstStyle>
          <a:p>
            <a:r>
              <a:rPr lang="en-US"/>
              <a:t>Click icon to add picture</a:t>
            </a:r>
          </a:p>
        </p:txBody>
      </p:sp>
      <p:sp>
        <p:nvSpPr>
          <p:cNvPr id="12" name="object 37">
            <a:extLst>
              <a:ext uri="{FF2B5EF4-FFF2-40B4-BE49-F238E27FC236}">
                <a16:creationId xmlns:a16="http://schemas.microsoft.com/office/drawing/2014/main" id="{65B8741C-D315-B54C-81D2-1D67112AF144}"/>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3" name="object 37">
            <a:extLst>
              <a:ext uri="{FF2B5EF4-FFF2-40B4-BE49-F238E27FC236}">
                <a16:creationId xmlns:a16="http://schemas.microsoft.com/office/drawing/2014/main" id="{5E26408E-E224-DE4E-8ACD-B1E78A2BAE8E}"/>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
        <p:nvSpPr>
          <p:cNvPr id="14" name="Text Placeholder 94">
            <a:extLst>
              <a:ext uri="{FF2B5EF4-FFF2-40B4-BE49-F238E27FC236}">
                <a16:creationId xmlns:a16="http://schemas.microsoft.com/office/drawing/2014/main" id="{16DE4F01-B793-4B42-AEDB-2BD25F83DBE6}"/>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08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Autonomous Robotics Research Center</a:t>
            </a:r>
          </a:p>
        </p:txBody>
      </p:sp>
    </p:spTree>
    <p:extLst>
      <p:ext uri="{BB962C8B-B14F-4D97-AF65-F5344CB8AC3E}">
        <p14:creationId xmlns:p14="http://schemas.microsoft.com/office/powerpoint/2010/main" val="54613467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0_Titles Slide">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7ED40CD0-FEA8-1249-AD91-06379C81A6E4}"/>
              </a:ext>
            </a:extLst>
          </p:cNvPr>
          <p:cNvSpPr>
            <a:spLocks noGrp="1"/>
          </p:cNvSpPr>
          <p:nvPr>
            <p:ph type="sldNum" sz="quarter" idx="4"/>
          </p:nvPr>
        </p:nvSpPr>
        <p:spPr>
          <a:xfrm>
            <a:off x="11277605" y="6347886"/>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8" name="Title 1">
            <a:extLst>
              <a:ext uri="{FF2B5EF4-FFF2-40B4-BE49-F238E27FC236}">
                <a16:creationId xmlns:a16="http://schemas.microsoft.com/office/drawing/2014/main" id="{7E969FFF-44F1-B441-ADCB-DB86B4CE25B0}"/>
              </a:ext>
            </a:extLst>
          </p:cNvPr>
          <p:cNvSpPr>
            <a:spLocks noGrp="1"/>
          </p:cNvSpPr>
          <p:nvPr>
            <p:ph type="title" hasCustomPrompt="1"/>
          </p:nvPr>
        </p:nvSpPr>
        <p:spPr>
          <a:xfrm>
            <a:off x="515799" y="451915"/>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0" name="Text Placeholder 15">
            <a:extLst>
              <a:ext uri="{FF2B5EF4-FFF2-40B4-BE49-F238E27FC236}">
                <a16:creationId xmlns:a16="http://schemas.microsoft.com/office/drawing/2014/main" id="{5568E300-E591-A243-B822-77EFFD6A0BA7}"/>
              </a:ext>
            </a:extLst>
          </p:cNvPr>
          <p:cNvSpPr>
            <a:spLocks noGrp="1"/>
          </p:cNvSpPr>
          <p:nvPr>
            <p:ph type="body" sz="quarter" idx="14" hasCustomPrompt="1"/>
          </p:nvPr>
        </p:nvSpPr>
        <p:spPr>
          <a:xfrm>
            <a:off x="515799"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1" name="Rectangle 10">
            <a:extLst>
              <a:ext uri="{FF2B5EF4-FFF2-40B4-BE49-F238E27FC236}">
                <a16:creationId xmlns:a16="http://schemas.microsoft.com/office/drawing/2014/main" id="{DC4818C5-27B5-6546-93CD-66AC42E9E1C2}"/>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
        <p:nvSpPr>
          <p:cNvPr id="6" name="Text Placeholder 94">
            <a:extLst>
              <a:ext uri="{FF2B5EF4-FFF2-40B4-BE49-F238E27FC236}">
                <a16:creationId xmlns:a16="http://schemas.microsoft.com/office/drawing/2014/main" id="{2DACEB2D-646B-46DF-847E-7FDD55C6A826}"/>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Digital Science Research Centre</a:t>
            </a:r>
          </a:p>
          <a:p>
            <a:pPr lvl="0"/>
            <a:endParaRPr lang="en-US"/>
          </a:p>
        </p:txBody>
      </p:sp>
      <p:sp>
        <p:nvSpPr>
          <p:cNvPr id="7" name="object 37">
            <a:extLst>
              <a:ext uri="{FF2B5EF4-FFF2-40B4-BE49-F238E27FC236}">
                <a16:creationId xmlns:a16="http://schemas.microsoft.com/office/drawing/2014/main" id="{BA0F9095-B295-4164-AF51-45260D0657B5}"/>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3101054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4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7" y="451913"/>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529581"/>
            <a:ext cx="11160268" cy="4692316"/>
          </a:xfrm>
          <a:prstGeom prst="rect">
            <a:avLst/>
          </a:prstGeom>
        </p:spPr>
        <p:txBody>
          <a:bodyPr lIns="0" tIns="0" rIns="0" bIns="0"/>
          <a:lstStyle>
            <a:lvl1pPr marL="0" marR="0" indent="0" algn="l" defTabSz="914377"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77"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7"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2" y="6347883"/>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2" name="Rectangle 1">
            <a:extLst>
              <a:ext uri="{FF2B5EF4-FFF2-40B4-BE49-F238E27FC236}">
                <a16:creationId xmlns:a16="http://schemas.microsoft.com/office/drawing/2014/main" id="{CD201238-2E83-8849-A646-59842283C9DA}"/>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Tree>
    <p:extLst>
      <p:ext uri="{BB962C8B-B14F-4D97-AF65-F5344CB8AC3E}">
        <p14:creationId xmlns:p14="http://schemas.microsoft.com/office/powerpoint/2010/main" val="235908113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Dark Empt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845F95E0-EF4B-8245-A28D-7E2875EA1411}"/>
              </a:ext>
            </a:extLst>
          </p:cNvPr>
          <p:cNvSpPr>
            <a:spLocks noGrp="1"/>
          </p:cNvSpPr>
          <p:nvPr>
            <p:ph type="body" sz="quarter" idx="10" hasCustomPrompt="1"/>
          </p:nvPr>
        </p:nvSpPr>
        <p:spPr>
          <a:xfrm>
            <a:off x="478365" y="6070604"/>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4" name="Title 9">
            <a:extLst>
              <a:ext uri="{FF2B5EF4-FFF2-40B4-BE49-F238E27FC236}">
                <a16:creationId xmlns:a16="http://schemas.microsoft.com/office/drawing/2014/main" id="{22CCD303-9C92-634F-ADB8-442781E6D051}"/>
              </a:ext>
            </a:extLst>
          </p:cNvPr>
          <p:cNvSpPr>
            <a:spLocks noGrp="1"/>
          </p:cNvSpPr>
          <p:nvPr>
            <p:ph type="title"/>
          </p:nvPr>
        </p:nvSpPr>
        <p:spPr>
          <a:xfrm>
            <a:off x="478367" y="3208200"/>
            <a:ext cx="7492800" cy="441600"/>
          </a:xfrm>
        </p:spPr>
        <p:txBody>
          <a:bodyPr>
            <a:noAutofit/>
          </a:bodyPr>
          <a:lstStyle/>
          <a:p>
            <a:r>
              <a:rPr lang="en-US"/>
              <a:t>Click to edit Master title style</a:t>
            </a:r>
          </a:p>
        </p:txBody>
      </p:sp>
      <p:grpSp>
        <p:nvGrpSpPr>
          <p:cNvPr id="5" name="Group 4">
            <a:extLst>
              <a:ext uri="{FF2B5EF4-FFF2-40B4-BE49-F238E27FC236}">
                <a16:creationId xmlns:a16="http://schemas.microsoft.com/office/drawing/2014/main" id="{9F4E3157-F666-7641-9181-E200C459AC32}"/>
              </a:ext>
            </a:extLst>
          </p:cNvPr>
          <p:cNvGrpSpPr/>
          <p:nvPr userDrawn="1"/>
        </p:nvGrpSpPr>
        <p:grpSpPr>
          <a:xfrm>
            <a:off x="508391" y="508001"/>
            <a:ext cx="1756976" cy="969977"/>
            <a:chOff x="837666" y="837723"/>
            <a:chExt cx="2897383" cy="1599565"/>
          </a:xfrm>
        </p:grpSpPr>
        <p:grpSp>
          <p:nvGrpSpPr>
            <p:cNvPr id="6" name="object 3">
              <a:extLst>
                <a:ext uri="{FF2B5EF4-FFF2-40B4-BE49-F238E27FC236}">
                  <a16:creationId xmlns:a16="http://schemas.microsoft.com/office/drawing/2014/main" id="{0005B691-1729-804D-83D7-0ECA521F9DF4}"/>
                </a:ext>
              </a:extLst>
            </p:cNvPr>
            <p:cNvGrpSpPr/>
            <p:nvPr/>
          </p:nvGrpSpPr>
          <p:grpSpPr>
            <a:xfrm>
              <a:off x="2212954" y="1261511"/>
              <a:ext cx="1522095" cy="476884"/>
              <a:chOff x="2212954" y="1261511"/>
              <a:chExt cx="1522095" cy="476884"/>
            </a:xfrm>
          </p:grpSpPr>
          <p:pic>
            <p:nvPicPr>
              <p:cNvPr id="19" name="object 4">
                <a:extLst>
                  <a:ext uri="{FF2B5EF4-FFF2-40B4-BE49-F238E27FC236}">
                    <a16:creationId xmlns:a16="http://schemas.microsoft.com/office/drawing/2014/main" id="{64470A54-AB5A-F946-9C4C-779D12D403A7}"/>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0" name="object 5">
                <a:extLst>
                  <a:ext uri="{FF2B5EF4-FFF2-40B4-BE49-F238E27FC236}">
                    <a16:creationId xmlns:a16="http://schemas.microsoft.com/office/drawing/2014/main" id="{2DE78F14-D164-3D44-8E9A-53AF4927254E}"/>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1" name="object 6">
                <a:extLst>
                  <a:ext uri="{FF2B5EF4-FFF2-40B4-BE49-F238E27FC236}">
                    <a16:creationId xmlns:a16="http://schemas.microsoft.com/office/drawing/2014/main" id="{7DB97F40-F0A6-5C48-95E9-1F6B00A39B0F}"/>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2" name="object 7">
                <a:extLst>
                  <a:ext uri="{FF2B5EF4-FFF2-40B4-BE49-F238E27FC236}">
                    <a16:creationId xmlns:a16="http://schemas.microsoft.com/office/drawing/2014/main" id="{808403F2-E985-8F4D-8C24-FBB0E623326F}"/>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3" name="object 8">
                <a:extLst>
                  <a:ext uri="{FF2B5EF4-FFF2-40B4-BE49-F238E27FC236}">
                    <a16:creationId xmlns:a16="http://schemas.microsoft.com/office/drawing/2014/main" id="{D63E6F67-6BA3-F84E-BF3A-F43CE8F017B7}"/>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4" name="object 9">
                <a:extLst>
                  <a:ext uri="{FF2B5EF4-FFF2-40B4-BE49-F238E27FC236}">
                    <a16:creationId xmlns:a16="http://schemas.microsoft.com/office/drawing/2014/main" id="{2A982E76-8382-B248-8C06-3E3C432B813B}"/>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5" name="object 10">
                <a:extLst>
                  <a:ext uri="{FF2B5EF4-FFF2-40B4-BE49-F238E27FC236}">
                    <a16:creationId xmlns:a16="http://schemas.microsoft.com/office/drawing/2014/main" id="{B50E7153-8921-D44F-A546-504B31632405}"/>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6" name="object 11">
                <a:extLst>
                  <a:ext uri="{FF2B5EF4-FFF2-40B4-BE49-F238E27FC236}">
                    <a16:creationId xmlns:a16="http://schemas.microsoft.com/office/drawing/2014/main" id="{476A02AD-4F80-DD43-95F7-21942CB50CF0}"/>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7" name="object 12">
                <a:extLst>
                  <a:ext uri="{FF2B5EF4-FFF2-40B4-BE49-F238E27FC236}">
                    <a16:creationId xmlns:a16="http://schemas.microsoft.com/office/drawing/2014/main" id="{FCED56C2-01FC-CB49-B4EE-C57C0C758B20}"/>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8" name="object 13">
                <a:extLst>
                  <a:ext uri="{FF2B5EF4-FFF2-40B4-BE49-F238E27FC236}">
                    <a16:creationId xmlns:a16="http://schemas.microsoft.com/office/drawing/2014/main" id="{E1A28908-413D-FC47-83B6-91727CB902AD}"/>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9" name="object 14">
                <a:extLst>
                  <a:ext uri="{FF2B5EF4-FFF2-40B4-BE49-F238E27FC236}">
                    <a16:creationId xmlns:a16="http://schemas.microsoft.com/office/drawing/2014/main" id="{4A210C35-2AA6-5E4D-ADCF-A45DBFF7F56B}"/>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0" name="object 15">
                <a:extLst>
                  <a:ext uri="{FF2B5EF4-FFF2-40B4-BE49-F238E27FC236}">
                    <a16:creationId xmlns:a16="http://schemas.microsoft.com/office/drawing/2014/main" id="{C8C14B99-F871-674E-8C3A-99E5194A0B7A}"/>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1" name="object 16">
                <a:extLst>
                  <a:ext uri="{FF2B5EF4-FFF2-40B4-BE49-F238E27FC236}">
                    <a16:creationId xmlns:a16="http://schemas.microsoft.com/office/drawing/2014/main" id="{C6117870-7B19-9A4F-B415-95CF7425CD86}"/>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2" name="object 17">
                <a:extLst>
                  <a:ext uri="{FF2B5EF4-FFF2-40B4-BE49-F238E27FC236}">
                    <a16:creationId xmlns:a16="http://schemas.microsoft.com/office/drawing/2014/main" id="{3A79915D-9CF5-CE49-9FED-EEBA67B1BF85}"/>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3" name="object 18">
                <a:extLst>
                  <a:ext uri="{FF2B5EF4-FFF2-40B4-BE49-F238E27FC236}">
                    <a16:creationId xmlns:a16="http://schemas.microsoft.com/office/drawing/2014/main" id="{B560562D-35C3-7E40-AD46-1E4FD26FC0C9}"/>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34" name="object 19">
                <a:extLst>
                  <a:ext uri="{FF2B5EF4-FFF2-40B4-BE49-F238E27FC236}">
                    <a16:creationId xmlns:a16="http://schemas.microsoft.com/office/drawing/2014/main" id="{DCDDD8F6-2763-4945-ACB5-C04F19489536}"/>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5" name="object 20">
                <a:extLst>
                  <a:ext uri="{FF2B5EF4-FFF2-40B4-BE49-F238E27FC236}">
                    <a16:creationId xmlns:a16="http://schemas.microsoft.com/office/drawing/2014/main" id="{83E790A6-4E0F-6F47-80E0-432080455E4C}"/>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7" name="object 21">
              <a:extLst>
                <a:ext uri="{FF2B5EF4-FFF2-40B4-BE49-F238E27FC236}">
                  <a16:creationId xmlns:a16="http://schemas.microsoft.com/office/drawing/2014/main" id="{7EAEDD75-A691-1046-A7AA-B94BB9A45AB1}"/>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8" name="object 22">
              <a:extLst>
                <a:ext uri="{FF2B5EF4-FFF2-40B4-BE49-F238E27FC236}">
                  <a16:creationId xmlns:a16="http://schemas.microsoft.com/office/drawing/2014/main" id="{98865461-F3E4-5A46-A895-BA90B1CE2E35}"/>
                </a:ext>
              </a:extLst>
            </p:cNvPr>
            <p:cNvGrpSpPr/>
            <p:nvPr/>
          </p:nvGrpSpPr>
          <p:grpSpPr>
            <a:xfrm>
              <a:off x="2343359" y="1805714"/>
              <a:ext cx="974725" cy="202565"/>
              <a:chOff x="2343359" y="1805714"/>
              <a:chExt cx="974725" cy="202565"/>
            </a:xfrm>
          </p:grpSpPr>
          <p:pic>
            <p:nvPicPr>
              <p:cNvPr id="12" name="object 23">
                <a:extLst>
                  <a:ext uri="{FF2B5EF4-FFF2-40B4-BE49-F238E27FC236}">
                    <a16:creationId xmlns:a16="http://schemas.microsoft.com/office/drawing/2014/main" id="{5A5E006F-1A43-3449-B0B1-1C1D805A5266}"/>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3" name="object 24">
                <a:extLst>
                  <a:ext uri="{FF2B5EF4-FFF2-40B4-BE49-F238E27FC236}">
                    <a16:creationId xmlns:a16="http://schemas.microsoft.com/office/drawing/2014/main" id="{46512D8B-96B6-BB4A-AC22-C0261F42FFBE}"/>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4" name="object 25">
                <a:extLst>
                  <a:ext uri="{FF2B5EF4-FFF2-40B4-BE49-F238E27FC236}">
                    <a16:creationId xmlns:a16="http://schemas.microsoft.com/office/drawing/2014/main" id="{330265B7-49CF-9C48-843E-ED3C7D1F63AB}"/>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15" name="object 26">
                <a:extLst>
                  <a:ext uri="{FF2B5EF4-FFF2-40B4-BE49-F238E27FC236}">
                    <a16:creationId xmlns:a16="http://schemas.microsoft.com/office/drawing/2014/main" id="{8F0E0B9E-D02D-C54A-A86C-C1C2675EE6C9}"/>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6" name="object 27">
                <a:extLst>
                  <a:ext uri="{FF2B5EF4-FFF2-40B4-BE49-F238E27FC236}">
                    <a16:creationId xmlns:a16="http://schemas.microsoft.com/office/drawing/2014/main" id="{343B8D7A-DAF6-714D-A1DB-2BC28CC13905}"/>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7" name="object 28">
                <a:extLst>
                  <a:ext uri="{FF2B5EF4-FFF2-40B4-BE49-F238E27FC236}">
                    <a16:creationId xmlns:a16="http://schemas.microsoft.com/office/drawing/2014/main" id="{CCC3A7C0-D32F-A640-8F83-2314C85682F7}"/>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8" name="object 29">
                <a:extLst>
                  <a:ext uri="{FF2B5EF4-FFF2-40B4-BE49-F238E27FC236}">
                    <a16:creationId xmlns:a16="http://schemas.microsoft.com/office/drawing/2014/main" id="{8791D8A9-913C-894C-99AE-2FEF55A74C5F}"/>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9" name="object 30">
              <a:extLst>
                <a:ext uri="{FF2B5EF4-FFF2-40B4-BE49-F238E27FC236}">
                  <a16:creationId xmlns:a16="http://schemas.microsoft.com/office/drawing/2014/main" id="{51326A88-7DE9-1A4D-82D5-3DD5475E551A}"/>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object 31">
              <a:extLst>
                <a:ext uri="{FF2B5EF4-FFF2-40B4-BE49-F238E27FC236}">
                  <a16:creationId xmlns:a16="http://schemas.microsoft.com/office/drawing/2014/main" id="{A1816BEC-AFC0-AD43-948B-4563F8D78D80}"/>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object 32">
              <a:extLst>
                <a:ext uri="{FF2B5EF4-FFF2-40B4-BE49-F238E27FC236}">
                  <a16:creationId xmlns:a16="http://schemas.microsoft.com/office/drawing/2014/main" id="{CD214218-0BAE-9747-8794-814BE5C8B47C}"/>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6" name="object 37">
            <a:extLst>
              <a:ext uri="{FF2B5EF4-FFF2-40B4-BE49-F238E27FC236}">
                <a16:creationId xmlns:a16="http://schemas.microsoft.com/office/drawing/2014/main" id="{AC0CF96A-1815-7F46-9C31-CD235A4F96D9}"/>
              </a:ext>
            </a:extLst>
          </p:cNvPr>
          <p:cNvSpPr txBox="1"/>
          <p:nvPr userDrawn="1"/>
        </p:nvSpPr>
        <p:spPr>
          <a:xfrm>
            <a:off x="11187840" y="6391623"/>
            <a:ext cx="525613" cy="282129"/>
          </a:xfrm>
          <a:prstGeom prst="rect">
            <a:avLst/>
          </a:prstGeom>
        </p:spPr>
        <p:txBody>
          <a:bodyPr vert="horz" wrap="square" lIns="0" tIns="0" rIns="0" bIns="0" rtlCol="0">
            <a:spAutoFit/>
          </a:bodyPr>
          <a:lstStyle/>
          <a:p>
            <a:pPr marL="7701" marR="0" lvl="0" indent="0" algn="r" defTabSz="554451" rtl="0" eaLnBrk="1" fontAlgn="auto" latinLnBrk="0" hangingPunct="1">
              <a:lnSpc>
                <a:spcPts val="2155"/>
              </a:lnSpc>
              <a:spcBef>
                <a:spcPts val="0"/>
              </a:spcBef>
              <a:spcAft>
                <a:spcPts val="0"/>
              </a:spcAft>
              <a:buClrTx/>
              <a:buSzTx/>
              <a:buFontTx/>
              <a:buNone/>
              <a:tabLst/>
              <a:defRPr/>
            </a:pPr>
            <a:r>
              <a:rPr kumimoji="0" sz="1880" b="0" i="0" u="none" strike="noStrike" kern="1200" cap="none" spc="7" normalizeH="0" baseline="0" noProof="0">
                <a:ln>
                  <a:noFill/>
                </a:ln>
                <a:solidFill>
                  <a:srgbClr val="FFFFFF"/>
                </a:solidFill>
                <a:effectLst/>
                <a:uLnTx/>
                <a:uFillTx/>
                <a:latin typeface="Arial"/>
                <a:ea typeface="+mn-ea"/>
                <a:cs typeface="Arial"/>
              </a:rPr>
              <a:t>tii.ae</a:t>
            </a:r>
            <a:endParaRPr kumimoji="0" sz="1880" b="0" i="0" u="none" strike="noStrike" kern="1200" cap="none" spc="0" normalizeH="0" baseline="0" noProof="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318592204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1_Titles Slide">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7ED40CD0-FEA8-1249-AD91-06379C81A6E4}"/>
              </a:ext>
            </a:extLst>
          </p:cNvPr>
          <p:cNvSpPr>
            <a:spLocks noGrp="1"/>
          </p:cNvSpPr>
          <p:nvPr>
            <p:ph type="sldNum" sz="quarter" idx="4"/>
          </p:nvPr>
        </p:nvSpPr>
        <p:spPr>
          <a:xfrm>
            <a:off x="11277606" y="6347887"/>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8" name="Title 1">
            <a:extLst>
              <a:ext uri="{FF2B5EF4-FFF2-40B4-BE49-F238E27FC236}">
                <a16:creationId xmlns:a16="http://schemas.microsoft.com/office/drawing/2014/main" id="{7E969FFF-44F1-B441-ADCB-DB86B4CE25B0}"/>
              </a:ext>
            </a:extLst>
          </p:cNvPr>
          <p:cNvSpPr>
            <a:spLocks noGrp="1"/>
          </p:cNvSpPr>
          <p:nvPr>
            <p:ph type="title" hasCustomPrompt="1"/>
          </p:nvPr>
        </p:nvSpPr>
        <p:spPr>
          <a:xfrm>
            <a:off x="515801" y="451917"/>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0" name="Text Placeholder 15">
            <a:extLst>
              <a:ext uri="{FF2B5EF4-FFF2-40B4-BE49-F238E27FC236}">
                <a16:creationId xmlns:a16="http://schemas.microsoft.com/office/drawing/2014/main" id="{5568E300-E591-A243-B822-77EFFD6A0BA7}"/>
              </a:ext>
            </a:extLst>
          </p:cNvPr>
          <p:cNvSpPr>
            <a:spLocks noGrp="1"/>
          </p:cNvSpPr>
          <p:nvPr>
            <p:ph type="body" sz="quarter" idx="14" hasCustomPrompt="1"/>
          </p:nvPr>
        </p:nvSpPr>
        <p:spPr>
          <a:xfrm>
            <a:off x="515801"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55"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09"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64"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18"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1" name="Rectangle 10">
            <a:extLst>
              <a:ext uri="{FF2B5EF4-FFF2-40B4-BE49-F238E27FC236}">
                <a16:creationId xmlns:a16="http://schemas.microsoft.com/office/drawing/2014/main" id="{DC4818C5-27B5-6546-93CD-66AC42E9E1C2}"/>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Tree>
    <p:extLst>
      <p:ext uri="{BB962C8B-B14F-4D97-AF65-F5344CB8AC3E}">
        <p14:creationId xmlns:p14="http://schemas.microsoft.com/office/powerpoint/2010/main" val="353371822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7" y="456135"/>
            <a:ext cx="10736447"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366" indent="0" algn="ctr">
              <a:buNone/>
              <a:defRPr sz="2596"/>
            </a:lvl2pPr>
            <a:lvl3pPr marL="1186730" indent="0" algn="ctr">
              <a:buNone/>
              <a:defRPr sz="2335"/>
            </a:lvl3pPr>
            <a:lvl4pPr marL="1780098" indent="0" algn="ctr">
              <a:buNone/>
              <a:defRPr sz="2077"/>
            </a:lvl4pPr>
            <a:lvl5pPr marL="2373463" indent="0" algn="ctr">
              <a:buNone/>
              <a:defRPr sz="2077"/>
            </a:lvl5pPr>
            <a:lvl6pPr marL="2966826" indent="0" algn="ctr">
              <a:buNone/>
              <a:defRPr sz="2077"/>
            </a:lvl6pPr>
            <a:lvl7pPr marL="3560190" indent="0" algn="ctr">
              <a:buNone/>
              <a:defRPr sz="2077"/>
            </a:lvl7pPr>
            <a:lvl8pPr marL="4153556" indent="0" algn="ctr">
              <a:buNone/>
              <a:defRPr sz="2077"/>
            </a:lvl8pPr>
            <a:lvl9pPr marL="4746920" indent="0" algn="ctr">
              <a:buNone/>
              <a:defRPr sz="2077"/>
            </a:lvl9pPr>
          </a:lstStyle>
          <a:p>
            <a:r>
              <a:rPr lang="zh-CN" altLang="en-US"/>
              <a:t>单击此处添加标题</a:t>
            </a:r>
            <a:endParaRPr lang="en-US"/>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5740" y="1512881"/>
            <a:ext cx="10729365" cy="4690459"/>
          </a:xfrm>
          <a:prstGeom prst="rect">
            <a:avLst/>
          </a:prstGeom>
        </p:spPr>
        <p:txBody>
          <a:bodyPr lIns="0" tIns="0" rIns="0" bIns="0"/>
          <a:lstStyle>
            <a:lvl1pPr marL="179228" marR="0" indent="-168126" algn="l" defTabSz="118673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002" algn="ctr"/>
              </a:tabLst>
              <a:defRPr sz="1797"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730" marR="0" indent="-168126" algn="l" defTabSz="1186730" rtl="0" eaLnBrk="1" fontAlgn="auto" latinLnBrk="0" hangingPunct="1">
              <a:lnSpc>
                <a:spcPct val="100000"/>
              </a:lnSpc>
              <a:spcBef>
                <a:spcPts val="0"/>
              </a:spcBef>
              <a:spcAft>
                <a:spcPts val="600"/>
              </a:spcAft>
              <a:buClr>
                <a:schemeClr val="tx1"/>
              </a:buClr>
              <a:buSzTx/>
              <a:buFont typeface=".AppleSystemUIFont"/>
              <a:buChar char="&gt;"/>
              <a:tabLst>
                <a:tab pos="1207002" algn="ctr"/>
              </a:tabLst>
              <a:defRPr sz="1599" baseline="0">
                <a:latin typeface="Microsoft YaHei" panose="020B0503020204020204" pitchFamily="34" charset="-122"/>
                <a:ea typeface="Microsoft YaHei" panose="020B0503020204020204" pitchFamily="34" charset="-122"/>
              </a:defRPr>
            </a:lvl2pPr>
            <a:lvl3pPr marL="1097587" marR="0" indent="-168126" algn="l" defTabSz="1186730" rtl="0" eaLnBrk="1" fontAlgn="auto" latinLnBrk="0" hangingPunct="1">
              <a:lnSpc>
                <a:spcPct val="100000"/>
              </a:lnSpc>
              <a:spcBef>
                <a:spcPts val="0"/>
              </a:spcBef>
              <a:spcAft>
                <a:spcPts val="600"/>
              </a:spcAft>
              <a:buClr>
                <a:schemeClr val="tx1"/>
              </a:buClr>
              <a:buSzTx/>
              <a:buFont typeface=".AppleSystemUIFont"/>
              <a:buChar char="-"/>
              <a:tabLst>
                <a:tab pos="1207002" algn="ctr"/>
              </a:tabLst>
              <a:defRPr sz="1299" baseline="0">
                <a:latin typeface="Microsoft YaHei" panose="020B0503020204020204" pitchFamily="34" charset="-122"/>
                <a:ea typeface="Microsoft YaHei" panose="020B0503020204020204" pitchFamily="34" charset="-122"/>
              </a:defRPr>
            </a:lvl3pPr>
            <a:lvl4pPr marL="525378" indent="-171006">
              <a:buFont typeface="Arial" panose="020B0604020202020204" pitchFamily="34" charset="0"/>
              <a:buChar char="•"/>
              <a:tabLst>
                <a:tab pos="1207334" algn="ctr"/>
              </a:tabLst>
              <a:defRPr sz="1299" baseline="0"/>
            </a:lvl4pPr>
            <a:lvl5pPr marL="525378" indent="-171006">
              <a:buFont typeface="Arial" panose="020B0604020202020204" pitchFamily="34" charset="0"/>
              <a:buChar char="•"/>
              <a:tabLst>
                <a:tab pos="1207334" algn="ctr"/>
              </a:tabLst>
              <a:defRPr sz="1299" baseline="0"/>
            </a:lvl5pPr>
          </a:lstStyle>
          <a:p>
            <a:pPr lvl="0"/>
            <a:r>
              <a:rPr lang="zh-CN" altLang="en-US"/>
              <a:t>单击此处添加文本</a:t>
            </a:r>
            <a:endParaRPr lang="en-US"/>
          </a:p>
          <a:p>
            <a:pPr marL="328730" marR="0" lvl="1" indent="-168126" algn="l" defTabSz="118673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002" algn="ctr"/>
              </a:tabLst>
              <a:defRPr/>
            </a:pPr>
            <a:r>
              <a:rPr lang="zh-CN" altLang="en-US"/>
              <a:t>单击此处添加文本</a:t>
            </a:r>
            <a:endParaRPr lang="en-US"/>
          </a:p>
          <a:p>
            <a:pPr marL="1097587" marR="0" lvl="2" indent="-168126" algn="l" defTabSz="118673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002" algn="ctr"/>
              </a:tabLst>
              <a:defRPr/>
            </a:pPr>
            <a:r>
              <a:rPr lang="zh-CN" altLang="en-US"/>
              <a:t>单击此处添加文本</a:t>
            </a:r>
            <a:endParaRPr lang="en-US"/>
          </a:p>
          <a:p>
            <a:pPr marL="1097587" marR="0" lvl="2" indent="-168126" algn="l" defTabSz="118673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002" algn="ctr"/>
              </a:tabLst>
              <a:defRPr/>
            </a:pPr>
            <a:endParaRPr lang="en-US" altLang="zh-CN"/>
          </a:p>
        </p:txBody>
      </p:sp>
    </p:spTree>
    <p:extLst>
      <p:ext uri="{BB962C8B-B14F-4D97-AF65-F5344CB8AC3E}">
        <p14:creationId xmlns:p14="http://schemas.microsoft.com/office/powerpoint/2010/main" val="3382634676"/>
      </p:ext>
    </p:extLst>
  </p:cSld>
  <p:clrMapOvr>
    <a:masterClrMapping/>
  </p:clrMapOvr>
  <p:extLst>
    <p:ext uri="{DCECCB84-F9BA-43D5-87BE-67443E8EF086}">
      <p15:sldGuideLst xmlns:p15="http://schemas.microsoft.com/office/powerpoint/2012/main">
        <p15:guide id="1" pos="2882">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5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9" y="451915"/>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529583"/>
            <a:ext cx="11160268" cy="4692316"/>
          </a:xfrm>
          <a:prstGeom prst="rect">
            <a:avLst/>
          </a:prstGeom>
        </p:spPr>
        <p:txBody>
          <a:bodyPr lIns="0" tIns="0" rIns="0" bIns="0"/>
          <a:lstStyle>
            <a:lvl1pPr marL="0" marR="0" indent="0" algn="l" defTabSz="914332"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32"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9"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5" y="6347886"/>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2" name="Rectangle 1">
            <a:extLst>
              <a:ext uri="{FF2B5EF4-FFF2-40B4-BE49-F238E27FC236}">
                <a16:creationId xmlns:a16="http://schemas.microsoft.com/office/drawing/2014/main" id="{CD201238-2E83-8849-A646-59842283C9DA}"/>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
        <p:nvSpPr>
          <p:cNvPr id="7" name="Text Placeholder 94">
            <a:extLst>
              <a:ext uri="{FF2B5EF4-FFF2-40B4-BE49-F238E27FC236}">
                <a16:creationId xmlns:a16="http://schemas.microsoft.com/office/drawing/2014/main" id="{D8822F81-C72A-411F-9393-B8A615AC7A0A}"/>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Digital Science Research Centre</a:t>
            </a:r>
          </a:p>
          <a:p>
            <a:pPr lvl="0"/>
            <a:endParaRPr lang="en-US"/>
          </a:p>
        </p:txBody>
      </p:sp>
      <p:sp>
        <p:nvSpPr>
          <p:cNvPr id="8" name="object 37">
            <a:extLst>
              <a:ext uri="{FF2B5EF4-FFF2-40B4-BE49-F238E27FC236}">
                <a16:creationId xmlns:a16="http://schemas.microsoft.com/office/drawing/2014/main" id="{9BF691A4-C038-44DD-AAFC-91E34244C732}"/>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34542769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6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9" y="451915"/>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529583"/>
            <a:ext cx="11160268" cy="4692316"/>
          </a:xfrm>
          <a:prstGeom prst="rect">
            <a:avLst/>
          </a:prstGeom>
        </p:spPr>
        <p:txBody>
          <a:bodyPr lIns="0" tIns="0" rIns="0" bIns="0"/>
          <a:lstStyle>
            <a:lvl1pPr marL="0" marR="0" indent="0" algn="l" defTabSz="914332"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32"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9"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5" y="6347886"/>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2" name="Rectangle 1">
            <a:extLst>
              <a:ext uri="{FF2B5EF4-FFF2-40B4-BE49-F238E27FC236}">
                <a16:creationId xmlns:a16="http://schemas.microsoft.com/office/drawing/2014/main" id="{CD201238-2E83-8849-A646-59842283C9DA}"/>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
        <p:nvSpPr>
          <p:cNvPr id="7" name="Text Placeholder 94">
            <a:extLst>
              <a:ext uri="{FF2B5EF4-FFF2-40B4-BE49-F238E27FC236}">
                <a16:creationId xmlns:a16="http://schemas.microsoft.com/office/drawing/2014/main" id="{D8822F81-C72A-411F-9393-B8A615AC7A0A}"/>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Digital Science Research Centre</a:t>
            </a:r>
          </a:p>
          <a:p>
            <a:pPr lvl="0"/>
            <a:endParaRPr lang="en-US"/>
          </a:p>
        </p:txBody>
      </p:sp>
    </p:spTree>
    <p:extLst>
      <p:ext uri="{BB962C8B-B14F-4D97-AF65-F5344CB8AC3E}">
        <p14:creationId xmlns:p14="http://schemas.microsoft.com/office/powerpoint/2010/main" val="233364019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6_Body Content Bullets">
    <p:spTree>
      <p:nvGrpSpPr>
        <p:cNvPr id="1" name=""/>
        <p:cNvGrpSpPr/>
        <p:nvPr/>
      </p:nvGrpSpPr>
      <p:grpSpPr>
        <a:xfrm>
          <a:off x="0" y="0"/>
          <a:ext cx="0" cy="0"/>
          <a:chOff x="0" y="0"/>
          <a:chExt cx="0" cy="0"/>
        </a:xfrm>
      </p:grpSpPr>
      <p:sp>
        <p:nvSpPr>
          <p:cNvPr id="21" name="Slide Number Placeholder 13">
            <a:extLst>
              <a:ext uri="{FF2B5EF4-FFF2-40B4-BE49-F238E27FC236}">
                <a16:creationId xmlns:a16="http://schemas.microsoft.com/office/drawing/2014/main" id="{3EDE369A-69C9-B441-8477-618616D8B322}"/>
              </a:ext>
            </a:extLst>
          </p:cNvPr>
          <p:cNvSpPr>
            <a:spLocks noGrp="1"/>
          </p:cNvSpPr>
          <p:nvPr>
            <p:ph type="sldNum" sz="quarter" idx="4"/>
          </p:nvPr>
        </p:nvSpPr>
        <p:spPr>
          <a:xfrm>
            <a:off x="11277605" y="6347886"/>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7" name="Title 1">
            <a:extLst>
              <a:ext uri="{FF2B5EF4-FFF2-40B4-BE49-F238E27FC236}">
                <a16:creationId xmlns:a16="http://schemas.microsoft.com/office/drawing/2014/main" id="{7F53CF5F-2136-5C4B-9BF5-728C0824F0DA}"/>
              </a:ext>
            </a:extLst>
          </p:cNvPr>
          <p:cNvSpPr>
            <a:spLocks noGrp="1"/>
          </p:cNvSpPr>
          <p:nvPr>
            <p:ph type="title" hasCustomPrompt="1"/>
          </p:nvPr>
        </p:nvSpPr>
        <p:spPr>
          <a:xfrm>
            <a:off x="515799" y="451915"/>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2" name="Text Placeholder 15">
            <a:extLst>
              <a:ext uri="{FF2B5EF4-FFF2-40B4-BE49-F238E27FC236}">
                <a16:creationId xmlns:a16="http://schemas.microsoft.com/office/drawing/2014/main" id="{06BD9672-3B74-ED4B-82CA-ED588D4B5E0B}"/>
              </a:ext>
            </a:extLst>
          </p:cNvPr>
          <p:cNvSpPr>
            <a:spLocks noGrp="1"/>
          </p:cNvSpPr>
          <p:nvPr>
            <p:ph type="body" sz="quarter" idx="14" hasCustomPrompt="1"/>
          </p:nvPr>
        </p:nvSpPr>
        <p:spPr>
          <a:xfrm>
            <a:off x="515799"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3" name="Rectangle 12">
            <a:extLst>
              <a:ext uri="{FF2B5EF4-FFF2-40B4-BE49-F238E27FC236}">
                <a16:creationId xmlns:a16="http://schemas.microsoft.com/office/drawing/2014/main" id="{AD1F26EA-36C5-844B-899C-B557070BB13B}"/>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4" name="Text Placeholder 2">
            <a:extLst>
              <a:ext uri="{FF2B5EF4-FFF2-40B4-BE49-F238E27FC236}">
                <a16:creationId xmlns:a16="http://schemas.microsoft.com/office/drawing/2014/main" id="{52158A39-CF93-C646-80AA-70CF17C84A02}"/>
              </a:ext>
            </a:extLst>
          </p:cNvPr>
          <p:cNvSpPr>
            <a:spLocks noGrp="1"/>
          </p:cNvSpPr>
          <p:nvPr>
            <p:ph type="body" sz="quarter" idx="10"/>
          </p:nvPr>
        </p:nvSpPr>
        <p:spPr>
          <a:xfrm>
            <a:off x="515795" y="1542691"/>
            <a:ext cx="11163600" cy="4679209"/>
          </a:xfrm>
          <a:prstGeom prst="rect">
            <a:avLst/>
          </a:prstGeom>
        </p:spPr>
        <p:txBody>
          <a:bodyPr/>
          <a:lstStyle>
            <a:lvl1pPr>
              <a:buClr>
                <a:schemeClr val="tx2"/>
              </a:buClr>
              <a:defRPr sz="1400">
                <a:solidFill>
                  <a:schemeClr val="accent1"/>
                </a:solidFill>
              </a:defRPr>
            </a:lvl1pPr>
            <a:lvl2pPr>
              <a:buClr>
                <a:schemeClr val="tx2"/>
              </a:buClr>
              <a:defRPr sz="1400">
                <a:solidFill>
                  <a:schemeClr val="accent1"/>
                </a:solidFill>
              </a:defRPr>
            </a:lvl2pPr>
            <a:lvl3pPr>
              <a:buClr>
                <a:schemeClr val="tx2"/>
              </a:buClr>
              <a:defRPr sz="1400">
                <a:solidFill>
                  <a:schemeClr val="accent1"/>
                </a:solidFill>
              </a:defRPr>
            </a:lvl3pPr>
            <a:lvl4pPr>
              <a:buClr>
                <a:schemeClr val="tx2"/>
              </a:buClr>
              <a:defRPr sz="1400">
                <a:solidFill>
                  <a:schemeClr val="accent1"/>
                </a:solidFill>
              </a:defRPr>
            </a:lvl4pPr>
            <a:lvl5pPr>
              <a:buClr>
                <a:schemeClr val="tx2"/>
              </a:buClr>
              <a:defRPr sz="1400">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3111669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4_Body Content">
  <p:cSld name="4_Body Conten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515799" y="451915"/>
            <a:ext cx="8737535" cy="299879"/>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4"/>
          <p:cNvSpPr txBox="1">
            <a:spLocks noGrp="1"/>
          </p:cNvSpPr>
          <p:nvPr>
            <p:ph type="body" idx="1"/>
          </p:nvPr>
        </p:nvSpPr>
        <p:spPr>
          <a:xfrm>
            <a:off x="515795" y="1529583"/>
            <a:ext cx="11160268" cy="4692316"/>
          </a:xfrm>
          <a:prstGeom prst="rect">
            <a:avLst/>
          </a:prstGeom>
          <a:noFill/>
          <a:ln>
            <a:noFill/>
          </a:ln>
        </p:spPr>
        <p:txBody>
          <a:bodyPr spcFirstLastPara="1" wrap="square" lIns="0" tIns="0" rIns="0" bIns="0" anchor="t" anchorCtr="0">
            <a:noAutofit/>
          </a:bodyPr>
          <a:lstStyle>
            <a:lvl1pPr marL="457167" marR="0" lvl="0" indent="-228584" algn="l" rtl="0">
              <a:lnSpc>
                <a:spcPct val="122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332" marR="0" lvl="1" indent="-22858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2pPr>
            <a:lvl3pPr marL="1371498" marR="0" lvl="2" indent="-22858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3pPr>
            <a:lvl4pPr marL="1828664" marR="0" lvl="3" indent="-22858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4pPr>
            <a:lvl5pPr marL="2285830" marR="0" lvl="4" indent="-22858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5pPr>
            <a:lvl6pPr marL="2742994" marR="0" lvl="5" indent="-34287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160" marR="0" lvl="6" indent="-34287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327" marR="0" lvl="7" indent="-34287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492" marR="0" lvl="8" indent="-34287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 name="Google Shape;25;p4"/>
          <p:cNvSpPr txBox="1">
            <a:spLocks noGrp="1"/>
          </p:cNvSpPr>
          <p:nvPr>
            <p:ph type="body" idx="2"/>
          </p:nvPr>
        </p:nvSpPr>
        <p:spPr>
          <a:xfrm>
            <a:off x="515799" y="1043356"/>
            <a:ext cx="8737535" cy="276565"/>
          </a:xfrm>
          <a:prstGeom prst="rect">
            <a:avLst/>
          </a:prstGeom>
          <a:noFill/>
          <a:ln>
            <a:noFill/>
          </a:ln>
        </p:spPr>
        <p:txBody>
          <a:bodyPr spcFirstLastPara="1" wrap="square" lIns="0" tIns="0" rIns="0" bIns="0" anchor="t" anchorCtr="0">
            <a:noAutofit/>
          </a:bodyPr>
          <a:lstStyle>
            <a:lvl1pPr marL="457167" marR="0" lvl="0" indent="-228584"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332" marR="0" lvl="1" indent="-22858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2pPr>
            <a:lvl3pPr marL="1371498" marR="0" lvl="2" indent="-22858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3pPr>
            <a:lvl4pPr marL="1828664" marR="0" lvl="3" indent="-22858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4pPr>
            <a:lvl5pPr marL="2285830" marR="0" lvl="4" indent="-22858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5pPr>
            <a:lvl6pPr marL="2742994" marR="0" lvl="5" indent="-34287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160" marR="0" lvl="6" indent="-34287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327" marR="0" lvl="7" indent="-34287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492" marR="0" lvl="8" indent="-34287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4"/>
          <p:cNvSpPr txBox="1">
            <a:spLocks noGrp="1"/>
          </p:cNvSpPr>
          <p:nvPr>
            <p:ph type="sldNum" idx="12"/>
          </p:nvPr>
        </p:nvSpPr>
        <p:spPr>
          <a:xfrm>
            <a:off x="11277605" y="6347886"/>
            <a:ext cx="398463" cy="148167"/>
          </a:xfrm>
          <a:prstGeom prst="rect">
            <a:avLst/>
          </a:prstGeom>
          <a:noFill/>
          <a:ln>
            <a:noFill/>
          </a:ln>
        </p:spPr>
        <p:txBody>
          <a:bodyPr spcFirstLastPara="1" wrap="square" lIns="0" tIns="0" rIns="0" bIns="0" anchor="ctr" anchorCtr="0">
            <a:noAutofit/>
          </a:bodyPr>
          <a:lstStyle>
            <a:lvl1pPr marL="0" lvl="0" indent="0" algn="r">
              <a:spcBef>
                <a:spcPts val="0"/>
              </a:spcBef>
              <a:buNone/>
              <a:defRPr sz="1000" b="0" i="0" u="none" strike="noStrike" cap="none">
                <a:solidFill>
                  <a:schemeClr val="dk2"/>
                </a:solidFill>
                <a:latin typeface="Arial"/>
                <a:ea typeface="Arial"/>
                <a:cs typeface="Arial"/>
                <a:sym typeface="Arial"/>
              </a:defRPr>
            </a:lvl1pPr>
            <a:lvl2pPr marL="0" lvl="1" indent="0" algn="r">
              <a:spcBef>
                <a:spcPts val="0"/>
              </a:spcBef>
              <a:buNone/>
              <a:defRPr sz="1000" b="0" i="0" u="none" strike="noStrike" cap="none">
                <a:solidFill>
                  <a:schemeClr val="dk2"/>
                </a:solidFill>
                <a:latin typeface="Arial"/>
                <a:ea typeface="Arial"/>
                <a:cs typeface="Arial"/>
                <a:sym typeface="Arial"/>
              </a:defRPr>
            </a:lvl2pPr>
            <a:lvl3pPr marL="0" lvl="2" indent="0" algn="r">
              <a:spcBef>
                <a:spcPts val="0"/>
              </a:spcBef>
              <a:buNone/>
              <a:defRPr sz="1000" b="0" i="0" u="none" strike="noStrike" cap="none">
                <a:solidFill>
                  <a:schemeClr val="dk2"/>
                </a:solidFill>
                <a:latin typeface="Arial"/>
                <a:ea typeface="Arial"/>
                <a:cs typeface="Arial"/>
                <a:sym typeface="Arial"/>
              </a:defRPr>
            </a:lvl3pPr>
            <a:lvl4pPr marL="0" lvl="3" indent="0" algn="r">
              <a:spcBef>
                <a:spcPts val="0"/>
              </a:spcBef>
              <a:buNone/>
              <a:defRPr sz="1000" b="0" i="0" u="none" strike="noStrike" cap="none">
                <a:solidFill>
                  <a:schemeClr val="dk2"/>
                </a:solidFill>
                <a:latin typeface="Arial"/>
                <a:ea typeface="Arial"/>
                <a:cs typeface="Arial"/>
                <a:sym typeface="Arial"/>
              </a:defRPr>
            </a:lvl4pPr>
            <a:lvl5pPr marL="0" lvl="4" indent="0" algn="r">
              <a:spcBef>
                <a:spcPts val="0"/>
              </a:spcBef>
              <a:buNone/>
              <a:defRPr sz="1000" b="0" i="0" u="none" strike="noStrike" cap="none">
                <a:solidFill>
                  <a:schemeClr val="dk2"/>
                </a:solidFill>
                <a:latin typeface="Arial"/>
                <a:ea typeface="Arial"/>
                <a:cs typeface="Arial"/>
                <a:sym typeface="Arial"/>
              </a:defRPr>
            </a:lvl5pPr>
            <a:lvl6pPr marL="0" lvl="5" indent="0" algn="r">
              <a:spcBef>
                <a:spcPts val="0"/>
              </a:spcBef>
              <a:buNone/>
              <a:defRPr sz="1000" b="0" i="0" u="none" strike="noStrike" cap="none">
                <a:solidFill>
                  <a:schemeClr val="dk2"/>
                </a:solidFill>
                <a:latin typeface="Arial"/>
                <a:ea typeface="Arial"/>
                <a:cs typeface="Arial"/>
                <a:sym typeface="Arial"/>
              </a:defRPr>
            </a:lvl6pPr>
            <a:lvl7pPr marL="0" lvl="6" indent="0" algn="r">
              <a:spcBef>
                <a:spcPts val="0"/>
              </a:spcBef>
              <a:buNone/>
              <a:defRPr sz="1000" b="0" i="0" u="none" strike="noStrike" cap="none">
                <a:solidFill>
                  <a:schemeClr val="dk2"/>
                </a:solidFill>
                <a:latin typeface="Arial"/>
                <a:ea typeface="Arial"/>
                <a:cs typeface="Arial"/>
                <a:sym typeface="Arial"/>
              </a:defRPr>
            </a:lvl7pPr>
            <a:lvl8pPr marL="0" lvl="7" indent="0" algn="r">
              <a:spcBef>
                <a:spcPts val="0"/>
              </a:spcBef>
              <a:buNone/>
              <a:defRPr sz="1000" b="0" i="0" u="none" strike="noStrike" cap="none">
                <a:solidFill>
                  <a:schemeClr val="dk2"/>
                </a:solidFill>
                <a:latin typeface="Arial"/>
                <a:ea typeface="Arial"/>
                <a:cs typeface="Arial"/>
                <a:sym typeface="Arial"/>
              </a:defRPr>
            </a:lvl8pPr>
            <a:lvl9pPr marL="0" lvl="8" indent="0" algn="r">
              <a:spcBef>
                <a:spcPts val="0"/>
              </a:spcBef>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
        <p:nvSpPr>
          <p:cNvPr id="27" name="Google Shape;27;p4"/>
          <p:cNvSpPr/>
          <p:nvPr/>
        </p:nvSpPr>
        <p:spPr>
          <a:xfrm>
            <a:off x="515795" y="866527"/>
            <a:ext cx="1080000" cy="72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01494046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5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9"/>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FFB76486-4175-8B43-A3F2-55656619C062}"/>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08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Autonomous Robotics Research Center</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Tree>
    <p:extLst>
      <p:ext uri="{BB962C8B-B14F-4D97-AF65-F5344CB8AC3E}">
        <p14:creationId xmlns:p14="http://schemas.microsoft.com/office/powerpoint/2010/main" val="64785436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16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9"/>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FFB76486-4175-8B43-A3F2-55656619C062}"/>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08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Autonomous Robotics Research Center</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65712532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2_White Bod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A772-AD33-9843-86AA-B34C983DF18A}"/>
              </a:ext>
            </a:extLst>
          </p:cNvPr>
          <p:cNvSpPr>
            <a:spLocks noGrp="1"/>
          </p:cNvSpPr>
          <p:nvPr>
            <p:ph type="title"/>
          </p:nvPr>
        </p:nvSpPr>
        <p:spPr>
          <a:xfrm>
            <a:off x="486735" y="469903"/>
            <a:ext cx="11205124" cy="338876"/>
          </a:xfrm>
        </p:spPr>
        <p:txBody>
          <a:bodyPr/>
          <a:lstStyle/>
          <a:p>
            <a:r>
              <a:rPr lang="en-US"/>
              <a:t>Click to edit Master title style</a:t>
            </a:r>
          </a:p>
        </p:txBody>
      </p:sp>
      <p:sp>
        <p:nvSpPr>
          <p:cNvPr id="15" name="Text Placeholder 94">
            <a:extLst>
              <a:ext uri="{FF2B5EF4-FFF2-40B4-BE49-F238E27FC236}">
                <a16:creationId xmlns:a16="http://schemas.microsoft.com/office/drawing/2014/main" id="{13F41F20-38AA-ED43-B4CB-14C2E8EA14E9}"/>
              </a:ext>
            </a:extLst>
          </p:cNvPr>
          <p:cNvSpPr>
            <a:spLocks noGrp="1"/>
          </p:cNvSpPr>
          <p:nvPr>
            <p:ph type="body" sz="quarter" idx="18"/>
          </p:nvPr>
        </p:nvSpPr>
        <p:spPr>
          <a:xfrm>
            <a:off x="48673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6" name="Text Placeholder 94">
            <a:extLst>
              <a:ext uri="{FF2B5EF4-FFF2-40B4-BE49-F238E27FC236}">
                <a16:creationId xmlns:a16="http://schemas.microsoft.com/office/drawing/2014/main" id="{48EA12B7-EADF-9B42-A556-948CFD163203}"/>
              </a:ext>
            </a:extLst>
          </p:cNvPr>
          <p:cNvSpPr>
            <a:spLocks noGrp="1"/>
          </p:cNvSpPr>
          <p:nvPr>
            <p:ph type="body" sz="quarter" idx="19"/>
          </p:nvPr>
        </p:nvSpPr>
        <p:spPr>
          <a:xfrm>
            <a:off x="32794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7" name="Text Placeholder 94">
            <a:extLst>
              <a:ext uri="{FF2B5EF4-FFF2-40B4-BE49-F238E27FC236}">
                <a16:creationId xmlns:a16="http://schemas.microsoft.com/office/drawing/2014/main" id="{FF2290C5-73A4-7249-8732-9501C1181ED6}"/>
              </a:ext>
            </a:extLst>
          </p:cNvPr>
          <p:cNvSpPr>
            <a:spLocks noGrp="1"/>
          </p:cNvSpPr>
          <p:nvPr>
            <p:ph type="body" sz="quarter" idx="20"/>
          </p:nvPr>
        </p:nvSpPr>
        <p:spPr>
          <a:xfrm>
            <a:off x="60823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8" name="Text Placeholder 94">
            <a:extLst>
              <a:ext uri="{FF2B5EF4-FFF2-40B4-BE49-F238E27FC236}">
                <a16:creationId xmlns:a16="http://schemas.microsoft.com/office/drawing/2014/main" id="{4E115B13-E818-664E-BE6A-FB1C4E4710B3}"/>
              </a:ext>
            </a:extLst>
          </p:cNvPr>
          <p:cNvSpPr>
            <a:spLocks noGrp="1"/>
          </p:cNvSpPr>
          <p:nvPr>
            <p:ph type="body" sz="quarter" idx="21"/>
          </p:nvPr>
        </p:nvSpPr>
        <p:spPr>
          <a:xfrm>
            <a:off x="88852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25" name="Picture Placeholder 92">
            <a:extLst>
              <a:ext uri="{FF2B5EF4-FFF2-40B4-BE49-F238E27FC236}">
                <a16:creationId xmlns:a16="http://schemas.microsoft.com/office/drawing/2014/main" id="{0AC46195-421E-7F43-82D2-DED2C7AC0857}"/>
              </a:ext>
            </a:extLst>
          </p:cNvPr>
          <p:cNvSpPr>
            <a:spLocks noGrp="1"/>
          </p:cNvSpPr>
          <p:nvPr>
            <p:ph type="pic" sz="quarter" idx="17"/>
          </p:nvPr>
        </p:nvSpPr>
        <p:spPr>
          <a:xfrm>
            <a:off x="486732" y="2616200"/>
            <a:ext cx="772800" cy="772800"/>
          </a:xfrm>
          <a:prstGeom prst="rect">
            <a:avLst/>
          </a:prstGeom>
        </p:spPr>
        <p:txBody>
          <a:bodyPr lIns="0" tIns="0" rIns="0" bIns="0"/>
          <a:lstStyle>
            <a:lvl1pPr>
              <a:buNone/>
              <a:defRPr sz="1067"/>
            </a:lvl1pPr>
          </a:lstStyle>
          <a:p>
            <a:r>
              <a:rPr lang="en-US"/>
              <a:t>Click icon to add picture</a:t>
            </a:r>
          </a:p>
        </p:txBody>
      </p:sp>
      <p:sp>
        <p:nvSpPr>
          <p:cNvPr id="26" name="Picture Placeholder 92">
            <a:extLst>
              <a:ext uri="{FF2B5EF4-FFF2-40B4-BE49-F238E27FC236}">
                <a16:creationId xmlns:a16="http://schemas.microsoft.com/office/drawing/2014/main" id="{04BC338E-58B9-954D-8974-018D44E17F5A}"/>
              </a:ext>
            </a:extLst>
          </p:cNvPr>
          <p:cNvSpPr>
            <a:spLocks noGrp="1"/>
          </p:cNvSpPr>
          <p:nvPr>
            <p:ph type="pic" sz="quarter" idx="22"/>
          </p:nvPr>
        </p:nvSpPr>
        <p:spPr>
          <a:xfrm>
            <a:off x="3279475" y="2616200"/>
            <a:ext cx="772800" cy="772800"/>
          </a:xfrm>
          <a:prstGeom prst="rect">
            <a:avLst/>
          </a:prstGeom>
        </p:spPr>
        <p:txBody>
          <a:bodyPr lIns="0" tIns="0" rIns="0" bIns="0"/>
          <a:lstStyle>
            <a:lvl1pPr>
              <a:buNone/>
              <a:defRPr sz="1067"/>
            </a:lvl1pPr>
          </a:lstStyle>
          <a:p>
            <a:r>
              <a:rPr lang="en-US"/>
              <a:t>Click icon to add picture</a:t>
            </a:r>
          </a:p>
        </p:txBody>
      </p:sp>
      <p:sp>
        <p:nvSpPr>
          <p:cNvPr id="27" name="Picture Placeholder 92">
            <a:extLst>
              <a:ext uri="{FF2B5EF4-FFF2-40B4-BE49-F238E27FC236}">
                <a16:creationId xmlns:a16="http://schemas.microsoft.com/office/drawing/2014/main" id="{48676F40-F746-7448-ABF9-0552E2B12EA9}"/>
              </a:ext>
            </a:extLst>
          </p:cNvPr>
          <p:cNvSpPr>
            <a:spLocks noGrp="1"/>
          </p:cNvSpPr>
          <p:nvPr>
            <p:ph type="pic" sz="quarter" idx="23"/>
          </p:nvPr>
        </p:nvSpPr>
        <p:spPr>
          <a:xfrm>
            <a:off x="6082373" y="2616200"/>
            <a:ext cx="772800" cy="772800"/>
          </a:xfrm>
          <a:prstGeom prst="rect">
            <a:avLst/>
          </a:prstGeom>
        </p:spPr>
        <p:txBody>
          <a:bodyPr lIns="0" tIns="0" rIns="0" bIns="0"/>
          <a:lstStyle>
            <a:lvl1pPr>
              <a:buNone/>
              <a:defRPr sz="1067"/>
            </a:lvl1pPr>
          </a:lstStyle>
          <a:p>
            <a:r>
              <a:rPr lang="en-US"/>
              <a:t>Click icon to add picture</a:t>
            </a:r>
          </a:p>
        </p:txBody>
      </p:sp>
      <p:sp>
        <p:nvSpPr>
          <p:cNvPr id="28" name="Picture Placeholder 92">
            <a:extLst>
              <a:ext uri="{FF2B5EF4-FFF2-40B4-BE49-F238E27FC236}">
                <a16:creationId xmlns:a16="http://schemas.microsoft.com/office/drawing/2014/main" id="{FABDB13D-0BB6-D545-82BF-0A66831EAE86}"/>
              </a:ext>
            </a:extLst>
          </p:cNvPr>
          <p:cNvSpPr>
            <a:spLocks noGrp="1"/>
          </p:cNvSpPr>
          <p:nvPr>
            <p:ph type="pic" sz="quarter" idx="24"/>
          </p:nvPr>
        </p:nvSpPr>
        <p:spPr>
          <a:xfrm>
            <a:off x="8885273" y="2616200"/>
            <a:ext cx="772800" cy="772800"/>
          </a:xfrm>
          <a:prstGeom prst="rect">
            <a:avLst/>
          </a:prstGeom>
        </p:spPr>
        <p:txBody>
          <a:bodyPr lIns="0" tIns="0" rIns="0" bIns="0"/>
          <a:lstStyle>
            <a:lvl1pPr>
              <a:buNone/>
              <a:defRPr sz="1067"/>
            </a:lvl1pPr>
          </a:lstStyle>
          <a:p>
            <a:r>
              <a:rPr lang="en-US"/>
              <a:t>Click icon to add picture</a:t>
            </a:r>
          </a:p>
        </p:txBody>
      </p:sp>
      <p:sp>
        <p:nvSpPr>
          <p:cNvPr id="12" name="object 37">
            <a:extLst>
              <a:ext uri="{FF2B5EF4-FFF2-40B4-BE49-F238E27FC236}">
                <a16:creationId xmlns:a16="http://schemas.microsoft.com/office/drawing/2014/main" id="{65B8741C-D315-B54C-81D2-1D67112AF144}"/>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3" name="object 37">
            <a:extLst>
              <a:ext uri="{FF2B5EF4-FFF2-40B4-BE49-F238E27FC236}">
                <a16:creationId xmlns:a16="http://schemas.microsoft.com/office/drawing/2014/main" id="{5E26408E-E224-DE4E-8ACD-B1E78A2BAE8E}"/>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
        <p:nvSpPr>
          <p:cNvPr id="14" name="Text Placeholder 94">
            <a:extLst>
              <a:ext uri="{FF2B5EF4-FFF2-40B4-BE49-F238E27FC236}">
                <a16:creationId xmlns:a16="http://schemas.microsoft.com/office/drawing/2014/main" id="{16DE4F01-B793-4B42-AEDB-2BD25F83DBE6}"/>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Autonomous Robotics Research Center</a:t>
            </a:r>
          </a:p>
        </p:txBody>
      </p:sp>
    </p:spTree>
    <p:extLst>
      <p:ext uri="{BB962C8B-B14F-4D97-AF65-F5344CB8AC3E}">
        <p14:creationId xmlns:p14="http://schemas.microsoft.com/office/powerpoint/2010/main" val="30074815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6"/>
            <a:ext cx="4492499" cy="4262129"/>
          </a:xfrm>
          <a:prstGeom prst="rect">
            <a:avLst/>
          </a:prstGeom>
        </p:spPr>
        <p:txBody>
          <a:bodyPr lIns="0" tIns="0" rIns="0" bIns="0"/>
          <a:lstStyle>
            <a:lvl1pPr>
              <a:buNone/>
              <a:defRPr sz="1024"/>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7"/>
            <a:ext cx="6428200" cy="4262127"/>
          </a:xfrm>
          <a:prstGeom prst="rect">
            <a:avLst/>
          </a:prstGeom>
        </p:spPr>
        <p:txBody>
          <a:bodyPr lIns="0" tIns="0" rIns="0" bIns="0" anchor="t" anchorCtr="0"/>
          <a:lstStyle>
            <a:lvl1pPr marL="0" indent="0" algn="l">
              <a:lnSpc>
                <a:spcPct val="100000"/>
              </a:lnSpc>
              <a:buNone/>
              <a:tabLst/>
              <a:defRPr sz="1536"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29165"/>
          </a:xfrm>
          <a:prstGeom prst="rect">
            <a:avLst/>
          </a:prstGeom>
        </p:spPr>
        <p:txBody>
          <a:bodyPr vert="horz" wrap="square" lIns="0" tIns="0" rIns="0" bIns="0" rtlCol="0">
            <a:spAutoFit/>
          </a:bodyPr>
          <a:lstStyle/>
          <a:p>
            <a:pPr marL="7392" algn="r">
              <a:lnSpc>
                <a:spcPts val="2068"/>
              </a:lnSpc>
            </a:pPr>
            <a:fld id="{4FC69F23-2E07-414A-8684-A0744552B4DF}" type="slidenum">
              <a:rPr lang="en-GB" sz="932" spc="7">
                <a:solidFill>
                  <a:srgbClr val="6300FF"/>
                </a:solidFill>
                <a:latin typeface="Arial"/>
                <a:cs typeface="Arial"/>
              </a:rPr>
              <a:pPr marL="7392" algn="r">
                <a:lnSpc>
                  <a:spcPts val="2068"/>
                </a:lnSpc>
              </a:pPr>
              <a:t>‹#›</a:t>
            </a:fld>
            <a:endParaRPr sz="932">
              <a:solidFill>
                <a:srgbClr val="6300FF"/>
              </a:solidFill>
              <a:latin typeface="Arial"/>
              <a:cs typeface="Arial"/>
            </a:endParaRPr>
          </a:p>
        </p:txBody>
      </p:sp>
      <p:sp>
        <p:nvSpPr>
          <p:cNvPr id="3" name="object 37">
            <a:extLst>
              <a:ext uri="{FF2B5EF4-FFF2-40B4-BE49-F238E27FC236}">
                <a16:creationId xmlns:a16="http://schemas.microsoft.com/office/drawing/2014/main" id="{77556848-AE2D-2164-0798-28D196E63102}"/>
              </a:ext>
            </a:extLst>
          </p:cNvPr>
          <p:cNvSpPr txBox="1"/>
          <p:nvPr userDrawn="1"/>
        </p:nvSpPr>
        <p:spPr>
          <a:xfrm>
            <a:off x="486737" y="6388341"/>
            <a:ext cx="2053268" cy="229165"/>
          </a:xfrm>
          <a:prstGeom prst="rect">
            <a:avLst/>
          </a:prstGeom>
        </p:spPr>
        <p:txBody>
          <a:bodyPr vert="horz" wrap="square" lIns="0" tIns="0" rIns="0" bIns="0" rtlCol="0">
            <a:spAutoFit/>
          </a:bodyPr>
          <a:lstStyle/>
          <a:p>
            <a:pPr marL="7392">
              <a:lnSpc>
                <a:spcPts val="2068"/>
              </a:lnSpc>
            </a:pPr>
            <a:r>
              <a:rPr lang="en-GB" sz="932" b="1" spc="7">
                <a:solidFill>
                  <a:srgbClr val="6300FF"/>
                </a:solidFill>
                <a:latin typeface="Arial"/>
                <a:cs typeface="Arial"/>
              </a:rPr>
              <a:t>TII </a:t>
            </a:r>
            <a:r>
              <a:rPr lang="en-GB" sz="932" spc="7">
                <a:solidFill>
                  <a:srgbClr val="6300FF"/>
                </a:solidFill>
                <a:latin typeface="Arial"/>
                <a:cs typeface="Arial"/>
              </a:rPr>
              <a:t>– Technology Innovation Institute</a:t>
            </a:r>
            <a:endParaRPr sz="932">
              <a:solidFill>
                <a:srgbClr val="6300FF"/>
              </a:solidFill>
              <a:latin typeface="Arial"/>
              <a:cs typeface="Arial"/>
            </a:endParaRPr>
          </a:p>
        </p:txBody>
      </p:sp>
      <p:sp>
        <p:nvSpPr>
          <p:cNvPr id="4" name="Text Placeholder 94">
            <a:extLst>
              <a:ext uri="{FF2B5EF4-FFF2-40B4-BE49-F238E27FC236}">
                <a16:creationId xmlns:a16="http://schemas.microsoft.com/office/drawing/2014/main" id="{480ACDB2-68AE-BF6B-C15C-41D3976342E2}"/>
              </a:ext>
            </a:extLst>
          </p:cNvPr>
          <p:cNvSpPr>
            <a:spLocks noGrp="1"/>
          </p:cNvSpPr>
          <p:nvPr>
            <p:ph type="body" sz="quarter" idx="37" hasCustomPrompt="1"/>
          </p:nvPr>
        </p:nvSpPr>
        <p:spPr>
          <a:xfrm>
            <a:off x="2653672" y="6471675"/>
            <a:ext cx="6428200" cy="233568"/>
          </a:xfrm>
          <a:prstGeom prst="rect">
            <a:avLst/>
          </a:prstGeom>
        </p:spPr>
        <p:txBody>
          <a:bodyPr lIns="0" tIns="0" rIns="0" bIns="0" anchor="t" anchorCtr="0"/>
          <a:lstStyle>
            <a:lvl1pPr marL="0" marR="0" indent="0" algn="l" defTabSz="1170252" rtl="0" eaLnBrk="1" fontAlgn="auto" latinLnBrk="0" hangingPunct="1">
              <a:lnSpc>
                <a:spcPct val="100000"/>
              </a:lnSpc>
              <a:spcBef>
                <a:spcPts val="1280"/>
              </a:spcBef>
              <a:spcAft>
                <a:spcPts val="0"/>
              </a:spcAft>
              <a:buClrTx/>
              <a:buSzTx/>
              <a:buFont typeface="Arial" panose="020B0604020202020204" pitchFamily="34" charset="0"/>
              <a:buNone/>
              <a:tabLst/>
              <a:defRPr sz="935" b="0">
                <a:solidFill>
                  <a:srgbClr val="86898C"/>
                </a:solidFill>
              </a:defRPr>
            </a:lvl1pPr>
            <a:lvl2pPr>
              <a:buNone/>
              <a:defRPr b="1"/>
            </a:lvl2pPr>
            <a:lvl3pPr>
              <a:buNone/>
              <a:defRPr b="1"/>
            </a:lvl3pPr>
            <a:lvl4pPr>
              <a:buNone/>
              <a:defRPr b="1"/>
            </a:lvl4pPr>
            <a:lvl5pPr>
              <a:buNone/>
              <a:defRPr b="1"/>
            </a:lvl5pPr>
          </a:lstStyle>
          <a:p>
            <a:pPr lvl="0"/>
            <a:r>
              <a:rPr lang="en-US"/>
              <a:t>AIDRC – Telecom Unit</a:t>
            </a:r>
          </a:p>
        </p:txBody>
      </p:sp>
    </p:spTree>
    <p:extLst>
      <p:ext uri="{BB962C8B-B14F-4D97-AF65-F5344CB8AC3E}">
        <p14:creationId xmlns:p14="http://schemas.microsoft.com/office/powerpoint/2010/main" val="282341217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Dark_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2BF17DB-5F18-C443-BD0E-13AB4BA421A4}"/>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Digital Science Research Center</a:t>
            </a:r>
          </a:p>
        </p:txBody>
      </p:sp>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69796847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12_Titles Slide">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7ED40CD0-FEA8-1249-AD91-06379C81A6E4}"/>
              </a:ext>
            </a:extLst>
          </p:cNvPr>
          <p:cNvSpPr>
            <a:spLocks noGrp="1"/>
          </p:cNvSpPr>
          <p:nvPr>
            <p:ph type="sldNum" sz="quarter" idx="4"/>
          </p:nvPr>
        </p:nvSpPr>
        <p:spPr>
          <a:xfrm>
            <a:off x="11277605" y="6347886"/>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8" name="Title 1">
            <a:extLst>
              <a:ext uri="{FF2B5EF4-FFF2-40B4-BE49-F238E27FC236}">
                <a16:creationId xmlns:a16="http://schemas.microsoft.com/office/drawing/2014/main" id="{7E969FFF-44F1-B441-ADCB-DB86B4CE25B0}"/>
              </a:ext>
            </a:extLst>
          </p:cNvPr>
          <p:cNvSpPr>
            <a:spLocks noGrp="1"/>
          </p:cNvSpPr>
          <p:nvPr>
            <p:ph type="title" hasCustomPrompt="1"/>
          </p:nvPr>
        </p:nvSpPr>
        <p:spPr>
          <a:xfrm>
            <a:off x="515799" y="451915"/>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0" name="Text Placeholder 15">
            <a:extLst>
              <a:ext uri="{FF2B5EF4-FFF2-40B4-BE49-F238E27FC236}">
                <a16:creationId xmlns:a16="http://schemas.microsoft.com/office/drawing/2014/main" id="{5568E300-E591-A243-B822-77EFFD6A0BA7}"/>
              </a:ext>
            </a:extLst>
          </p:cNvPr>
          <p:cNvSpPr>
            <a:spLocks noGrp="1"/>
          </p:cNvSpPr>
          <p:nvPr>
            <p:ph type="body" sz="quarter" idx="14" hasCustomPrompt="1"/>
          </p:nvPr>
        </p:nvSpPr>
        <p:spPr>
          <a:xfrm>
            <a:off x="515799"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1" name="Rectangle 10">
            <a:extLst>
              <a:ext uri="{FF2B5EF4-FFF2-40B4-BE49-F238E27FC236}">
                <a16:creationId xmlns:a16="http://schemas.microsoft.com/office/drawing/2014/main" id="{DC4818C5-27B5-6546-93CD-66AC42E9E1C2}"/>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
        <p:nvSpPr>
          <p:cNvPr id="6" name="Text Placeholder 94">
            <a:extLst>
              <a:ext uri="{FF2B5EF4-FFF2-40B4-BE49-F238E27FC236}">
                <a16:creationId xmlns:a16="http://schemas.microsoft.com/office/drawing/2014/main" id="{2DACEB2D-646B-46DF-847E-7FDD55C6A826}"/>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Digital Science Research Centre</a:t>
            </a:r>
          </a:p>
          <a:p>
            <a:pPr lvl="0"/>
            <a:endParaRPr lang="en-US"/>
          </a:p>
        </p:txBody>
      </p:sp>
    </p:spTree>
    <p:extLst>
      <p:ext uri="{BB962C8B-B14F-4D97-AF65-F5344CB8AC3E}">
        <p14:creationId xmlns:p14="http://schemas.microsoft.com/office/powerpoint/2010/main" val="197114484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13_Titles Slide">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7ED40CD0-FEA8-1249-AD91-06379C81A6E4}"/>
              </a:ext>
            </a:extLst>
          </p:cNvPr>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8" name="Title 1">
            <a:extLst>
              <a:ext uri="{FF2B5EF4-FFF2-40B4-BE49-F238E27FC236}">
                <a16:creationId xmlns:a16="http://schemas.microsoft.com/office/drawing/2014/main" id="{7E969FFF-44F1-B441-ADCB-DB86B4CE25B0}"/>
              </a:ext>
            </a:extLst>
          </p:cNvPr>
          <p:cNvSpPr>
            <a:spLocks noGrp="1"/>
          </p:cNvSpPr>
          <p:nvPr>
            <p:ph type="title" hasCustomPrompt="1"/>
          </p:nvPr>
        </p:nvSpPr>
        <p:spPr>
          <a:xfrm>
            <a:off x="515798" y="451914"/>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0" name="Text Placeholder 15">
            <a:extLst>
              <a:ext uri="{FF2B5EF4-FFF2-40B4-BE49-F238E27FC236}">
                <a16:creationId xmlns:a16="http://schemas.microsoft.com/office/drawing/2014/main" id="{5568E300-E591-A243-B822-77EFFD6A0BA7}"/>
              </a:ext>
            </a:extLst>
          </p:cNvPr>
          <p:cNvSpPr>
            <a:spLocks noGrp="1"/>
          </p:cNvSpPr>
          <p:nvPr>
            <p:ph type="body" sz="quarter" idx="14" hasCustomPrompt="1"/>
          </p:nvPr>
        </p:nvSpPr>
        <p:spPr>
          <a:xfrm>
            <a:off x="515798"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1" name="Rectangle 10">
            <a:extLst>
              <a:ext uri="{FF2B5EF4-FFF2-40B4-BE49-F238E27FC236}">
                <a16:creationId xmlns:a16="http://schemas.microsoft.com/office/drawing/2014/main" id="{DC4818C5-27B5-6546-93CD-66AC42E9E1C2}"/>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
        <p:nvSpPr>
          <p:cNvPr id="6" name="Text Placeholder 94">
            <a:extLst>
              <a:ext uri="{FF2B5EF4-FFF2-40B4-BE49-F238E27FC236}">
                <a16:creationId xmlns:a16="http://schemas.microsoft.com/office/drawing/2014/main" id="{2DACEB2D-646B-46DF-847E-7FDD55C6A826}"/>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Digital Science Research Centre</a:t>
            </a:r>
          </a:p>
          <a:p>
            <a:pPr lvl="0"/>
            <a:endParaRPr lang="en-US"/>
          </a:p>
        </p:txBody>
      </p:sp>
      <p:sp>
        <p:nvSpPr>
          <p:cNvPr id="7" name="object 37">
            <a:extLst>
              <a:ext uri="{FF2B5EF4-FFF2-40B4-BE49-F238E27FC236}">
                <a16:creationId xmlns:a16="http://schemas.microsoft.com/office/drawing/2014/main" id="{BA0F9095-B295-4164-AF51-45260D0657B5}"/>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805511946"/>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1_Dark Empt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845F95E0-EF4B-8245-A28D-7E2875EA1411}"/>
              </a:ext>
            </a:extLst>
          </p:cNvPr>
          <p:cNvSpPr>
            <a:spLocks noGrp="1"/>
          </p:cNvSpPr>
          <p:nvPr>
            <p:ph type="body" sz="quarter" idx="10" hasCustomPrompt="1"/>
          </p:nvPr>
        </p:nvSpPr>
        <p:spPr>
          <a:xfrm>
            <a:off x="478365" y="6070602"/>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4" name="Title 9">
            <a:extLst>
              <a:ext uri="{FF2B5EF4-FFF2-40B4-BE49-F238E27FC236}">
                <a16:creationId xmlns:a16="http://schemas.microsoft.com/office/drawing/2014/main" id="{22CCD303-9C92-634F-ADB8-442781E6D051}"/>
              </a:ext>
            </a:extLst>
          </p:cNvPr>
          <p:cNvSpPr>
            <a:spLocks noGrp="1"/>
          </p:cNvSpPr>
          <p:nvPr>
            <p:ph type="title"/>
          </p:nvPr>
        </p:nvSpPr>
        <p:spPr>
          <a:xfrm>
            <a:off x="478367" y="3208200"/>
            <a:ext cx="7492800" cy="441600"/>
          </a:xfrm>
        </p:spPr>
        <p:txBody>
          <a:bodyPr>
            <a:noAutofit/>
          </a:bodyPr>
          <a:lstStyle/>
          <a:p>
            <a:r>
              <a:rPr lang="en-US"/>
              <a:t>Click to edit Master title style</a:t>
            </a:r>
          </a:p>
        </p:txBody>
      </p:sp>
      <p:grpSp>
        <p:nvGrpSpPr>
          <p:cNvPr id="5" name="Group 4">
            <a:extLst>
              <a:ext uri="{FF2B5EF4-FFF2-40B4-BE49-F238E27FC236}">
                <a16:creationId xmlns:a16="http://schemas.microsoft.com/office/drawing/2014/main" id="{9F4E3157-F666-7641-9181-E200C459AC32}"/>
              </a:ext>
            </a:extLst>
          </p:cNvPr>
          <p:cNvGrpSpPr/>
          <p:nvPr userDrawn="1"/>
        </p:nvGrpSpPr>
        <p:grpSpPr>
          <a:xfrm>
            <a:off x="508391" y="508000"/>
            <a:ext cx="1756976" cy="969977"/>
            <a:chOff x="837666" y="837723"/>
            <a:chExt cx="2897383" cy="1599565"/>
          </a:xfrm>
        </p:grpSpPr>
        <p:grpSp>
          <p:nvGrpSpPr>
            <p:cNvPr id="6" name="object 3">
              <a:extLst>
                <a:ext uri="{FF2B5EF4-FFF2-40B4-BE49-F238E27FC236}">
                  <a16:creationId xmlns:a16="http://schemas.microsoft.com/office/drawing/2014/main" id="{0005B691-1729-804D-83D7-0ECA521F9DF4}"/>
                </a:ext>
              </a:extLst>
            </p:cNvPr>
            <p:cNvGrpSpPr/>
            <p:nvPr/>
          </p:nvGrpSpPr>
          <p:grpSpPr>
            <a:xfrm>
              <a:off x="2212954" y="1261511"/>
              <a:ext cx="1522095" cy="476884"/>
              <a:chOff x="2212954" y="1261511"/>
              <a:chExt cx="1522095" cy="476884"/>
            </a:xfrm>
          </p:grpSpPr>
          <p:pic>
            <p:nvPicPr>
              <p:cNvPr id="19" name="object 4">
                <a:extLst>
                  <a:ext uri="{FF2B5EF4-FFF2-40B4-BE49-F238E27FC236}">
                    <a16:creationId xmlns:a16="http://schemas.microsoft.com/office/drawing/2014/main" id="{64470A54-AB5A-F946-9C4C-779D12D403A7}"/>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0" name="object 5">
                <a:extLst>
                  <a:ext uri="{FF2B5EF4-FFF2-40B4-BE49-F238E27FC236}">
                    <a16:creationId xmlns:a16="http://schemas.microsoft.com/office/drawing/2014/main" id="{2DE78F14-D164-3D44-8E9A-53AF4927254E}"/>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1" name="object 6">
                <a:extLst>
                  <a:ext uri="{FF2B5EF4-FFF2-40B4-BE49-F238E27FC236}">
                    <a16:creationId xmlns:a16="http://schemas.microsoft.com/office/drawing/2014/main" id="{7DB97F40-F0A6-5C48-95E9-1F6B00A39B0F}"/>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2" name="object 7">
                <a:extLst>
                  <a:ext uri="{FF2B5EF4-FFF2-40B4-BE49-F238E27FC236}">
                    <a16:creationId xmlns:a16="http://schemas.microsoft.com/office/drawing/2014/main" id="{808403F2-E985-8F4D-8C24-FBB0E623326F}"/>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3" name="object 8">
                <a:extLst>
                  <a:ext uri="{FF2B5EF4-FFF2-40B4-BE49-F238E27FC236}">
                    <a16:creationId xmlns:a16="http://schemas.microsoft.com/office/drawing/2014/main" id="{D63E6F67-6BA3-F84E-BF3A-F43CE8F017B7}"/>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4" name="object 9">
                <a:extLst>
                  <a:ext uri="{FF2B5EF4-FFF2-40B4-BE49-F238E27FC236}">
                    <a16:creationId xmlns:a16="http://schemas.microsoft.com/office/drawing/2014/main" id="{2A982E76-8382-B248-8C06-3E3C432B813B}"/>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5" name="object 10">
                <a:extLst>
                  <a:ext uri="{FF2B5EF4-FFF2-40B4-BE49-F238E27FC236}">
                    <a16:creationId xmlns:a16="http://schemas.microsoft.com/office/drawing/2014/main" id="{B50E7153-8921-D44F-A546-504B31632405}"/>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6" name="object 11">
                <a:extLst>
                  <a:ext uri="{FF2B5EF4-FFF2-40B4-BE49-F238E27FC236}">
                    <a16:creationId xmlns:a16="http://schemas.microsoft.com/office/drawing/2014/main" id="{476A02AD-4F80-DD43-95F7-21942CB50CF0}"/>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7" name="object 12">
                <a:extLst>
                  <a:ext uri="{FF2B5EF4-FFF2-40B4-BE49-F238E27FC236}">
                    <a16:creationId xmlns:a16="http://schemas.microsoft.com/office/drawing/2014/main" id="{FCED56C2-01FC-CB49-B4EE-C57C0C758B20}"/>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8" name="object 13">
                <a:extLst>
                  <a:ext uri="{FF2B5EF4-FFF2-40B4-BE49-F238E27FC236}">
                    <a16:creationId xmlns:a16="http://schemas.microsoft.com/office/drawing/2014/main" id="{E1A28908-413D-FC47-83B6-91727CB902AD}"/>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9" name="object 14">
                <a:extLst>
                  <a:ext uri="{FF2B5EF4-FFF2-40B4-BE49-F238E27FC236}">
                    <a16:creationId xmlns:a16="http://schemas.microsoft.com/office/drawing/2014/main" id="{4A210C35-2AA6-5E4D-ADCF-A45DBFF7F56B}"/>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0" name="object 15">
                <a:extLst>
                  <a:ext uri="{FF2B5EF4-FFF2-40B4-BE49-F238E27FC236}">
                    <a16:creationId xmlns:a16="http://schemas.microsoft.com/office/drawing/2014/main" id="{C8C14B99-F871-674E-8C3A-99E5194A0B7A}"/>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1" name="object 16">
                <a:extLst>
                  <a:ext uri="{FF2B5EF4-FFF2-40B4-BE49-F238E27FC236}">
                    <a16:creationId xmlns:a16="http://schemas.microsoft.com/office/drawing/2014/main" id="{C6117870-7B19-9A4F-B415-95CF7425CD86}"/>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2" name="object 17">
                <a:extLst>
                  <a:ext uri="{FF2B5EF4-FFF2-40B4-BE49-F238E27FC236}">
                    <a16:creationId xmlns:a16="http://schemas.microsoft.com/office/drawing/2014/main" id="{3A79915D-9CF5-CE49-9FED-EEBA67B1BF85}"/>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3" name="object 18">
                <a:extLst>
                  <a:ext uri="{FF2B5EF4-FFF2-40B4-BE49-F238E27FC236}">
                    <a16:creationId xmlns:a16="http://schemas.microsoft.com/office/drawing/2014/main" id="{B560562D-35C3-7E40-AD46-1E4FD26FC0C9}"/>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34" name="object 19">
                <a:extLst>
                  <a:ext uri="{FF2B5EF4-FFF2-40B4-BE49-F238E27FC236}">
                    <a16:creationId xmlns:a16="http://schemas.microsoft.com/office/drawing/2014/main" id="{DCDDD8F6-2763-4945-ACB5-C04F19489536}"/>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5" name="object 20">
                <a:extLst>
                  <a:ext uri="{FF2B5EF4-FFF2-40B4-BE49-F238E27FC236}">
                    <a16:creationId xmlns:a16="http://schemas.microsoft.com/office/drawing/2014/main" id="{83E790A6-4E0F-6F47-80E0-432080455E4C}"/>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7" name="object 21">
              <a:extLst>
                <a:ext uri="{FF2B5EF4-FFF2-40B4-BE49-F238E27FC236}">
                  <a16:creationId xmlns:a16="http://schemas.microsoft.com/office/drawing/2014/main" id="{7EAEDD75-A691-1046-A7AA-B94BB9A45AB1}"/>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8" name="object 22">
              <a:extLst>
                <a:ext uri="{FF2B5EF4-FFF2-40B4-BE49-F238E27FC236}">
                  <a16:creationId xmlns:a16="http://schemas.microsoft.com/office/drawing/2014/main" id="{98865461-F3E4-5A46-A895-BA90B1CE2E35}"/>
                </a:ext>
              </a:extLst>
            </p:cNvPr>
            <p:cNvGrpSpPr/>
            <p:nvPr/>
          </p:nvGrpSpPr>
          <p:grpSpPr>
            <a:xfrm>
              <a:off x="2343359" y="1805714"/>
              <a:ext cx="974725" cy="202565"/>
              <a:chOff x="2343359" y="1805714"/>
              <a:chExt cx="974725" cy="202565"/>
            </a:xfrm>
          </p:grpSpPr>
          <p:pic>
            <p:nvPicPr>
              <p:cNvPr id="12" name="object 23">
                <a:extLst>
                  <a:ext uri="{FF2B5EF4-FFF2-40B4-BE49-F238E27FC236}">
                    <a16:creationId xmlns:a16="http://schemas.microsoft.com/office/drawing/2014/main" id="{5A5E006F-1A43-3449-B0B1-1C1D805A5266}"/>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3" name="object 24">
                <a:extLst>
                  <a:ext uri="{FF2B5EF4-FFF2-40B4-BE49-F238E27FC236}">
                    <a16:creationId xmlns:a16="http://schemas.microsoft.com/office/drawing/2014/main" id="{46512D8B-96B6-BB4A-AC22-C0261F42FFBE}"/>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4" name="object 25">
                <a:extLst>
                  <a:ext uri="{FF2B5EF4-FFF2-40B4-BE49-F238E27FC236}">
                    <a16:creationId xmlns:a16="http://schemas.microsoft.com/office/drawing/2014/main" id="{330265B7-49CF-9C48-843E-ED3C7D1F63AB}"/>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15" name="object 26">
                <a:extLst>
                  <a:ext uri="{FF2B5EF4-FFF2-40B4-BE49-F238E27FC236}">
                    <a16:creationId xmlns:a16="http://schemas.microsoft.com/office/drawing/2014/main" id="{8F0E0B9E-D02D-C54A-A86C-C1C2675EE6C9}"/>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6" name="object 27">
                <a:extLst>
                  <a:ext uri="{FF2B5EF4-FFF2-40B4-BE49-F238E27FC236}">
                    <a16:creationId xmlns:a16="http://schemas.microsoft.com/office/drawing/2014/main" id="{343B8D7A-DAF6-714D-A1DB-2BC28CC13905}"/>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7" name="object 28">
                <a:extLst>
                  <a:ext uri="{FF2B5EF4-FFF2-40B4-BE49-F238E27FC236}">
                    <a16:creationId xmlns:a16="http://schemas.microsoft.com/office/drawing/2014/main" id="{CCC3A7C0-D32F-A640-8F83-2314C85682F7}"/>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8" name="object 29">
                <a:extLst>
                  <a:ext uri="{FF2B5EF4-FFF2-40B4-BE49-F238E27FC236}">
                    <a16:creationId xmlns:a16="http://schemas.microsoft.com/office/drawing/2014/main" id="{8791D8A9-913C-894C-99AE-2FEF55A74C5F}"/>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9" name="object 30">
              <a:extLst>
                <a:ext uri="{FF2B5EF4-FFF2-40B4-BE49-F238E27FC236}">
                  <a16:creationId xmlns:a16="http://schemas.microsoft.com/office/drawing/2014/main" id="{51326A88-7DE9-1A4D-82D5-3DD5475E551A}"/>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object 31">
              <a:extLst>
                <a:ext uri="{FF2B5EF4-FFF2-40B4-BE49-F238E27FC236}">
                  <a16:creationId xmlns:a16="http://schemas.microsoft.com/office/drawing/2014/main" id="{A1816BEC-AFC0-AD43-948B-4563F8D78D80}"/>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object 32">
              <a:extLst>
                <a:ext uri="{FF2B5EF4-FFF2-40B4-BE49-F238E27FC236}">
                  <a16:creationId xmlns:a16="http://schemas.microsoft.com/office/drawing/2014/main" id="{CD214218-0BAE-9747-8794-814BE5C8B47C}"/>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6" name="object 37">
            <a:extLst>
              <a:ext uri="{FF2B5EF4-FFF2-40B4-BE49-F238E27FC236}">
                <a16:creationId xmlns:a16="http://schemas.microsoft.com/office/drawing/2014/main" id="{AC0CF96A-1815-7F46-9C31-CD235A4F96D9}"/>
              </a:ext>
            </a:extLst>
          </p:cNvPr>
          <p:cNvSpPr txBox="1"/>
          <p:nvPr userDrawn="1"/>
        </p:nvSpPr>
        <p:spPr>
          <a:xfrm>
            <a:off x="11187840" y="6391623"/>
            <a:ext cx="525613" cy="282129"/>
          </a:xfrm>
          <a:prstGeom prst="rect">
            <a:avLst/>
          </a:prstGeom>
        </p:spPr>
        <p:txBody>
          <a:bodyPr vert="horz" wrap="square" lIns="0" tIns="0" rIns="0" bIns="0" rtlCol="0">
            <a:spAutoFit/>
          </a:bodyPr>
          <a:lstStyle/>
          <a:p>
            <a:pPr marL="7701" marR="0" lvl="0" indent="0" algn="r" defTabSz="554465" rtl="0" eaLnBrk="1" fontAlgn="auto" latinLnBrk="0" hangingPunct="1">
              <a:lnSpc>
                <a:spcPts val="2155"/>
              </a:lnSpc>
              <a:spcBef>
                <a:spcPts val="0"/>
              </a:spcBef>
              <a:spcAft>
                <a:spcPts val="0"/>
              </a:spcAft>
              <a:buClrTx/>
              <a:buSzTx/>
              <a:buFontTx/>
              <a:buNone/>
              <a:tabLst/>
              <a:defRPr/>
            </a:pPr>
            <a:r>
              <a:rPr kumimoji="0" sz="1880" b="0" i="0" u="none" strike="noStrike" kern="1200" cap="none" spc="7" normalizeH="0" baseline="0" noProof="0">
                <a:ln>
                  <a:noFill/>
                </a:ln>
                <a:solidFill>
                  <a:srgbClr val="FFFFFF"/>
                </a:solidFill>
                <a:effectLst/>
                <a:uLnTx/>
                <a:uFillTx/>
                <a:latin typeface="Arial"/>
                <a:ea typeface="+mn-ea"/>
                <a:cs typeface="Arial"/>
              </a:rPr>
              <a:t>tii.ae</a:t>
            </a:r>
            <a:endParaRPr kumimoji="0" sz="1880" b="0" i="0" u="none" strike="noStrike" kern="1200" cap="none" spc="0" normalizeH="0" baseline="0" noProof="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76819046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14_Titles Slide">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7ED40CD0-FEA8-1249-AD91-06379C81A6E4}"/>
              </a:ext>
            </a:extLst>
          </p:cNvPr>
          <p:cNvSpPr>
            <a:spLocks noGrp="1"/>
          </p:cNvSpPr>
          <p:nvPr>
            <p:ph type="sldNum" sz="quarter" idx="4"/>
          </p:nvPr>
        </p:nvSpPr>
        <p:spPr>
          <a:xfrm>
            <a:off x="11277605" y="6347886"/>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8" name="Title 1">
            <a:extLst>
              <a:ext uri="{FF2B5EF4-FFF2-40B4-BE49-F238E27FC236}">
                <a16:creationId xmlns:a16="http://schemas.microsoft.com/office/drawing/2014/main" id="{7E969FFF-44F1-B441-ADCB-DB86B4CE25B0}"/>
              </a:ext>
            </a:extLst>
          </p:cNvPr>
          <p:cNvSpPr>
            <a:spLocks noGrp="1"/>
          </p:cNvSpPr>
          <p:nvPr>
            <p:ph type="title" hasCustomPrompt="1"/>
          </p:nvPr>
        </p:nvSpPr>
        <p:spPr>
          <a:xfrm>
            <a:off x="515799" y="451915"/>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0" name="Text Placeholder 15">
            <a:extLst>
              <a:ext uri="{FF2B5EF4-FFF2-40B4-BE49-F238E27FC236}">
                <a16:creationId xmlns:a16="http://schemas.microsoft.com/office/drawing/2014/main" id="{5568E300-E591-A243-B822-77EFFD6A0BA7}"/>
              </a:ext>
            </a:extLst>
          </p:cNvPr>
          <p:cNvSpPr>
            <a:spLocks noGrp="1"/>
          </p:cNvSpPr>
          <p:nvPr>
            <p:ph type="body" sz="quarter" idx="14" hasCustomPrompt="1"/>
          </p:nvPr>
        </p:nvSpPr>
        <p:spPr>
          <a:xfrm>
            <a:off x="515799"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1" name="Rectangle 10">
            <a:extLst>
              <a:ext uri="{FF2B5EF4-FFF2-40B4-BE49-F238E27FC236}">
                <a16:creationId xmlns:a16="http://schemas.microsoft.com/office/drawing/2014/main" id="{DC4818C5-27B5-6546-93CD-66AC42E9E1C2}"/>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Tree>
    <p:extLst>
      <p:ext uri="{BB962C8B-B14F-4D97-AF65-F5344CB8AC3E}">
        <p14:creationId xmlns:p14="http://schemas.microsoft.com/office/powerpoint/2010/main" val="200799624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1_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5" y="456135"/>
            <a:ext cx="10736447"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381" indent="0" algn="ctr">
              <a:buNone/>
              <a:defRPr sz="2596"/>
            </a:lvl2pPr>
            <a:lvl3pPr marL="1186760" indent="0" algn="ctr">
              <a:buNone/>
              <a:defRPr sz="2335"/>
            </a:lvl3pPr>
            <a:lvl4pPr marL="1780142" indent="0" algn="ctr">
              <a:buNone/>
              <a:defRPr sz="2077"/>
            </a:lvl4pPr>
            <a:lvl5pPr marL="2373522" indent="0" algn="ctr">
              <a:buNone/>
              <a:defRPr sz="2077"/>
            </a:lvl5pPr>
            <a:lvl6pPr marL="2966900" indent="0" algn="ctr">
              <a:buNone/>
              <a:defRPr sz="2077"/>
            </a:lvl6pPr>
            <a:lvl7pPr marL="3560279" indent="0" algn="ctr">
              <a:buNone/>
              <a:defRPr sz="2077"/>
            </a:lvl7pPr>
            <a:lvl8pPr marL="4153660" indent="0" algn="ctr">
              <a:buNone/>
              <a:defRPr sz="2077"/>
            </a:lvl8pPr>
            <a:lvl9pPr marL="4747039" indent="0" algn="ctr">
              <a:buNone/>
              <a:defRPr sz="2077"/>
            </a:lvl9pPr>
          </a:lstStyle>
          <a:p>
            <a:r>
              <a:rPr lang="zh-CN" altLang="en-US"/>
              <a:t>单击此处添加标题</a:t>
            </a:r>
            <a:endParaRPr lang="en-US"/>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5740" y="1512881"/>
            <a:ext cx="10729365" cy="4690459"/>
          </a:xfrm>
          <a:prstGeom prst="rect">
            <a:avLst/>
          </a:prstGeom>
        </p:spPr>
        <p:txBody>
          <a:bodyPr lIns="0" tIns="0" rIns="0" bIns="0"/>
          <a:lstStyle>
            <a:lvl1pPr marL="179232" marR="0" indent="-168130" algn="l" defTabSz="118676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032" algn="ctr"/>
              </a:tabLst>
              <a:defRPr sz="1797"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738" marR="0" indent="-168130" algn="l" defTabSz="1186760" rtl="0" eaLnBrk="1" fontAlgn="auto" latinLnBrk="0" hangingPunct="1">
              <a:lnSpc>
                <a:spcPct val="100000"/>
              </a:lnSpc>
              <a:spcBef>
                <a:spcPts val="0"/>
              </a:spcBef>
              <a:spcAft>
                <a:spcPts val="600"/>
              </a:spcAft>
              <a:buClr>
                <a:schemeClr val="tx1"/>
              </a:buClr>
              <a:buSzTx/>
              <a:buFont typeface=".AppleSystemUIFont"/>
              <a:buChar char="&gt;"/>
              <a:tabLst>
                <a:tab pos="1207032" algn="ctr"/>
              </a:tabLst>
              <a:defRPr sz="1599" baseline="0">
                <a:latin typeface="Microsoft YaHei" panose="020B0503020204020204" pitchFamily="34" charset="-122"/>
                <a:ea typeface="Microsoft YaHei" panose="020B0503020204020204" pitchFamily="34" charset="-122"/>
              </a:defRPr>
            </a:lvl2pPr>
            <a:lvl3pPr marL="1097615" marR="0" indent="-168130" algn="l" defTabSz="1186760" rtl="0" eaLnBrk="1" fontAlgn="auto" latinLnBrk="0" hangingPunct="1">
              <a:lnSpc>
                <a:spcPct val="100000"/>
              </a:lnSpc>
              <a:spcBef>
                <a:spcPts val="0"/>
              </a:spcBef>
              <a:spcAft>
                <a:spcPts val="600"/>
              </a:spcAft>
              <a:buClr>
                <a:schemeClr val="tx1"/>
              </a:buClr>
              <a:buSzTx/>
              <a:buFont typeface=".AppleSystemUIFont"/>
              <a:buChar char="-"/>
              <a:tabLst>
                <a:tab pos="1207032" algn="ctr"/>
              </a:tabLst>
              <a:defRPr sz="1299" baseline="0">
                <a:latin typeface="Microsoft YaHei" panose="020B0503020204020204" pitchFamily="34" charset="-122"/>
                <a:ea typeface="Microsoft YaHei" panose="020B0503020204020204" pitchFamily="34" charset="-122"/>
              </a:defRPr>
            </a:lvl3pPr>
            <a:lvl4pPr marL="525390" indent="-171010">
              <a:buFont typeface="Arial" panose="020B0604020202020204" pitchFamily="34" charset="0"/>
              <a:buChar char="•"/>
              <a:tabLst>
                <a:tab pos="1207364" algn="ctr"/>
              </a:tabLst>
              <a:defRPr sz="1299" baseline="0"/>
            </a:lvl4pPr>
            <a:lvl5pPr marL="525390" indent="-171010">
              <a:buFont typeface="Arial" panose="020B0604020202020204" pitchFamily="34" charset="0"/>
              <a:buChar char="•"/>
              <a:tabLst>
                <a:tab pos="1207364" algn="ctr"/>
              </a:tabLst>
              <a:defRPr sz="1299" baseline="0"/>
            </a:lvl5pPr>
          </a:lstStyle>
          <a:p>
            <a:pPr lvl="0"/>
            <a:r>
              <a:rPr lang="zh-CN" altLang="en-US"/>
              <a:t>单击此处添加文本</a:t>
            </a:r>
            <a:endParaRPr lang="en-US"/>
          </a:p>
          <a:p>
            <a:pPr marL="328738" marR="0" lvl="1" indent="-168130" algn="l" defTabSz="118676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032" algn="ctr"/>
              </a:tabLst>
              <a:defRPr/>
            </a:pPr>
            <a:r>
              <a:rPr lang="zh-CN" altLang="en-US"/>
              <a:t>单击此处添加文本</a:t>
            </a:r>
            <a:endParaRPr lang="en-US"/>
          </a:p>
          <a:p>
            <a:pPr marL="1097615" marR="0" lvl="2" indent="-168130" algn="l" defTabSz="118676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032" algn="ctr"/>
              </a:tabLst>
              <a:defRPr/>
            </a:pPr>
            <a:r>
              <a:rPr lang="zh-CN" altLang="en-US"/>
              <a:t>单击此处添加文本</a:t>
            </a:r>
            <a:endParaRPr lang="en-US"/>
          </a:p>
          <a:p>
            <a:pPr marL="1097615" marR="0" lvl="2" indent="-168130" algn="l" defTabSz="118676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032" algn="ctr"/>
              </a:tabLst>
              <a:defRPr/>
            </a:pPr>
            <a:endParaRPr lang="en-US" altLang="zh-CN"/>
          </a:p>
        </p:txBody>
      </p:sp>
    </p:spTree>
    <p:extLst>
      <p:ext uri="{BB962C8B-B14F-4D97-AF65-F5344CB8AC3E}">
        <p14:creationId xmlns:p14="http://schemas.microsoft.com/office/powerpoint/2010/main" val="3733637633"/>
      </p:ext>
    </p:extLst>
  </p:cSld>
  <p:clrMapOvr>
    <a:masterClrMapping/>
  </p:clrMapOvr>
  <p:extLst>
    <p:ext uri="{DCECCB84-F9BA-43D5-87BE-67443E8EF086}">
      <p15:sldGuideLst xmlns:p15="http://schemas.microsoft.com/office/powerpoint/2012/main">
        <p15:guide id="1" pos="2882">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7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8" y="451914"/>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529582"/>
            <a:ext cx="11160268" cy="4692316"/>
          </a:xfrm>
          <a:prstGeom prst="rect">
            <a:avLst/>
          </a:prstGeom>
        </p:spPr>
        <p:txBody>
          <a:bodyPr lIns="0" tIns="0" rIns="0" bIns="0"/>
          <a:lstStyle>
            <a:lvl1pPr marL="0" marR="0" indent="0" algn="l" defTabSz="914354"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accent1"/>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54"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8"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2" name="Rectangle 1">
            <a:extLst>
              <a:ext uri="{FF2B5EF4-FFF2-40B4-BE49-F238E27FC236}">
                <a16:creationId xmlns:a16="http://schemas.microsoft.com/office/drawing/2014/main" id="{CD201238-2E83-8849-A646-59842283C9DA}"/>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
        <p:nvSpPr>
          <p:cNvPr id="7" name="Text Placeholder 94">
            <a:extLst>
              <a:ext uri="{FF2B5EF4-FFF2-40B4-BE49-F238E27FC236}">
                <a16:creationId xmlns:a16="http://schemas.microsoft.com/office/drawing/2014/main" id="{D8822F81-C72A-411F-9393-B8A615AC7A0A}"/>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Digital Science Research Centre</a:t>
            </a:r>
          </a:p>
          <a:p>
            <a:pPr lvl="0"/>
            <a:endParaRPr lang="en-US"/>
          </a:p>
        </p:txBody>
      </p:sp>
      <p:sp>
        <p:nvSpPr>
          <p:cNvPr id="8" name="object 37">
            <a:extLst>
              <a:ext uri="{FF2B5EF4-FFF2-40B4-BE49-F238E27FC236}">
                <a16:creationId xmlns:a16="http://schemas.microsoft.com/office/drawing/2014/main" id="{9BF691A4-C038-44DD-AAFC-91E34244C732}"/>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96607581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8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8" y="451914"/>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529582"/>
            <a:ext cx="11160268" cy="4692316"/>
          </a:xfrm>
          <a:prstGeom prst="rect">
            <a:avLst/>
          </a:prstGeom>
        </p:spPr>
        <p:txBody>
          <a:bodyPr lIns="0" tIns="0" rIns="0" bIns="0"/>
          <a:lstStyle>
            <a:lvl1pPr marL="0" marR="0" indent="0" algn="l" defTabSz="914354"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accent1"/>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54"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8"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2" name="Rectangle 1">
            <a:extLst>
              <a:ext uri="{FF2B5EF4-FFF2-40B4-BE49-F238E27FC236}">
                <a16:creationId xmlns:a16="http://schemas.microsoft.com/office/drawing/2014/main" id="{CD201238-2E83-8849-A646-59842283C9DA}"/>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
        <p:nvSpPr>
          <p:cNvPr id="7" name="Text Placeholder 94">
            <a:extLst>
              <a:ext uri="{FF2B5EF4-FFF2-40B4-BE49-F238E27FC236}">
                <a16:creationId xmlns:a16="http://schemas.microsoft.com/office/drawing/2014/main" id="{D8822F81-C72A-411F-9393-B8A615AC7A0A}"/>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Digital Science Research Centre</a:t>
            </a:r>
          </a:p>
          <a:p>
            <a:pPr lvl="0"/>
            <a:endParaRPr lang="en-US"/>
          </a:p>
        </p:txBody>
      </p:sp>
    </p:spTree>
    <p:extLst>
      <p:ext uri="{BB962C8B-B14F-4D97-AF65-F5344CB8AC3E}">
        <p14:creationId xmlns:p14="http://schemas.microsoft.com/office/powerpoint/2010/main" val="160905951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7_Body Content Bullets">
    <p:spTree>
      <p:nvGrpSpPr>
        <p:cNvPr id="1" name=""/>
        <p:cNvGrpSpPr/>
        <p:nvPr/>
      </p:nvGrpSpPr>
      <p:grpSpPr>
        <a:xfrm>
          <a:off x="0" y="0"/>
          <a:ext cx="0" cy="0"/>
          <a:chOff x="0" y="0"/>
          <a:chExt cx="0" cy="0"/>
        </a:xfrm>
      </p:grpSpPr>
      <p:sp>
        <p:nvSpPr>
          <p:cNvPr id="21" name="Slide Number Placeholder 13">
            <a:extLst>
              <a:ext uri="{FF2B5EF4-FFF2-40B4-BE49-F238E27FC236}">
                <a16:creationId xmlns:a16="http://schemas.microsoft.com/office/drawing/2014/main" id="{3EDE369A-69C9-B441-8477-618616D8B322}"/>
              </a:ext>
            </a:extLst>
          </p:cNvPr>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7" name="Title 1">
            <a:extLst>
              <a:ext uri="{FF2B5EF4-FFF2-40B4-BE49-F238E27FC236}">
                <a16:creationId xmlns:a16="http://schemas.microsoft.com/office/drawing/2014/main" id="{7F53CF5F-2136-5C4B-9BF5-728C0824F0DA}"/>
              </a:ext>
            </a:extLst>
          </p:cNvPr>
          <p:cNvSpPr>
            <a:spLocks noGrp="1"/>
          </p:cNvSpPr>
          <p:nvPr>
            <p:ph type="title" hasCustomPrompt="1"/>
          </p:nvPr>
        </p:nvSpPr>
        <p:spPr>
          <a:xfrm>
            <a:off x="515798" y="451914"/>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2" name="Text Placeholder 15">
            <a:extLst>
              <a:ext uri="{FF2B5EF4-FFF2-40B4-BE49-F238E27FC236}">
                <a16:creationId xmlns:a16="http://schemas.microsoft.com/office/drawing/2014/main" id="{06BD9672-3B74-ED4B-82CA-ED588D4B5E0B}"/>
              </a:ext>
            </a:extLst>
          </p:cNvPr>
          <p:cNvSpPr>
            <a:spLocks noGrp="1"/>
          </p:cNvSpPr>
          <p:nvPr>
            <p:ph type="body" sz="quarter" idx="14" hasCustomPrompt="1"/>
          </p:nvPr>
        </p:nvSpPr>
        <p:spPr>
          <a:xfrm>
            <a:off x="515798"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3" name="Rectangle 12">
            <a:extLst>
              <a:ext uri="{FF2B5EF4-FFF2-40B4-BE49-F238E27FC236}">
                <a16:creationId xmlns:a16="http://schemas.microsoft.com/office/drawing/2014/main" id="{AD1F26EA-36C5-844B-899C-B557070BB13B}"/>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4" name="Text Placeholder 2">
            <a:extLst>
              <a:ext uri="{FF2B5EF4-FFF2-40B4-BE49-F238E27FC236}">
                <a16:creationId xmlns:a16="http://schemas.microsoft.com/office/drawing/2014/main" id="{52158A39-CF93-C646-80AA-70CF17C84A02}"/>
              </a:ext>
            </a:extLst>
          </p:cNvPr>
          <p:cNvSpPr>
            <a:spLocks noGrp="1"/>
          </p:cNvSpPr>
          <p:nvPr>
            <p:ph type="body" sz="quarter" idx="10"/>
          </p:nvPr>
        </p:nvSpPr>
        <p:spPr>
          <a:xfrm>
            <a:off x="515795" y="1542690"/>
            <a:ext cx="11163600" cy="4679209"/>
          </a:xfrm>
          <a:prstGeom prst="rect">
            <a:avLst/>
          </a:prstGeom>
        </p:spPr>
        <p:txBody>
          <a:bodyPr/>
          <a:lstStyle>
            <a:lvl1pPr>
              <a:buClr>
                <a:schemeClr val="tx2"/>
              </a:buClr>
              <a:defRPr sz="1400">
                <a:solidFill>
                  <a:schemeClr val="accent1"/>
                </a:solidFill>
              </a:defRPr>
            </a:lvl1pPr>
            <a:lvl2pPr>
              <a:buClr>
                <a:schemeClr val="tx2"/>
              </a:buClr>
              <a:defRPr sz="1400">
                <a:solidFill>
                  <a:schemeClr val="accent1"/>
                </a:solidFill>
              </a:defRPr>
            </a:lvl2pPr>
            <a:lvl3pPr>
              <a:buClr>
                <a:schemeClr val="tx2"/>
              </a:buClr>
              <a:defRPr sz="1400">
                <a:solidFill>
                  <a:schemeClr val="accent1"/>
                </a:solidFill>
              </a:defRPr>
            </a:lvl3pPr>
            <a:lvl4pPr>
              <a:buClr>
                <a:schemeClr val="tx2"/>
              </a:buClr>
              <a:defRPr sz="1400">
                <a:solidFill>
                  <a:schemeClr val="accent1"/>
                </a:solidFill>
              </a:defRPr>
            </a:lvl4pPr>
            <a:lvl5pPr>
              <a:buClr>
                <a:schemeClr val="tx2"/>
              </a:buClr>
              <a:defRPr sz="1400">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4726855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17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7"/>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FFB76486-4175-8B43-A3F2-55656619C062}"/>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Autonomous Robotics Research Center</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2322172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9_Titles Slide">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7ED40CD0-FEA8-1249-AD91-06379C81A6E4}"/>
              </a:ext>
            </a:extLst>
          </p:cNvPr>
          <p:cNvSpPr>
            <a:spLocks noGrp="1"/>
          </p:cNvSpPr>
          <p:nvPr>
            <p:ph type="sldNum" sz="quarter" idx="4"/>
          </p:nvPr>
        </p:nvSpPr>
        <p:spPr>
          <a:xfrm>
            <a:off x="11277602" y="6347883"/>
            <a:ext cx="398463" cy="148167"/>
          </a:xfrm>
          <a:prstGeom prst="rect">
            <a:avLst/>
          </a:prstGeom>
        </p:spPr>
        <p:txBody>
          <a:bodyPr vert="horz" lIns="0" tIns="0" rIns="0" bIns="0" rtlCol="0" anchor="ctr"/>
          <a:lstStyle>
            <a:lvl1pPr algn="r">
              <a:defRPr sz="1000" b="0">
                <a:solidFill>
                  <a:srgbClr val="6400FF"/>
                </a:solidFill>
              </a:defRPr>
            </a:lvl1pPr>
          </a:lstStyle>
          <a:p>
            <a:fld id="{C8A43965-4643-F643-A67C-D0741259ACA1}" type="slidenum">
              <a:rPr lang="en-GB" smtClean="0"/>
              <a:pPr/>
              <a:t>‹#›</a:t>
            </a:fld>
            <a:endParaRPr lang="en-GB"/>
          </a:p>
        </p:txBody>
      </p:sp>
      <p:sp>
        <p:nvSpPr>
          <p:cNvPr id="8" name="Title 1">
            <a:extLst>
              <a:ext uri="{FF2B5EF4-FFF2-40B4-BE49-F238E27FC236}">
                <a16:creationId xmlns:a16="http://schemas.microsoft.com/office/drawing/2014/main" id="{7E969FFF-44F1-B441-ADCB-DB86B4CE25B0}"/>
              </a:ext>
            </a:extLst>
          </p:cNvPr>
          <p:cNvSpPr>
            <a:spLocks noGrp="1"/>
          </p:cNvSpPr>
          <p:nvPr>
            <p:ph type="title" hasCustomPrompt="1"/>
          </p:nvPr>
        </p:nvSpPr>
        <p:spPr>
          <a:xfrm>
            <a:off x="515797" y="451913"/>
            <a:ext cx="8737535" cy="299879"/>
          </a:xfrm>
          <a:prstGeom prst="rect">
            <a:avLst/>
          </a:prstGeom>
        </p:spPr>
        <p:txBody>
          <a:bodyPr lIns="0" tIns="0" rIns="0" bIns="0"/>
          <a:lstStyle>
            <a:lvl1pPr>
              <a:defRPr lang="en-US" sz="2500" b="1" kern="1200" dirty="0">
                <a:solidFill>
                  <a:srgbClr val="6400FF"/>
                </a:solidFill>
                <a:latin typeface="Arial" panose="020B0604020202020204" pitchFamily="34" charset="0"/>
                <a:ea typeface="+mj-ea"/>
                <a:cs typeface="Arial" panose="020B0604020202020204" pitchFamily="34" charset="0"/>
              </a:defRPr>
            </a:lvl1pPr>
          </a:lstStyle>
          <a:p>
            <a:r>
              <a:rPr lang="en-US"/>
              <a:t>Click to edit title</a:t>
            </a:r>
          </a:p>
        </p:txBody>
      </p:sp>
      <p:sp>
        <p:nvSpPr>
          <p:cNvPr id="10" name="Text Placeholder 15">
            <a:extLst>
              <a:ext uri="{FF2B5EF4-FFF2-40B4-BE49-F238E27FC236}">
                <a16:creationId xmlns:a16="http://schemas.microsoft.com/office/drawing/2014/main" id="{5568E300-E591-A243-B822-77EFFD6A0BA7}"/>
              </a:ext>
            </a:extLst>
          </p:cNvPr>
          <p:cNvSpPr>
            <a:spLocks noGrp="1"/>
          </p:cNvSpPr>
          <p:nvPr>
            <p:ph type="body" sz="quarter" idx="14" hasCustomPrompt="1"/>
          </p:nvPr>
        </p:nvSpPr>
        <p:spPr>
          <a:xfrm>
            <a:off x="515797"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1" name="Rectangle 10">
            <a:extLst>
              <a:ext uri="{FF2B5EF4-FFF2-40B4-BE49-F238E27FC236}">
                <a16:creationId xmlns:a16="http://schemas.microsoft.com/office/drawing/2014/main" id="{DC4818C5-27B5-6546-93CD-66AC42E9E1C2}"/>
              </a:ext>
            </a:extLst>
          </p:cNvPr>
          <p:cNvSpPr/>
          <p:nvPr/>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
        <p:nvSpPr>
          <p:cNvPr id="6" name="Rectangle 5">
            <a:extLst>
              <a:ext uri="{FF2B5EF4-FFF2-40B4-BE49-F238E27FC236}">
                <a16:creationId xmlns:a16="http://schemas.microsoft.com/office/drawing/2014/main" id="{2ED0CA1A-D39F-2648-BA6A-581649A8F4D7}"/>
              </a:ext>
            </a:extLst>
          </p:cNvPr>
          <p:cNvSpPr/>
          <p:nvPr userDrawn="1"/>
        </p:nvSpPr>
        <p:spPr>
          <a:xfrm>
            <a:off x="515795" y="866527"/>
            <a:ext cx="1080000" cy="72000"/>
          </a:xfrm>
          <a:prstGeom prst="rect">
            <a:avLst/>
          </a:prstGeom>
          <a:solidFill>
            <a:srgbClr val="64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Tree>
    <p:extLst>
      <p:ext uri="{BB962C8B-B14F-4D97-AF65-F5344CB8AC3E}">
        <p14:creationId xmlns:p14="http://schemas.microsoft.com/office/powerpoint/2010/main" val="127399099"/>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5_Titles Slide">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7ED40CD0-FEA8-1249-AD91-06379C81A6E4}"/>
              </a:ext>
            </a:extLst>
          </p:cNvPr>
          <p:cNvSpPr>
            <a:spLocks noGrp="1"/>
          </p:cNvSpPr>
          <p:nvPr>
            <p:ph type="sldNum" sz="quarter" idx="4"/>
          </p:nvPr>
        </p:nvSpPr>
        <p:spPr>
          <a:xfrm>
            <a:off x="11277602" y="6347883"/>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8" name="Title 1">
            <a:extLst>
              <a:ext uri="{FF2B5EF4-FFF2-40B4-BE49-F238E27FC236}">
                <a16:creationId xmlns:a16="http://schemas.microsoft.com/office/drawing/2014/main" id="{7E969FFF-44F1-B441-ADCB-DB86B4CE25B0}"/>
              </a:ext>
            </a:extLst>
          </p:cNvPr>
          <p:cNvSpPr>
            <a:spLocks noGrp="1"/>
          </p:cNvSpPr>
          <p:nvPr>
            <p:ph type="title" hasCustomPrompt="1"/>
          </p:nvPr>
        </p:nvSpPr>
        <p:spPr>
          <a:xfrm>
            <a:off x="515797" y="451913"/>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0" name="Text Placeholder 15">
            <a:extLst>
              <a:ext uri="{FF2B5EF4-FFF2-40B4-BE49-F238E27FC236}">
                <a16:creationId xmlns:a16="http://schemas.microsoft.com/office/drawing/2014/main" id="{5568E300-E591-A243-B822-77EFFD6A0BA7}"/>
              </a:ext>
            </a:extLst>
          </p:cNvPr>
          <p:cNvSpPr>
            <a:spLocks noGrp="1"/>
          </p:cNvSpPr>
          <p:nvPr>
            <p:ph type="body" sz="quarter" idx="14" hasCustomPrompt="1"/>
          </p:nvPr>
        </p:nvSpPr>
        <p:spPr>
          <a:xfrm>
            <a:off x="515797"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1" name="Rectangle 10">
            <a:extLst>
              <a:ext uri="{FF2B5EF4-FFF2-40B4-BE49-F238E27FC236}">
                <a16:creationId xmlns:a16="http://schemas.microsoft.com/office/drawing/2014/main" id="{DC4818C5-27B5-6546-93CD-66AC42E9E1C2}"/>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
        <p:nvSpPr>
          <p:cNvPr id="6" name="Text Placeholder 94">
            <a:extLst>
              <a:ext uri="{FF2B5EF4-FFF2-40B4-BE49-F238E27FC236}">
                <a16:creationId xmlns:a16="http://schemas.microsoft.com/office/drawing/2014/main" id="{2DACEB2D-646B-46DF-847E-7FDD55C6A826}"/>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Digital Science Research Centre</a:t>
            </a:r>
          </a:p>
          <a:p>
            <a:pPr lvl="0"/>
            <a:endParaRPr lang="en-US"/>
          </a:p>
        </p:txBody>
      </p:sp>
      <p:sp>
        <p:nvSpPr>
          <p:cNvPr id="7" name="object 37">
            <a:extLst>
              <a:ext uri="{FF2B5EF4-FFF2-40B4-BE49-F238E27FC236}">
                <a16:creationId xmlns:a16="http://schemas.microsoft.com/office/drawing/2014/main" id="{BA0F9095-B295-4164-AF51-45260D0657B5}"/>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3071367415"/>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2_Dark Empt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845F95E0-EF4B-8245-A28D-7E2875EA1411}"/>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4" name="Title 9">
            <a:extLst>
              <a:ext uri="{FF2B5EF4-FFF2-40B4-BE49-F238E27FC236}">
                <a16:creationId xmlns:a16="http://schemas.microsoft.com/office/drawing/2014/main" id="{22CCD303-9C92-634F-ADB8-442781E6D051}"/>
              </a:ext>
            </a:extLst>
          </p:cNvPr>
          <p:cNvSpPr>
            <a:spLocks noGrp="1"/>
          </p:cNvSpPr>
          <p:nvPr>
            <p:ph type="title"/>
          </p:nvPr>
        </p:nvSpPr>
        <p:spPr>
          <a:xfrm>
            <a:off x="478367" y="3208200"/>
            <a:ext cx="7492800" cy="441600"/>
          </a:xfrm>
        </p:spPr>
        <p:txBody>
          <a:bodyPr>
            <a:noAutofit/>
          </a:bodyPr>
          <a:lstStyle/>
          <a:p>
            <a:r>
              <a:rPr lang="en-US"/>
              <a:t>Click to edit Master title style</a:t>
            </a:r>
          </a:p>
        </p:txBody>
      </p:sp>
      <p:grpSp>
        <p:nvGrpSpPr>
          <p:cNvPr id="5" name="Group 4">
            <a:extLst>
              <a:ext uri="{FF2B5EF4-FFF2-40B4-BE49-F238E27FC236}">
                <a16:creationId xmlns:a16="http://schemas.microsoft.com/office/drawing/2014/main" id="{9F4E3157-F666-7641-9181-E200C459AC32}"/>
              </a:ext>
            </a:extLst>
          </p:cNvPr>
          <p:cNvGrpSpPr/>
          <p:nvPr userDrawn="1"/>
        </p:nvGrpSpPr>
        <p:grpSpPr>
          <a:xfrm>
            <a:off x="508391" y="507998"/>
            <a:ext cx="1756976" cy="969977"/>
            <a:chOff x="837666" y="837723"/>
            <a:chExt cx="2897383" cy="1599565"/>
          </a:xfrm>
        </p:grpSpPr>
        <p:grpSp>
          <p:nvGrpSpPr>
            <p:cNvPr id="6" name="object 3">
              <a:extLst>
                <a:ext uri="{FF2B5EF4-FFF2-40B4-BE49-F238E27FC236}">
                  <a16:creationId xmlns:a16="http://schemas.microsoft.com/office/drawing/2014/main" id="{0005B691-1729-804D-83D7-0ECA521F9DF4}"/>
                </a:ext>
              </a:extLst>
            </p:cNvPr>
            <p:cNvGrpSpPr/>
            <p:nvPr/>
          </p:nvGrpSpPr>
          <p:grpSpPr>
            <a:xfrm>
              <a:off x="2212954" y="1261511"/>
              <a:ext cx="1522095" cy="476884"/>
              <a:chOff x="2212954" y="1261511"/>
              <a:chExt cx="1522095" cy="476884"/>
            </a:xfrm>
          </p:grpSpPr>
          <p:pic>
            <p:nvPicPr>
              <p:cNvPr id="19" name="object 4">
                <a:extLst>
                  <a:ext uri="{FF2B5EF4-FFF2-40B4-BE49-F238E27FC236}">
                    <a16:creationId xmlns:a16="http://schemas.microsoft.com/office/drawing/2014/main" id="{64470A54-AB5A-F946-9C4C-779D12D403A7}"/>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0" name="object 5">
                <a:extLst>
                  <a:ext uri="{FF2B5EF4-FFF2-40B4-BE49-F238E27FC236}">
                    <a16:creationId xmlns:a16="http://schemas.microsoft.com/office/drawing/2014/main" id="{2DE78F14-D164-3D44-8E9A-53AF4927254E}"/>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1" name="object 6">
                <a:extLst>
                  <a:ext uri="{FF2B5EF4-FFF2-40B4-BE49-F238E27FC236}">
                    <a16:creationId xmlns:a16="http://schemas.microsoft.com/office/drawing/2014/main" id="{7DB97F40-F0A6-5C48-95E9-1F6B00A39B0F}"/>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2" name="object 7">
                <a:extLst>
                  <a:ext uri="{FF2B5EF4-FFF2-40B4-BE49-F238E27FC236}">
                    <a16:creationId xmlns:a16="http://schemas.microsoft.com/office/drawing/2014/main" id="{808403F2-E985-8F4D-8C24-FBB0E623326F}"/>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3" name="object 8">
                <a:extLst>
                  <a:ext uri="{FF2B5EF4-FFF2-40B4-BE49-F238E27FC236}">
                    <a16:creationId xmlns:a16="http://schemas.microsoft.com/office/drawing/2014/main" id="{D63E6F67-6BA3-F84E-BF3A-F43CE8F017B7}"/>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4" name="object 9">
                <a:extLst>
                  <a:ext uri="{FF2B5EF4-FFF2-40B4-BE49-F238E27FC236}">
                    <a16:creationId xmlns:a16="http://schemas.microsoft.com/office/drawing/2014/main" id="{2A982E76-8382-B248-8C06-3E3C432B813B}"/>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5" name="object 10">
                <a:extLst>
                  <a:ext uri="{FF2B5EF4-FFF2-40B4-BE49-F238E27FC236}">
                    <a16:creationId xmlns:a16="http://schemas.microsoft.com/office/drawing/2014/main" id="{B50E7153-8921-D44F-A546-504B31632405}"/>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6" name="object 11">
                <a:extLst>
                  <a:ext uri="{FF2B5EF4-FFF2-40B4-BE49-F238E27FC236}">
                    <a16:creationId xmlns:a16="http://schemas.microsoft.com/office/drawing/2014/main" id="{476A02AD-4F80-DD43-95F7-21942CB50CF0}"/>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7" name="object 12">
                <a:extLst>
                  <a:ext uri="{FF2B5EF4-FFF2-40B4-BE49-F238E27FC236}">
                    <a16:creationId xmlns:a16="http://schemas.microsoft.com/office/drawing/2014/main" id="{FCED56C2-01FC-CB49-B4EE-C57C0C758B20}"/>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8" name="object 13">
                <a:extLst>
                  <a:ext uri="{FF2B5EF4-FFF2-40B4-BE49-F238E27FC236}">
                    <a16:creationId xmlns:a16="http://schemas.microsoft.com/office/drawing/2014/main" id="{E1A28908-413D-FC47-83B6-91727CB902AD}"/>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9" name="object 14">
                <a:extLst>
                  <a:ext uri="{FF2B5EF4-FFF2-40B4-BE49-F238E27FC236}">
                    <a16:creationId xmlns:a16="http://schemas.microsoft.com/office/drawing/2014/main" id="{4A210C35-2AA6-5E4D-ADCF-A45DBFF7F56B}"/>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0" name="object 15">
                <a:extLst>
                  <a:ext uri="{FF2B5EF4-FFF2-40B4-BE49-F238E27FC236}">
                    <a16:creationId xmlns:a16="http://schemas.microsoft.com/office/drawing/2014/main" id="{C8C14B99-F871-674E-8C3A-99E5194A0B7A}"/>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1" name="object 16">
                <a:extLst>
                  <a:ext uri="{FF2B5EF4-FFF2-40B4-BE49-F238E27FC236}">
                    <a16:creationId xmlns:a16="http://schemas.microsoft.com/office/drawing/2014/main" id="{C6117870-7B19-9A4F-B415-95CF7425CD86}"/>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2" name="object 17">
                <a:extLst>
                  <a:ext uri="{FF2B5EF4-FFF2-40B4-BE49-F238E27FC236}">
                    <a16:creationId xmlns:a16="http://schemas.microsoft.com/office/drawing/2014/main" id="{3A79915D-9CF5-CE49-9FED-EEBA67B1BF85}"/>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3" name="object 18">
                <a:extLst>
                  <a:ext uri="{FF2B5EF4-FFF2-40B4-BE49-F238E27FC236}">
                    <a16:creationId xmlns:a16="http://schemas.microsoft.com/office/drawing/2014/main" id="{B560562D-35C3-7E40-AD46-1E4FD26FC0C9}"/>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34" name="object 19">
                <a:extLst>
                  <a:ext uri="{FF2B5EF4-FFF2-40B4-BE49-F238E27FC236}">
                    <a16:creationId xmlns:a16="http://schemas.microsoft.com/office/drawing/2014/main" id="{DCDDD8F6-2763-4945-ACB5-C04F19489536}"/>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5" name="object 20">
                <a:extLst>
                  <a:ext uri="{FF2B5EF4-FFF2-40B4-BE49-F238E27FC236}">
                    <a16:creationId xmlns:a16="http://schemas.microsoft.com/office/drawing/2014/main" id="{83E790A6-4E0F-6F47-80E0-432080455E4C}"/>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7" name="object 21">
              <a:extLst>
                <a:ext uri="{FF2B5EF4-FFF2-40B4-BE49-F238E27FC236}">
                  <a16:creationId xmlns:a16="http://schemas.microsoft.com/office/drawing/2014/main" id="{7EAEDD75-A691-1046-A7AA-B94BB9A45AB1}"/>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8" name="object 22">
              <a:extLst>
                <a:ext uri="{FF2B5EF4-FFF2-40B4-BE49-F238E27FC236}">
                  <a16:creationId xmlns:a16="http://schemas.microsoft.com/office/drawing/2014/main" id="{98865461-F3E4-5A46-A895-BA90B1CE2E35}"/>
                </a:ext>
              </a:extLst>
            </p:cNvPr>
            <p:cNvGrpSpPr/>
            <p:nvPr/>
          </p:nvGrpSpPr>
          <p:grpSpPr>
            <a:xfrm>
              <a:off x="2343359" y="1805714"/>
              <a:ext cx="974725" cy="202565"/>
              <a:chOff x="2343359" y="1805714"/>
              <a:chExt cx="974725" cy="202565"/>
            </a:xfrm>
          </p:grpSpPr>
          <p:pic>
            <p:nvPicPr>
              <p:cNvPr id="12" name="object 23">
                <a:extLst>
                  <a:ext uri="{FF2B5EF4-FFF2-40B4-BE49-F238E27FC236}">
                    <a16:creationId xmlns:a16="http://schemas.microsoft.com/office/drawing/2014/main" id="{5A5E006F-1A43-3449-B0B1-1C1D805A5266}"/>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3" name="object 24">
                <a:extLst>
                  <a:ext uri="{FF2B5EF4-FFF2-40B4-BE49-F238E27FC236}">
                    <a16:creationId xmlns:a16="http://schemas.microsoft.com/office/drawing/2014/main" id="{46512D8B-96B6-BB4A-AC22-C0261F42FFBE}"/>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4" name="object 25">
                <a:extLst>
                  <a:ext uri="{FF2B5EF4-FFF2-40B4-BE49-F238E27FC236}">
                    <a16:creationId xmlns:a16="http://schemas.microsoft.com/office/drawing/2014/main" id="{330265B7-49CF-9C48-843E-ED3C7D1F63AB}"/>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15" name="object 26">
                <a:extLst>
                  <a:ext uri="{FF2B5EF4-FFF2-40B4-BE49-F238E27FC236}">
                    <a16:creationId xmlns:a16="http://schemas.microsoft.com/office/drawing/2014/main" id="{8F0E0B9E-D02D-C54A-A86C-C1C2675EE6C9}"/>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6" name="object 27">
                <a:extLst>
                  <a:ext uri="{FF2B5EF4-FFF2-40B4-BE49-F238E27FC236}">
                    <a16:creationId xmlns:a16="http://schemas.microsoft.com/office/drawing/2014/main" id="{343B8D7A-DAF6-714D-A1DB-2BC28CC13905}"/>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7" name="object 28">
                <a:extLst>
                  <a:ext uri="{FF2B5EF4-FFF2-40B4-BE49-F238E27FC236}">
                    <a16:creationId xmlns:a16="http://schemas.microsoft.com/office/drawing/2014/main" id="{CCC3A7C0-D32F-A640-8F83-2314C85682F7}"/>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8" name="object 29">
                <a:extLst>
                  <a:ext uri="{FF2B5EF4-FFF2-40B4-BE49-F238E27FC236}">
                    <a16:creationId xmlns:a16="http://schemas.microsoft.com/office/drawing/2014/main" id="{8791D8A9-913C-894C-99AE-2FEF55A74C5F}"/>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9" name="object 30">
              <a:extLst>
                <a:ext uri="{FF2B5EF4-FFF2-40B4-BE49-F238E27FC236}">
                  <a16:creationId xmlns:a16="http://schemas.microsoft.com/office/drawing/2014/main" id="{51326A88-7DE9-1A4D-82D5-3DD5475E551A}"/>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object 31">
              <a:extLst>
                <a:ext uri="{FF2B5EF4-FFF2-40B4-BE49-F238E27FC236}">
                  <a16:creationId xmlns:a16="http://schemas.microsoft.com/office/drawing/2014/main" id="{A1816BEC-AFC0-AD43-948B-4563F8D78D80}"/>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object 32">
              <a:extLst>
                <a:ext uri="{FF2B5EF4-FFF2-40B4-BE49-F238E27FC236}">
                  <a16:creationId xmlns:a16="http://schemas.microsoft.com/office/drawing/2014/main" id="{CD214218-0BAE-9747-8794-814BE5C8B47C}"/>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6" name="object 37">
            <a:extLst>
              <a:ext uri="{FF2B5EF4-FFF2-40B4-BE49-F238E27FC236}">
                <a16:creationId xmlns:a16="http://schemas.microsoft.com/office/drawing/2014/main" id="{AC0CF96A-1815-7F46-9C31-CD235A4F96D9}"/>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marR="0" lvl="0" indent="0" algn="r" defTabSz="554478" rtl="0" eaLnBrk="1" fontAlgn="auto" latinLnBrk="0" hangingPunct="1">
              <a:lnSpc>
                <a:spcPts val="2155"/>
              </a:lnSpc>
              <a:spcBef>
                <a:spcPts val="0"/>
              </a:spcBef>
              <a:spcAft>
                <a:spcPts val="0"/>
              </a:spcAft>
              <a:buClrTx/>
              <a:buSzTx/>
              <a:buFontTx/>
              <a:buNone/>
              <a:tabLst/>
              <a:defRPr/>
            </a:pPr>
            <a:r>
              <a:rPr kumimoji="0" sz="1880" b="0" i="0" u="none" strike="noStrike" kern="1200" cap="none" spc="7" normalizeH="0" baseline="0" noProof="0">
                <a:ln>
                  <a:noFill/>
                </a:ln>
                <a:solidFill>
                  <a:srgbClr val="FFFFFF"/>
                </a:solidFill>
                <a:effectLst/>
                <a:uLnTx/>
                <a:uFillTx/>
                <a:latin typeface="Arial"/>
                <a:ea typeface="+mn-ea"/>
                <a:cs typeface="Arial"/>
              </a:rPr>
              <a:t>tii.ae</a:t>
            </a:r>
            <a:endParaRPr kumimoji="0" sz="1880" b="0" i="0" u="none" strike="noStrike" kern="1200" cap="none" spc="0" normalizeH="0" baseline="0" noProof="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357035731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9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7" y="451913"/>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529581"/>
            <a:ext cx="11160268" cy="4692316"/>
          </a:xfrm>
          <a:prstGeom prst="rect">
            <a:avLst/>
          </a:prstGeom>
        </p:spPr>
        <p:txBody>
          <a:bodyPr lIns="0" tIns="0" rIns="0" bIns="0"/>
          <a:lstStyle>
            <a:lvl1pPr marL="0" marR="0" indent="0" algn="l" defTabSz="914377"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77"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7"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2" y="6347883"/>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2" name="Rectangle 1">
            <a:extLst>
              <a:ext uri="{FF2B5EF4-FFF2-40B4-BE49-F238E27FC236}">
                <a16:creationId xmlns:a16="http://schemas.microsoft.com/office/drawing/2014/main" id="{CD201238-2E83-8849-A646-59842283C9DA}"/>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
        <p:nvSpPr>
          <p:cNvPr id="7" name="Text Placeholder 94">
            <a:extLst>
              <a:ext uri="{FF2B5EF4-FFF2-40B4-BE49-F238E27FC236}">
                <a16:creationId xmlns:a16="http://schemas.microsoft.com/office/drawing/2014/main" id="{D8822F81-C72A-411F-9393-B8A615AC7A0A}"/>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Digital Science Research Centre</a:t>
            </a:r>
          </a:p>
          <a:p>
            <a:pPr lvl="0"/>
            <a:endParaRPr lang="en-US"/>
          </a:p>
        </p:txBody>
      </p:sp>
      <p:sp>
        <p:nvSpPr>
          <p:cNvPr id="8" name="object 37">
            <a:extLst>
              <a:ext uri="{FF2B5EF4-FFF2-40B4-BE49-F238E27FC236}">
                <a16:creationId xmlns:a16="http://schemas.microsoft.com/office/drawing/2014/main" id="{9BF691A4-C038-44DD-AAFC-91E34244C732}"/>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408675683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8_Body Content Bullets">
    <p:spTree>
      <p:nvGrpSpPr>
        <p:cNvPr id="1" name=""/>
        <p:cNvGrpSpPr/>
        <p:nvPr/>
      </p:nvGrpSpPr>
      <p:grpSpPr>
        <a:xfrm>
          <a:off x="0" y="0"/>
          <a:ext cx="0" cy="0"/>
          <a:chOff x="0" y="0"/>
          <a:chExt cx="0" cy="0"/>
        </a:xfrm>
      </p:grpSpPr>
      <p:sp>
        <p:nvSpPr>
          <p:cNvPr id="21" name="Slide Number Placeholder 13">
            <a:extLst>
              <a:ext uri="{FF2B5EF4-FFF2-40B4-BE49-F238E27FC236}">
                <a16:creationId xmlns:a16="http://schemas.microsoft.com/office/drawing/2014/main" id="{3EDE369A-69C9-B441-8477-618616D8B322}"/>
              </a:ext>
            </a:extLst>
          </p:cNvPr>
          <p:cNvSpPr>
            <a:spLocks noGrp="1"/>
          </p:cNvSpPr>
          <p:nvPr>
            <p:ph type="sldNum" sz="quarter" idx="4"/>
          </p:nvPr>
        </p:nvSpPr>
        <p:spPr>
          <a:xfrm>
            <a:off x="11277602" y="6347883"/>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7" name="Title 1">
            <a:extLst>
              <a:ext uri="{FF2B5EF4-FFF2-40B4-BE49-F238E27FC236}">
                <a16:creationId xmlns:a16="http://schemas.microsoft.com/office/drawing/2014/main" id="{7F53CF5F-2136-5C4B-9BF5-728C0824F0DA}"/>
              </a:ext>
            </a:extLst>
          </p:cNvPr>
          <p:cNvSpPr>
            <a:spLocks noGrp="1"/>
          </p:cNvSpPr>
          <p:nvPr>
            <p:ph type="title" hasCustomPrompt="1"/>
          </p:nvPr>
        </p:nvSpPr>
        <p:spPr>
          <a:xfrm>
            <a:off x="515797" y="451913"/>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2" name="Text Placeholder 15">
            <a:extLst>
              <a:ext uri="{FF2B5EF4-FFF2-40B4-BE49-F238E27FC236}">
                <a16:creationId xmlns:a16="http://schemas.microsoft.com/office/drawing/2014/main" id="{06BD9672-3B74-ED4B-82CA-ED588D4B5E0B}"/>
              </a:ext>
            </a:extLst>
          </p:cNvPr>
          <p:cNvSpPr>
            <a:spLocks noGrp="1"/>
          </p:cNvSpPr>
          <p:nvPr>
            <p:ph type="body" sz="quarter" idx="14" hasCustomPrompt="1"/>
          </p:nvPr>
        </p:nvSpPr>
        <p:spPr>
          <a:xfrm>
            <a:off x="515797"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3" name="Rectangle 12">
            <a:extLst>
              <a:ext uri="{FF2B5EF4-FFF2-40B4-BE49-F238E27FC236}">
                <a16:creationId xmlns:a16="http://schemas.microsoft.com/office/drawing/2014/main" id="{AD1F26EA-36C5-844B-899C-B557070BB13B}"/>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4" name="Text Placeholder 2">
            <a:extLst>
              <a:ext uri="{FF2B5EF4-FFF2-40B4-BE49-F238E27FC236}">
                <a16:creationId xmlns:a16="http://schemas.microsoft.com/office/drawing/2014/main" id="{52158A39-CF93-C646-80AA-70CF17C84A02}"/>
              </a:ext>
            </a:extLst>
          </p:cNvPr>
          <p:cNvSpPr>
            <a:spLocks noGrp="1"/>
          </p:cNvSpPr>
          <p:nvPr>
            <p:ph type="body" sz="quarter" idx="10"/>
          </p:nvPr>
        </p:nvSpPr>
        <p:spPr>
          <a:xfrm>
            <a:off x="515795" y="1542689"/>
            <a:ext cx="11163600" cy="4679209"/>
          </a:xfrm>
          <a:prstGeom prst="rect">
            <a:avLst/>
          </a:prstGeom>
        </p:spPr>
        <p:txBody>
          <a:bodyPr/>
          <a:lstStyle>
            <a:lvl1pPr>
              <a:buClr>
                <a:schemeClr val="tx2"/>
              </a:buClr>
              <a:defRPr sz="1400">
                <a:solidFill>
                  <a:schemeClr val="accent1"/>
                </a:solidFill>
              </a:defRPr>
            </a:lvl1pPr>
            <a:lvl2pPr>
              <a:buClr>
                <a:schemeClr val="tx2"/>
              </a:buClr>
              <a:defRPr sz="1400">
                <a:solidFill>
                  <a:schemeClr val="accent1"/>
                </a:solidFill>
              </a:defRPr>
            </a:lvl2pPr>
            <a:lvl3pPr>
              <a:buClr>
                <a:schemeClr val="tx2"/>
              </a:buClr>
              <a:defRPr sz="1400">
                <a:solidFill>
                  <a:schemeClr val="accent1"/>
                </a:solidFill>
              </a:defRPr>
            </a:lvl3pPr>
            <a:lvl4pPr>
              <a:buClr>
                <a:schemeClr val="tx2"/>
              </a:buClr>
              <a:defRPr sz="1400">
                <a:solidFill>
                  <a:schemeClr val="accent1"/>
                </a:solidFill>
              </a:defRPr>
            </a:lvl4pPr>
            <a:lvl5pPr>
              <a:buClr>
                <a:schemeClr val="tx2"/>
              </a:buClr>
              <a:defRPr sz="1400">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1418670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4_Body Content">
  <p:cSld name="10_Body Conten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515798" y="451914"/>
            <a:ext cx="8737535" cy="299879"/>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4"/>
          <p:cNvSpPr txBox="1">
            <a:spLocks noGrp="1"/>
          </p:cNvSpPr>
          <p:nvPr>
            <p:ph type="body" idx="1"/>
          </p:nvPr>
        </p:nvSpPr>
        <p:spPr>
          <a:xfrm>
            <a:off x="515795" y="1529582"/>
            <a:ext cx="11160268" cy="4692316"/>
          </a:xfrm>
          <a:prstGeom prst="rect">
            <a:avLst/>
          </a:prstGeom>
          <a:noFill/>
          <a:ln>
            <a:noFill/>
          </a:ln>
        </p:spPr>
        <p:txBody>
          <a:bodyPr spcFirstLastPara="1" wrap="square" lIns="0" tIns="0" rIns="0" bIns="0" anchor="t" anchorCtr="0">
            <a:noAutofit/>
          </a:bodyPr>
          <a:lstStyle>
            <a:lvl1pPr marL="457178" marR="0" lvl="0" indent="-228589" algn="l" rtl="0">
              <a:lnSpc>
                <a:spcPct val="122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354" marR="0" lvl="1" indent="-228589"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2pPr>
            <a:lvl3pPr marL="1371532" marR="0" lvl="2" indent="-228589"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3pPr>
            <a:lvl4pPr marL="1828709" marR="0" lvl="3" indent="-228589"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4pPr>
            <a:lvl5pPr marL="2285886" marR="0" lvl="4" indent="-228589"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5pPr>
            <a:lvl6pPr marL="2743062" marR="0" lvl="5" indent="-34288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240" marR="0" lvl="6" indent="-34288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418" marR="0" lvl="7" indent="-34288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594" marR="0" lvl="8" indent="-34288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 name="Google Shape;25;p4"/>
          <p:cNvSpPr txBox="1">
            <a:spLocks noGrp="1"/>
          </p:cNvSpPr>
          <p:nvPr>
            <p:ph type="body" idx="2"/>
          </p:nvPr>
        </p:nvSpPr>
        <p:spPr>
          <a:xfrm>
            <a:off x="515798" y="1043356"/>
            <a:ext cx="8737535" cy="276565"/>
          </a:xfrm>
          <a:prstGeom prst="rect">
            <a:avLst/>
          </a:prstGeom>
          <a:noFill/>
          <a:ln>
            <a:noFill/>
          </a:ln>
        </p:spPr>
        <p:txBody>
          <a:bodyPr spcFirstLastPara="1" wrap="square" lIns="0" tIns="0" rIns="0" bIns="0" anchor="t" anchorCtr="0">
            <a:noAutofit/>
          </a:bodyPr>
          <a:lstStyle>
            <a:lvl1pPr marL="457178" marR="0" lvl="0" indent="-228589"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354" marR="0" lvl="1" indent="-228589"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2pPr>
            <a:lvl3pPr marL="1371532" marR="0" lvl="2" indent="-228589"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3pPr>
            <a:lvl4pPr marL="1828709" marR="0" lvl="3" indent="-228589"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4pPr>
            <a:lvl5pPr marL="2285886" marR="0" lvl="4" indent="-228589"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5pPr>
            <a:lvl6pPr marL="2743062" marR="0" lvl="5" indent="-34288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240" marR="0" lvl="6" indent="-34288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418" marR="0" lvl="7" indent="-34288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594" marR="0" lvl="8" indent="-34288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4"/>
          <p:cNvSpPr txBox="1">
            <a:spLocks noGrp="1"/>
          </p:cNvSpPr>
          <p:nvPr>
            <p:ph type="sldNum" idx="12"/>
          </p:nvPr>
        </p:nvSpPr>
        <p:spPr>
          <a:xfrm>
            <a:off x="11277603" y="6347885"/>
            <a:ext cx="398463" cy="148167"/>
          </a:xfrm>
          <a:prstGeom prst="rect">
            <a:avLst/>
          </a:prstGeom>
          <a:noFill/>
          <a:ln>
            <a:noFill/>
          </a:ln>
        </p:spPr>
        <p:txBody>
          <a:bodyPr spcFirstLastPara="1" wrap="square" lIns="0" tIns="0" rIns="0" bIns="0" anchor="ctr" anchorCtr="0">
            <a:noAutofit/>
          </a:bodyPr>
          <a:lstStyle>
            <a:lvl1pPr marL="0" lvl="0" indent="0" algn="r">
              <a:spcBef>
                <a:spcPts val="0"/>
              </a:spcBef>
              <a:buNone/>
              <a:defRPr sz="1000" b="0" i="0" u="none" strike="noStrike" cap="none">
                <a:solidFill>
                  <a:schemeClr val="dk2"/>
                </a:solidFill>
                <a:latin typeface="Arial"/>
                <a:ea typeface="Arial"/>
                <a:cs typeface="Arial"/>
                <a:sym typeface="Arial"/>
              </a:defRPr>
            </a:lvl1pPr>
            <a:lvl2pPr marL="0" lvl="1" indent="0" algn="r">
              <a:spcBef>
                <a:spcPts val="0"/>
              </a:spcBef>
              <a:buNone/>
              <a:defRPr sz="1000" b="0" i="0" u="none" strike="noStrike" cap="none">
                <a:solidFill>
                  <a:schemeClr val="dk2"/>
                </a:solidFill>
                <a:latin typeface="Arial"/>
                <a:ea typeface="Arial"/>
                <a:cs typeface="Arial"/>
                <a:sym typeface="Arial"/>
              </a:defRPr>
            </a:lvl2pPr>
            <a:lvl3pPr marL="0" lvl="2" indent="0" algn="r">
              <a:spcBef>
                <a:spcPts val="0"/>
              </a:spcBef>
              <a:buNone/>
              <a:defRPr sz="1000" b="0" i="0" u="none" strike="noStrike" cap="none">
                <a:solidFill>
                  <a:schemeClr val="dk2"/>
                </a:solidFill>
                <a:latin typeface="Arial"/>
                <a:ea typeface="Arial"/>
                <a:cs typeface="Arial"/>
                <a:sym typeface="Arial"/>
              </a:defRPr>
            </a:lvl3pPr>
            <a:lvl4pPr marL="0" lvl="3" indent="0" algn="r">
              <a:spcBef>
                <a:spcPts val="0"/>
              </a:spcBef>
              <a:buNone/>
              <a:defRPr sz="1000" b="0" i="0" u="none" strike="noStrike" cap="none">
                <a:solidFill>
                  <a:schemeClr val="dk2"/>
                </a:solidFill>
                <a:latin typeface="Arial"/>
                <a:ea typeface="Arial"/>
                <a:cs typeface="Arial"/>
                <a:sym typeface="Arial"/>
              </a:defRPr>
            </a:lvl4pPr>
            <a:lvl5pPr marL="0" lvl="4" indent="0" algn="r">
              <a:spcBef>
                <a:spcPts val="0"/>
              </a:spcBef>
              <a:buNone/>
              <a:defRPr sz="1000" b="0" i="0" u="none" strike="noStrike" cap="none">
                <a:solidFill>
                  <a:schemeClr val="dk2"/>
                </a:solidFill>
                <a:latin typeface="Arial"/>
                <a:ea typeface="Arial"/>
                <a:cs typeface="Arial"/>
                <a:sym typeface="Arial"/>
              </a:defRPr>
            </a:lvl5pPr>
            <a:lvl6pPr marL="0" lvl="5" indent="0" algn="r">
              <a:spcBef>
                <a:spcPts val="0"/>
              </a:spcBef>
              <a:buNone/>
              <a:defRPr sz="1000" b="0" i="0" u="none" strike="noStrike" cap="none">
                <a:solidFill>
                  <a:schemeClr val="dk2"/>
                </a:solidFill>
                <a:latin typeface="Arial"/>
                <a:ea typeface="Arial"/>
                <a:cs typeface="Arial"/>
                <a:sym typeface="Arial"/>
              </a:defRPr>
            </a:lvl6pPr>
            <a:lvl7pPr marL="0" lvl="6" indent="0" algn="r">
              <a:spcBef>
                <a:spcPts val="0"/>
              </a:spcBef>
              <a:buNone/>
              <a:defRPr sz="1000" b="0" i="0" u="none" strike="noStrike" cap="none">
                <a:solidFill>
                  <a:schemeClr val="dk2"/>
                </a:solidFill>
                <a:latin typeface="Arial"/>
                <a:ea typeface="Arial"/>
                <a:cs typeface="Arial"/>
                <a:sym typeface="Arial"/>
              </a:defRPr>
            </a:lvl7pPr>
            <a:lvl8pPr marL="0" lvl="7" indent="0" algn="r">
              <a:spcBef>
                <a:spcPts val="0"/>
              </a:spcBef>
              <a:buNone/>
              <a:defRPr sz="1000" b="0" i="0" u="none" strike="noStrike" cap="none">
                <a:solidFill>
                  <a:schemeClr val="dk2"/>
                </a:solidFill>
                <a:latin typeface="Arial"/>
                <a:ea typeface="Arial"/>
                <a:cs typeface="Arial"/>
                <a:sym typeface="Arial"/>
              </a:defRPr>
            </a:lvl8pPr>
            <a:lvl9pPr marL="0" lvl="8" indent="0" algn="r">
              <a:spcBef>
                <a:spcPts val="0"/>
              </a:spcBef>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
        <p:nvSpPr>
          <p:cNvPr id="27" name="Google Shape;27;p4"/>
          <p:cNvSpPr/>
          <p:nvPr/>
        </p:nvSpPr>
        <p:spPr>
          <a:xfrm>
            <a:off x="515795" y="866527"/>
            <a:ext cx="1080000" cy="72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99903616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3_White Divid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
        <p:nvSpPr>
          <p:cNvPr id="4" name="Text Placeholder 102">
            <a:extLst>
              <a:ext uri="{FF2B5EF4-FFF2-40B4-BE49-F238E27FC236}">
                <a16:creationId xmlns:a16="http://schemas.microsoft.com/office/drawing/2014/main" id="{5D32FE03-4C0D-44F3-8137-F9005D727A4B}"/>
              </a:ext>
            </a:extLst>
          </p:cNvPr>
          <p:cNvSpPr txBox="1">
            <a:spLocks/>
          </p:cNvSpPr>
          <p:nvPr userDrawn="1"/>
        </p:nvSpPr>
        <p:spPr>
          <a:xfrm>
            <a:off x="2301940" y="6498251"/>
            <a:ext cx="3074699" cy="105839"/>
          </a:xfrm>
          <a:prstGeom prst="rect">
            <a:avLst/>
          </a:prstGeom>
        </p:spPr>
        <p:txBody>
          <a:bodyPr lIns="0" tIns="0" rIns="0" bIns="0" anchor="t" anchorCtr="0"/>
          <a:lstStyle>
            <a:lvl1pPr marL="0" indent="0" algn="l" defTabSz="914400" rtl="0" eaLnBrk="1" latinLnBrk="0" hangingPunct="1">
              <a:lnSpc>
                <a:spcPct val="100000"/>
              </a:lnSpc>
              <a:spcBef>
                <a:spcPts val="1000"/>
              </a:spcBef>
              <a:buFont typeface="Arial" panose="020B0604020202020204" pitchFamily="34" charset="0"/>
              <a:buNone/>
              <a:tabLst/>
              <a:defRPr sz="600" b="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a:pPr>
            <a:r>
              <a:rPr kumimoji="0" lang="en-US" sz="800" b="0" i="0" u="none" strike="noStrike" kern="1200" cap="none" spc="9" normalizeH="0" baseline="0" noProof="0">
                <a:ln>
                  <a:noFill/>
                </a:ln>
                <a:solidFill>
                  <a:srgbClr val="000000">
                    <a:lumMod val="50000"/>
                    <a:lumOff val="50000"/>
                  </a:srgbClr>
                </a:solidFill>
                <a:effectLst/>
                <a:uLnTx/>
                <a:uFillTx/>
                <a:latin typeface="Arial" panose="020B0604020202020204"/>
                <a:ea typeface="+mn-ea"/>
                <a:cs typeface="+mn-cs"/>
              </a:rPr>
              <a:t>Artificial Intelligence Cross-Center Unit</a:t>
            </a:r>
            <a:endParaRPr kumimoji="0" lang="en-US" sz="800" b="0" i="0" u="none" strike="noStrike" kern="1200" cap="none" spc="7" normalizeH="0" baseline="0" noProof="0">
              <a:ln>
                <a:noFill/>
              </a:ln>
              <a:solidFill>
                <a:srgbClr val="000000">
                  <a:lumMod val="50000"/>
                  <a:lumOff val="50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506161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8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7"/>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0" name="Text Placeholder 102">
            <a:extLst>
              <a:ext uri="{FF2B5EF4-FFF2-40B4-BE49-F238E27FC236}">
                <a16:creationId xmlns:a16="http://schemas.microsoft.com/office/drawing/2014/main" id="{2E1AF40B-0FC0-4033-B995-C60CC15E22EE}"/>
              </a:ext>
            </a:extLst>
          </p:cNvPr>
          <p:cNvSpPr txBox="1">
            <a:spLocks/>
          </p:cNvSpPr>
          <p:nvPr userDrawn="1"/>
        </p:nvSpPr>
        <p:spPr>
          <a:xfrm>
            <a:off x="2255757" y="6498251"/>
            <a:ext cx="3074699" cy="105839"/>
          </a:xfrm>
          <a:prstGeom prst="rect">
            <a:avLst/>
          </a:prstGeom>
        </p:spPr>
        <p:txBody>
          <a:bodyPr lIns="0" tIns="0" rIns="0" bIns="0" anchor="t" anchorCtr="0"/>
          <a:lstStyle>
            <a:lvl1pPr marL="0" indent="0" algn="l" defTabSz="914400" rtl="0" eaLnBrk="1" latinLnBrk="0" hangingPunct="1">
              <a:lnSpc>
                <a:spcPct val="100000"/>
              </a:lnSpc>
              <a:spcBef>
                <a:spcPts val="1000"/>
              </a:spcBef>
              <a:buFont typeface="Arial" panose="020B0604020202020204" pitchFamily="34" charset="0"/>
              <a:buNone/>
              <a:tabLst/>
              <a:defRPr sz="600" b="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spc="9"/>
              <a:t>Artificial Intelligence Cross-Center Unit</a:t>
            </a:r>
            <a:endParaRPr lang="en-US" sz="800" spc="7"/>
          </a:p>
        </p:txBody>
      </p:sp>
    </p:spTree>
    <p:extLst>
      <p:ext uri="{BB962C8B-B14F-4D97-AF65-F5344CB8AC3E}">
        <p14:creationId xmlns:p14="http://schemas.microsoft.com/office/powerpoint/2010/main" val="2761949721"/>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19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marR="0" lvl="0" indent="0" algn="r" defTabSz="554465" rtl="0" eaLnBrk="1" fontAlgn="auto" latinLnBrk="0" hangingPunct="1">
              <a:lnSpc>
                <a:spcPts val="2155"/>
              </a:lnSpc>
              <a:spcBef>
                <a:spcPts val="0"/>
              </a:spcBef>
              <a:spcAft>
                <a:spcPts val="0"/>
              </a:spcAft>
              <a:buClrTx/>
              <a:buSzTx/>
              <a:buFontTx/>
              <a:buNone/>
              <a:tabLst/>
              <a:defRPr/>
            </a:pPr>
            <a:fld id="{4FC69F23-2E07-414A-8684-A0744552B4DF}" type="slidenum">
              <a:rPr kumimoji="0" lang="en-GB" sz="971" b="0" i="0" u="none" strike="noStrike" kern="1200" cap="none" spc="7" normalizeH="0" baseline="0" noProof="0">
                <a:ln>
                  <a:noFill/>
                </a:ln>
                <a:solidFill>
                  <a:srgbClr val="6300FF"/>
                </a:solidFill>
                <a:effectLst/>
                <a:uLnTx/>
                <a:uFillTx/>
                <a:latin typeface="Arial"/>
                <a:ea typeface="+mn-ea"/>
                <a:cs typeface="Arial"/>
              </a:rPr>
              <a:pPr marL="7701" marR="0" lvl="0" indent="0" algn="r" defTabSz="554465" rtl="0" eaLnBrk="1" fontAlgn="auto" latinLnBrk="0" hangingPunct="1">
                <a:lnSpc>
                  <a:spcPts val="2155"/>
                </a:lnSpc>
                <a:spcBef>
                  <a:spcPts val="0"/>
                </a:spcBef>
                <a:spcAft>
                  <a:spcPts val="0"/>
                </a:spcAft>
                <a:buClrTx/>
                <a:buSzTx/>
                <a:buFontTx/>
                <a:buNone/>
                <a:tabLst/>
                <a:defRPr/>
              </a:pPr>
              <a:t>‹#›</a:t>
            </a:fld>
            <a:endParaRPr kumimoji="0" sz="971" b="0" i="0" u="none" strike="noStrike" kern="1200" cap="none" spc="0" normalizeH="0" baseline="0" noProof="0">
              <a:ln>
                <a:noFill/>
              </a:ln>
              <a:solidFill>
                <a:srgbClr val="6300FF"/>
              </a:solidFill>
              <a:effectLst/>
              <a:uLnTx/>
              <a:uFillTx/>
              <a:latin typeface="Arial"/>
              <a:ea typeface="+mn-ea"/>
              <a:cs typeface="Arial"/>
            </a:endParaRPr>
          </a:p>
        </p:txBody>
      </p:sp>
      <p:sp>
        <p:nvSpPr>
          <p:cNvPr id="10" name="Text Placeholder 94">
            <a:extLst>
              <a:ext uri="{FF2B5EF4-FFF2-40B4-BE49-F238E27FC236}">
                <a16:creationId xmlns:a16="http://schemas.microsoft.com/office/drawing/2014/main" id="{B2AA246E-2B67-F449-AFF4-5B445184D7D3}"/>
              </a:ext>
            </a:extLst>
          </p:cNvPr>
          <p:cNvSpPr>
            <a:spLocks noGrp="1"/>
          </p:cNvSpPr>
          <p:nvPr>
            <p:ph type="body" sz="quarter" idx="22" hasCustomPrompt="1"/>
          </p:nvPr>
        </p:nvSpPr>
        <p:spPr>
          <a:xfrm>
            <a:off x="2255757" y="6498251"/>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3145336655"/>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20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7"/>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FFB76486-4175-8B43-A3F2-55656619C062}"/>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Autonomous Robotics Research Center</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Tree>
    <p:extLst>
      <p:ext uri="{BB962C8B-B14F-4D97-AF65-F5344CB8AC3E}">
        <p14:creationId xmlns:p14="http://schemas.microsoft.com/office/powerpoint/2010/main" val="11256944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4_Body Content">
  <p:cSld name="10_Body Conten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515797" y="451913"/>
            <a:ext cx="8737535" cy="299879"/>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4"/>
          <p:cNvSpPr txBox="1">
            <a:spLocks noGrp="1"/>
          </p:cNvSpPr>
          <p:nvPr>
            <p:ph type="body" idx="1"/>
          </p:nvPr>
        </p:nvSpPr>
        <p:spPr>
          <a:xfrm>
            <a:off x="515795" y="1529581"/>
            <a:ext cx="11160268" cy="4692316"/>
          </a:xfrm>
          <a:prstGeom prst="rect">
            <a:avLst/>
          </a:prstGeom>
          <a:noFill/>
          <a:ln>
            <a:noFill/>
          </a:ln>
        </p:spPr>
        <p:txBody>
          <a:bodyPr spcFirstLastPara="1" wrap="square" lIns="0" tIns="0" rIns="0" bIns="0" anchor="t" anchorCtr="0">
            <a:noAutofit/>
          </a:bodyPr>
          <a:lstStyle>
            <a:lvl1pPr marL="457189" marR="0" lvl="0" indent="-228594" algn="l" rtl="0">
              <a:lnSpc>
                <a:spcPct val="122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377" marR="0" lvl="1" indent="-22859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2pPr>
            <a:lvl3pPr marL="1371566" marR="0" lvl="2" indent="-22859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3pPr>
            <a:lvl4pPr marL="1828754" marR="0" lvl="3" indent="-22859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4pPr>
            <a:lvl5pPr marL="2285943" marR="0" lvl="4" indent="-22859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5pPr>
            <a:lvl6pPr marL="2743131" marR="0" lvl="5"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320" marR="0" lvl="6"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509" marR="0" lvl="7"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697" marR="0" lvl="8"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 name="Google Shape;25;p4"/>
          <p:cNvSpPr txBox="1">
            <a:spLocks noGrp="1"/>
          </p:cNvSpPr>
          <p:nvPr>
            <p:ph type="body" idx="2"/>
          </p:nvPr>
        </p:nvSpPr>
        <p:spPr>
          <a:xfrm>
            <a:off x="515797" y="1043356"/>
            <a:ext cx="8737535" cy="276565"/>
          </a:xfrm>
          <a:prstGeom prst="rect">
            <a:avLst/>
          </a:prstGeom>
          <a:noFill/>
          <a:ln>
            <a:noFill/>
          </a:ln>
        </p:spPr>
        <p:txBody>
          <a:bodyPr spcFirstLastPara="1" wrap="square" lIns="0" tIns="0" rIns="0" bIns="0" anchor="t" anchorCtr="0">
            <a:noAutofit/>
          </a:bodyPr>
          <a:lstStyle>
            <a:lvl1pPr marL="457189" marR="0" lvl="0" indent="-228594"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377" marR="0" lvl="1" indent="-22859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2pPr>
            <a:lvl3pPr marL="1371566" marR="0" lvl="2" indent="-22859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3pPr>
            <a:lvl4pPr marL="1828754" marR="0" lvl="3" indent="-22859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4pPr>
            <a:lvl5pPr marL="2285943" marR="0" lvl="4" indent="-22859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5pPr>
            <a:lvl6pPr marL="2743131" marR="0" lvl="5"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320" marR="0" lvl="6"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509" marR="0" lvl="7"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697" marR="0" lvl="8"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4"/>
          <p:cNvSpPr txBox="1">
            <a:spLocks noGrp="1"/>
          </p:cNvSpPr>
          <p:nvPr>
            <p:ph type="sldNum" idx="12"/>
          </p:nvPr>
        </p:nvSpPr>
        <p:spPr>
          <a:xfrm>
            <a:off x="11277602" y="6347883"/>
            <a:ext cx="398463" cy="148167"/>
          </a:xfrm>
          <a:prstGeom prst="rect">
            <a:avLst/>
          </a:prstGeom>
          <a:noFill/>
          <a:ln>
            <a:noFill/>
          </a:ln>
        </p:spPr>
        <p:txBody>
          <a:bodyPr spcFirstLastPara="1" wrap="square" lIns="0" tIns="0" rIns="0" bIns="0" anchor="ctr" anchorCtr="0">
            <a:noAutofit/>
          </a:bodyPr>
          <a:lstStyle>
            <a:lvl1pPr marL="0" lvl="0" indent="0" algn="r">
              <a:spcBef>
                <a:spcPts val="0"/>
              </a:spcBef>
              <a:buNone/>
              <a:defRPr sz="1000" b="0" i="0" u="none" strike="noStrike" cap="none">
                <a:solidFill>
                  <a:schemeClr val="dk2"/>
                </a:solidFill>
                <a:latin typeface="Arial"/>
                <a:ea typeface="Arial"/>
                <a:cs typeface="Arial"/>
                <a:sym typeface="Arial"/>
              </a:defRPr>
            </a:lvl1pPr>
            <a:lvl2pPr marL="0" lvl="1" indent="0" algn="r">
              <a:spcBef>
                <a:spcPts val="0"/>
              </a:spcBef>
              <a:buNone/>
              <a:defRPr sz="1000" b="0" i="0" u="none" strike="noStrike" cap="none">
                <a:solidFill>
                  <a:schemeClr val="dk2"/>
                </a:solidFill>
                <a:latin typeface="Arial"/>
                <a:ea typeface="Arial"/>
                <a:cs typeface="Arial"/>
                <a:sym typeface="Arial"/>
              </a:defRPr>
            </a:lvl2pPr>
            <a:lvl3pPr marL="0" lvl="2" indent="0" algn="r">
              <a:spcBef>
                <a:spcPts val="0"/>
              </a:spcBef>
              <a:buNone/>
              <a:defRPr sz="1000" b="0" i="0" u="none" strike="noStrike" cap="none">
                <a:solidFill>
                  <a:schemeClr val="dk2"/>
                </a:solidFill>
                <a:latin typeface="Arial"/>
                <a:ea typeface="Arial"/>
                <a:cs typeface="Arial"/>
                <a:sym typeface="Arial"/>
              </a:defRPr>
            </a:lvl3pPr>
            <a:lvl4pPr marL="0" lvl="3" indent="0" algn="r">
              <a:spcBef>
                <a:spcPts val="0"/>
              </a:spcBef>
              <a:buNone/>
              <a:defRPr sz="1000" b="0" i="0" u="none" strike="noStrike" cap="none">
                <a:solidFill>
                  <a:schemeClr val="dk2"/>
                </a:solidFill>
                <a:latin typeface="Arial"/>
                <a:ea typeface="Arial"/>
                <a:cs typeface="Arial"/>
                <a:sym typeface="Arial"/>
              </a:defRPr>
            </a:lvl4pPr>
            <a:lvl5pPr marL="0" lvl="4" indent="0" algn="r">
              <a:spcBef>
                <a:spcPts val="0"/>
              </a:spcBef>
              <a:buNone/>
              <a:defRPr sz="1000" b="0" i="0" u="none" strike="noStrike" cap="none">
                <a:solidFill>
                  <a:schemeClr val="dk2"/>
                </a:solidFill>
                <a:latin typeface="Arial"/>
                <a:ea typeface="Arial"/>
                <a:cs typeface="Arial"/>
                <a:sym typeface="Arial"/>
              </a:defRPr>
            </a:lvl5pPr>
            <a:lvl6pPr marL="0" lvl="5" indent="0" algn="r">
              <a:spcBef>
                <a:spcPts val="0"/>
              </a:spcBef>
              <a:buNone/>
              <a:defRPr sz="1000" b="0" i="0" u="none" strike="noStrike" cap="none">
                <a:solidFill>
                  <a:schemeClr val="dk2"/>
                </a:solidFill>
                <a:latin typeface="Arial"/>
                <a:ea typeface="Arial"/>
                <a:cs typeface="Arial"/>
                <a:sym typeface="Arial"/>
              </a:defRPr>
            </a:lvl6pPr>
            <a:lvl7pPr marL="0" lvl="6" indent="0" algn="r">
              <a:spcBef>
                <a:spcPts val="0"/>
              </a:spcBef>
              <a:buNone/>
              <a:defRPr sz="1000" b="0" i="0" u="none" strike="noStrike" cap="none">
                <a:solidFill>
                  <a:schemeClr val="dk2"/>
                </a:solidFill>
                <a:latin typeface="Arial"/>
                <a:ea typeface="Arial"/>
                <a:cs typeface="Arial"/>
                <a:sym typeface="Arial"/>
              </a:defRPr>
            </a:lvl7pPr>
            <a:lvl8pPr marL="0" lvl="7" indent="0" algn="r">
              <a:spcBef>
                <a:spcPts val="0"/>
              </a:spcBef>
              <a:buNone/>
              <a:defRPr sz="1000" b="0" i="0" u="none" strike="noStrike" cap="none">
                <a:solidFill>
                  <a:schemeClr val="dk2"/>
                </a:solidFill>
                <a:latin typeface="Arial"/>
                <a:ea typeface="Arial"/>
                <a:cs typeface="Arial"/>
                <a:sym typeface="Arial"/>
              </a:defRPr>
            </a:lvl8pPr>
            <a:lvl9pPr marL="0" lvl="8" indent="0" algn="r">
              <a:spcBef>
                <a:spcPts val="0"/>
              </a:spcBef>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
        <p:nvSpPr>
          <p:cNvPr id="27" name="Google Shape;27;p4"/>
          <p:cNvSpPr/>
          <p:nvPr/>
        </p:nvSpPr>
        <p:spPr>
          <a:xfrm>
            <a:off x="515795" y="866527"/>
            <a:ext cx="1080000" cy="72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7126745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1"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5"/>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1" name="Text Placeholder 94">
            <a:extLst>
              <a:ext uri="{FF2B5EF4-FFF2-40B4-BE49-F238E27FC236}">
                <a16:creationId xmlns:a16="http://schemas.microsoft.com/office/drawing/2014/main" id="{4C3F894A-71BB-0349-8FF4-F096F6E9D72F}"/>
              </a:ext>
            </a:extLst>
          </p:cNvPr>
          <p:cNvSpPr>
            <a:spLocks noGrp="1"/>
          </p:cNvSpPr>
          <p:nvPr>
            <p:ph type="body" sz="quarter" idx="24"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217577291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Color_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67B59-51EA-AA42-B009-CCC5AF40371A}"/>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C59353D9-6255-2941-911E-606B1C7DC1D5}"/>
              </a:ext>
            </a:extLst>
          </p:cNvPr>
          <p:cNvSpPr>
            <a:spLocks noGrp="1"/>
          </p:cNvSpPr>
          <p:nvPr>
            <p:ph type="body" sz="quarter" idx="10" hasCustomPrompt="1"/>
          </p:nvPr>
        </p:nvSpPr>
        <p:spPr>
          <a:xfrm>
            <a:off x="478365" y="6070602"/>
            <a:ext cx="8462435" cy="591329"/>
          </a:xfrm>
          <a:prstGeom prst="rect">
            <a:avLst/>
          </a:prstGeom>
        </p:spPr>
        <p:txBody>
          <a:bodyPr lIns="0" tIns="0" rIns="0" bIns="0" anchor="b" anchorCtr="0"/>
          <a:lstStyle>
            <a:lvl1pPr marL="0">
              <a:buFont typeface="Arial" panose="020B0604020202020204" pitchFamily="34" charset="0"/>
              <a:buNone/>
              <a:defRPr sz="1867" b="0">
                <a:solidFill>
                  <a:srgbClr val="44D6AC"/>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Secure Systems</a:t>
            </a:r>
          </a:p>
          <a:p>
            <a:pPr lvl="0"/>
            <a:r>
              <a:rPr lang="en-US"/>
              <a:t>Research Center</a:t>
            </a:r>
          </a:p>
        </p:txBody>
      </p:sp>
    </p:spTree>
    <p:extLst>
      <p:ext uri="{BB962C8B-B14F-4D97-AF65-F5344CB8AC3E}">
        <p14:creationId xmlns:p14="http://schemas.microsoft.com/office/powerpoint/2010/main" val="1149924069"/>
      </p:ext>
    </p:extLst>
  </p:cSld>
  <p:clrMapOvr>
    <a:masterClrMapping/>
  </p:clrMapOvr>
  <p:hf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21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FFB76486-4175-8B43-A3F2-55656619C062}"/>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Autonomous Robotics Research Center</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Tree>
    <p:extLst>
      <p:ext uri="{BB962C8B-B14F-4D97-AF65-F5344CB8AC3E}">
        <p14:creationId xmlns:p14="http://schemas.microsoft.com/office/powerpoint/2010/main" val="26463939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22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1"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5"/>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marR="0" lvl="0" indent="0" algn="r" defTabSz="554478" rtl="0" eaLnBrk="1" fontAlgn="auto" latinLnBrk="0" hangingPunct="1">
              <a:lnSpc>
                <a:spcPts val="2155"/>
              </a:lnSpc>
              <a:spcBef>
                <a:spcPts val="0"/>
              </a:spcBef>
              <a:spcAft>
                <a:spcPts val="0"/>
              </a:spcAft>
              <a:buClrTx/>
              <a:buSzTx/>
              <a:buFontTx/>
              <a:buNone/>
              <a:tabLst/>
              <a:defRPr/>
            </a:pPr>
            <a:fld id="{4FC69F23-2E07-414A-8684-A0744552B4DF}" type="slidenum">
              <a:rPr kumimoji="0" lang="en-GB" sz="971" b="0" i="0" u="none" strike="noStrike" kern="1200" cap="none" spc="7" normalizeH="0" baseline="0" noProof="0">
                <a:ln>
                  <a:noFill/>
                </a:ln>
                <a:solidFill>
                  <a:srgbClr val="6300FF"/>
                </a:solidFill>
                <a:effectLst/>
                <a:uLnTx/>
                <a:uFillTx/>
                <a:latin typeface="Arial"/>
                <a:ea typeface="+mn-ea"/>
                <a:cs typeface="Arial"/>
              </a:rPr>
              <a:pPr marL="7701" marR="0" lvl="0" indent="0" algn="r" defTabSz="554478" rtl="0" eaLnBrk="1" fontAlgn="auto" latinLnBrk="0" hangingPunct="1">
                <a:lnSpc>
                  <a:spcPts val="2155"/>
                </a:lnSpc>
                <a:spcBef>
                  <a:spcPts val="0"/>
                </a:spcBef>
                <a:spcAft>
                  <a:spcPts val="0"/>
                </a:spcAft>
                <a:buClrTx/>
                <a:buSzTx/>
                <a:buFontTx/>
                <a:buNone/>
                <a:tabLst/>
                <a:defRPr/>
              </a:pPr>
              <a:t>‹#›</a:t>
            </a:fld>
            <a:endParaRPr kumimoji="0" sz="971" b="0" i="0" u="none" strike="noStrike" kern="1200" cap="none" spc="0" normalizeH="0" baseline="0" noProof="0">
              <a:ln>
                <a:noFill/>
              </a:ln>
              <a:solidFill>
                <a:srgbClr val="6300FF"/>
              </a:solidFill>
              <a:effectLst/>
              <a:uLnTx/>
              <a:uFillTx/>
              <a:latin typeface="Arial"/>
              <a:ea typeface="+mn-ea"/>
              <a:cs typeface="Arial"/>
            </a:endParaRPr>
          </a:p>
        </p:txBody>
      </p:sp>
      <p:sp>
        <p:nvSpPr>
          <p:cNvPr id="10" name="Text Placeholder 94">
            <a:extLst>
              <a:ext uri="{FF2B5EF4-FFF2-40B4-BE49-F238E27FC236}">
                <a16:creationId xmlns:a16="http://schemas.microsoft.com/office/drawing/2014/main" id="{B2AA246E-2B67-F449-AFF4-5B445184D7D3}"/>
              </a:ext>
            </a:extLst>
          </p:cNvPr>
          <p:cNvSpPr>
            <a:spLocks noGrp="1"/>
          </p:cNvSpPr>
          <p:nvPr>
            <p:ph type="body" sz="quarter" idx="22"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37401848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4_White Divid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
        <p:nvSpPr>
          <p:cNvPr id="4" name="Text Placeholder 102">
            <a:extLst>
              <a:ext uri="{FF2B5EF4-FFF2-40B4-BE49-F238E27FC236}">
                <a16:creationId xmlns:a16="http://schemas.microsoft.com/office/drawing/2014/main" id="{5D32FE03-4C0D-44F3-8137-F9005D727A4B}"/>
              </a:ext>
            </a:extLst>
          </p:cNvPr>
          <p:cNvSpPr txBox="1">
            <a:spLocks/>
          </p:cNvSpPr>
          <p:nvPr userDrawn="1"/>
        </p:nvSpPr>
        <p:spPr>
          <a:xfrm>
            <a:off x="2301939" y="6498250"/>
            <a:ext cx="3074699" cy="105839"/>
          </a:xfrm>
          <a:prstGeom prst="rect">
            <a:avLst/>
          </a:prstGeom>
        </p:spPr>
        <p:txBody>
          <a:bodyPr lIns="0" tIns="0" rIns="0" bIns="0" anchor="t" anchorCtr="0"/>
          <a:lstStyle>
            <a:lvl1pPr marL="0" indent="0" algn="l" defTabSz="914400" rtl="0" eaLnBrk="1" latinLnBrk="0" hangingPunct="1">
              <a:lnSpc>
                <a:spcPct val="100000"/>
              </a:lnSpc>
              <a:spcBef>
                <a:spcPts val="1000"/>
              </a:spcBef>
              <a:buFont typeface="Arial" panose="020B0604020202020204" pitchFamily="34" charset="0"/>
              <a:buNone/>
              <a:tabLst/>
              <a:defRPr sz="600" b="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a:pPr>
            <a:r>
              <a:rPr kumimoji="0" lang="en-US" sz="800" b="0" i="0" u="none" strike="noStrike" kern="1200" cap="none" spc="9" normalizeH="0" baseline="0" noProof="0">
                <a:ln>
                  <a:noFill/>
                </a:ln>
                <a:solidFill>
                  <a:srgbClr val="000000">
                    <a:lumMod val="50000"/>
                    <a:lumOff val="50000"/>
                  </a:srgbClr>
                </a:solidFill>
                <a:effectLst/>
                <a:uLnTx/>
                <a:uFillTx/>
                <a:latin typeface="Arial" panose="020B0604020202020204"/>
                <a:ea typeface="+mn-ea"/>
                <a:cs typeface="+mn-cs"/>
              </a:rPr>
              <a:t>Artificial Intelligence Cross-Center Unit</a:t>
            </a:r>
            <a:endParaRPr kumimoji="0" lang="en-US" sz="800" b="0" i="0" u="none" strike="noStrike" kern="1200" cap="none" spc="7" normalizeH="0" baseline="0" noProof="0">
              <a:ln>
                <a:noFill/>
              </a:ln>
              <a:solidFill>
                <a:srgbClr val="000000">
                  <a:lumMod val="50000"/>
                  <a:lumOff val="50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20193638"/>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587070"/>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Background Body 3">
    <p:bg>
      <p:bgPr>
        <a:solidFill>
          <a:srgbClr val="253746"/>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64744B-929B-3149-BA5D-924B7A28CB99}"/>
              </a:ext>
            </a:extLst>
          </p:cNvPr>
          <p:cNvSpPr>
            <a:spLocks noGrp="1"/>
          </p:cNvSpPr>
          <p:nvPr>
            <p:ph type="title"/>
          </p:nvPr>
        </p:nvSpPr>
        <p:spPr/>
        <p:txBody>
          <a:bodyPr/>
          <a:lstStyle>
            <a:lvl1pPr>
              <a:defRPr>
                <a:solidFill>
                  <a:schemeClr val="bg1"/>
                </a:solidFill>
              </a:defRPr>
            </a:lvl1pPr>
          </a:lstStyle>
          <a:p>
            <a:r>
              <a:rPr lang="pl-PL"/>
              <a:t>Kliknij, aby edytować styl</a:t>
            </a:r>
            <a:endParaRPr lang="x-none"/>
          </a:p>
        </p:txBody>
      </p:sp>
      <p:sp>
        <p:nvSpPr>
          <p:cNvPr id="6" name="object 37">
            <a:extLst>
              <a:ext uri="{FF2B5EF4-FFF2-40B4-BE49-F238E27FC236}">
                <a16:creationId xmlns:a16="http://schemas.microsoft.com/office/drawing/2014/main" id="{92290A35-DDE3-F64C-91D3-50D8D7DCA10B}"/>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8EE2DC"/>
                </a:solidFill>
                <a:latin typeface="Arial"/>
                <a:cs typeface="Arial"/>
              </a:rPr>
              <a:pPr marL="7701" algn="r">
                <a:lnSpc>
                  <a:spcPts val="2155"/>
                </a:lnSpc>
              </a:pPr>
              <a:t>‹#›</a:t>
            </a:fld>
            <a:endParaRPr sz="971">
              <a:solidFill>
                <a:srgbClr val="8EE2DC"/>
              </a:solidFill>
              <a:latin typeface="Arial"/>
              <a:cs typeface="Arial"/>
            </a:endParaRPr>
          </a:p>
        </p:txBody>
      </p:sp>
      <p:pic>
        <p:nvPicPr>
          <p:cNvPr id="10" name="Picture 47">
            <a:extLst>
              <a:ext uri="{FF2B5EF4-FFF2-40B4-BE49-F238E27FC236}">
                <a16:creationId xmlns:a16="http://schemas.microsoft.com/office/drawing/2014/main" id="{BD593A2A-B81A-F447-8B38-B48D6A4A79A7}"/>
              </a:ext>
            </a:extLst>
          </p:cNvPr>
          <p:cNvPicPr>
            <a:picLocks noChangeAspect="1"/>
          </p:cNvPicPr>
          <p:nvPr userDrawn="1"/>
        </p:nvPicPr>
        <p:blipFill>
          <a:blip r:embed="rId2"/>
          <a:stretch>
            <a:fillRect/>
          </a:stretch>
        </p:blipFill>
        <p:spPr>
          <a:xfrm>
            <a:off x="2924508" y="2270245"/>
            <a:ext cx="94309" cy="188619"/>
          </a:xfrm>
          <a:prstGeom prst="rect">
            <a:avLst/>
          </a:prstGeom>
        </p:spPr>
      </p:pic>
      <p:pic>
        <p:nvPicPr>
          <p:cNvPr id="13" name="Picture 17">
            <a:extLst>
              <a:ext uri="{FF2B5EF4-FFF2-40B4-BE49-F238E27FC236}">
                <a16:creationId xmlns:a16="http://schemas.microsoft.com/office/drawing/2014/main" id="{E4A2523F-D07B-B143-ADC0-C198ABB6019B}"/>
              </a:ext>
            </a:extLst>
          </p:cNvPr>
          <p:cNvPicPr>
            <a:picLocks noChangeAspect="1"/>
          </p:cNvPicPr>
          <p:nvPr userDrawn="1"/>
        </p:nvPicPr>
        <p:blipFill>
          <a:blip r:embed="rId2"/>
          <a:stretch>
            <a:fillRect/>
          </a:stretch>
        </p:blipFill>
        <p:spPr>
          <a:xfrm>
            <a:off x="5719492" y="2270245"/>
            <a:ext cx="94309" cy="188619"/>
          </a:xfrm>
          <a:prstGeom prst="rect">
            <a:avLst/>
          </a:prstGeom>
        </p:spPr>
      </p:pic>
      <p:pic>
        <p:nvPicPr>
          <p:cNvPr id="14" name="Picture 20">
            <a:extLst>
              <a:ext uri="{FF2B5EF4-FFF2-40B4-BE49-F238E27FC236}">
                <a16:creationId xmlns:a16="http://schemas.microsoft.com/office/drawing/2014/main" id="{548BA976-1429-CD42-B4BC-F0C7BE8A84C3}"/>
              </a:ext>
            </a:extLst>
          </p:cNvPr>
          <p:cNvPicPr>
            <a:picLocks noChangeAspect="1"/>
          </p:cNvPicPr>
          <p:nvPr userDrawn="1"/>
        </p:nvPicPr>
        <p:blipFill>
          <a:blip r:embed="rId2"/>
          <a:stretch>
            <a:fillRect/>
          </a:stretch>
        </p:blipFill>
        <p:spPr>
          <a:xfrm>
            <a:off x="8516088" y="2270245"/>
            <a:ext cx="94309" cy="188619"/>
          </a:xfrm>
          <a:prstGeom prst="rect">
            <a:avLst/>
          </a:prstGeom>
        </p:spPr>
      </p:pic>
      <p:sp>
        <p:nvSpPr>
          <p:cNvPr id="18" name="object 37">
            <a:extLst>
              <a:ext uri="{FF2B5EF4-FFF2-40B4-BE49-F238E27FC236}">
                <a16:creationId xmlns:a16="http://schemas.microsoft.com/office/drawing/2014/main" id="{1E07DDFD-853A-CA49-B84E-ADFD26C3332D}"/>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8EE3DC"/>
                </a:solidFill>
                <a:latin typeface="Arial"/>
                <a:cs typeface="Arial"/>
              </a:rPr>
              <a:t>TII </a:t>
            </a:r>
            <a:r>
              <a:rPr lang="en-GB" sz="971" spc="7">
                <a:solidFill>
                  <a:srgbClr val="8EE3DC"/>
                </a:solidFill>
                <a:latin typeface="Arial"/>
                <a:cs typeface="Arial"/>
              </a:rPr>
              <a:t>– Technology Innovation Institute</a:t>
            </a:r>
            <a:endParaRPr sz="971">
              <a:solidFill>
                <a:srgbClr val="8EE3DC"/>
              </a:solidFill>
              <a:latin typeface="Arial"/>
              <a:cs typeface="Arial"/>
            </a:endParaRPr>
          </a:p>
        </p:txBody>
      </p:sp>
      <p:sp>
        <p:nvSpPr>
          <p:cNvPr id="19" name="Text Placeholder 94">
            <a:extLst>
              <a:ext uri="{FF2B5EF4-FFF2-40B4-BE49-F238E27FC236}">
                <a16:creationId xmlns:a16="http://schemas.microsoft.com/office/drawing/2014/main" id="{8E97A1B6-0D9C-A040-A82A-02DA82D6D4BE}"/>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chemeClr val="bg1"/>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21" name="Text Placeholder 94">
            <a:extLst>
              <a:ext uri="{FF2B5EF4-FFF2-40B4-BE49-F238E27FC236}">
                <a16:creationId xmlns:a16="http://schemas.microsoft.com/office/drawing/2014/main" id="{5AFECAF5-4F44-F342-9710-54DC1EEDC481}"/>
              </a:ext>
            </a:extLst>
          </p:cNvPr>
          <p:cNvSpPr>
            <a:spLocks noGrp="1"/>
          </p:cNvSpPr>
          <p:nvPr>
            <p:ph type="body" sz="quarter" idx="21"/>
          </p:nvPr>
        </p:nvSpPr>
        <p:spPr>
          <a:xfrm>
            <a:off x="48673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2" name="Text Placeholder 94">
            <a:extLst>
              <a:ext uri="{FF2B5EF4-FFF2-40B4-BE49-F238E27FC236}">
                <a16:creationId xmlns:a16="http://schemas.microsoft.com/office/drawing/2014/main" id="{5E1833AE-A76C-5948-8705-79E659255ECB}"/>
              </a:ext>
            </a:extLst>
          </p:cNvPr>
          <p:cNvSpPr>
            <a:spLocks noGrp="1"/>
          </p:cNvSpPr>
          <p:nvPr>
            <p:ph type="body" sz="quarter" idx="26"/>
          </p:nvPr>
        </p:nvSpPr>
        <p:spPr>
          <a:xfrm>
            <a:off x="330153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F5365ACF-1ED3-D842-B1FC-D16772954889}"/>
              </a:ext>
            </a:extLst>
          </p:cNvPr>
          <p:cNvSpPr>
            <a:spLocks noGrp="1"/>
          </p:cNvSpPr>
          <p:nvPr>
            <p:ph type="body" sz="quarter" idx="27"/>
          </p:nvPr>
        </p:nvSpPr>
        <p:spPr>
          <a:xfrm>
            <a:off x="6092967"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40B9E35A-F624-674C-94AE-107D90EC34C7}"/>
              </a:ext>
            </a:extLst>
          </p:cNvPr>
          <p:cNvSpPr>
            <a:spLocks noGrp="1"/>
          </p:cNvSpPr>
          <p:nvPr>
            <p:ph type="body" sz="quarter" idx="28"/>
          </p:nvPr>
        </p:nvSpPr>
        <p:spPr>
          <a:xfrm>
            <a:off x="8896879"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74332005-40C5-484B-8F15-19EED93721B6}"/>
              </a:ext>
            </a:extLst>
          </p:cNvPr>
          <p:cNvSpPr>
            <a:spLocks noGrp="1"/>
          </p:cNvSpPr>
          <p:nvPr>
            <p:ph type="pic" sz="quarter" idx="17"/>
          </p:nvPr>
        </p:nvSpPr>
        <p:spPr>
          <a:xfrm>
            <a:off x="486731"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6" name="Picture Placeholder 92">
            <a:extLst>
              <a:ext uri="{FF2B5EF4-FFF2-40B4-BE49-F238E27FC236}">
                <a16:creationId xmlns:a16="http://schemas.microsoft.com/office/drawing/2014/main" id="{65900C9E-8AFE-FB43-97AE-C924822F679A}"/>
              </a:ext>
            </a:extLst>
          </p:cNvPr>
          <p:cNvSpPr>
            <a:spLocks noGrp="1"/>
          </p:cNvSpPr>
          <p:nvPr>
            <p:ph type="pic" sz="quarter" idx="29"/>
          </p:nvPr>
        </p:nvSpPr>
        <p:spPr>
          <a:xfrm>
            <a:off x="3301535"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7" name="Picture Placeholder 92">
            <a:extLst>
              <a:ext uri="{FF2B5EF4-FFF2-40B4-BE49-F238E27FC236}">
                <a16:creationId xmlns:a16="http://schemas.microsoft.com/office/drawing/2014/main" id="{5911F713-BC5B-314A-9C96-086E49D28F94}"/>
              </a:ext>
            </a:extLst>
          </p:cNvPr>
          <p:cNvSpPr>
            <a:spLocks noGrp="1"/>
          </p:cNvSpPr>
          <p:nvPr>
            <p:ph type="pic" sz="quarter" idx="30"/>
          </p:nvPr>
        </p:nvSpPr>
        <p:spPr>
          <a:xfrm>
            <a:off x="6092967"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8" name="Picture Placeholder 92">
            <a:extLst>
              <a:ext uri="{FF2B5EF4-FFF2-40B4-BE49-F238E27FC236}">
                <a16:creationId xmlns:a16="http://schemas.microsoft.com/office/drawing/2014/main" id="{1D36AEDA-21D7-924C-87AA-91368B265F92}"/>
              </a:ext>
            </a:extLst>
          </p:cNvPr>
          <p:cNvSpPr>
            <a:spLocks noGrp="1"/>
          </p:cNvSpPr>
          <p:nvPr>
            <p:ph type="pic" sz="quarter" idx="31"/>
          </p:nvPr>
        </p:nvSpPr>
        <p:spPr>
          <a:xfrm>
            <a:off x="8896879" y="1661613"/>
            <a:ext cx="2166940" cy="1400555"/>
          </a:xfrm>
          <a:prstGeom prst="rect">
            <a:avLst/>
          </a:prstGeom>
        </p:spPr>
        <p:txBody>
          <a:bodyPr lIns="0" tIns="0" rIns="0" bIns="0"/>
          <a:lstStyle>
            <a:lvl1pPr>
              <a:buNone/>
              <a:defRPr sz="1067">
                <a:solidFill>
                  <a:srgbClr val="8EE3DC"/>
                </a:solidFill>
              </a:defRPr>
            </a:lvl1pPr>
          </a:lstStyle>
          <a:p>
            <a:endParaRPr lang="en-US"/>
          </a:p>
        </p:txBody>
      </p:sp>
    </p:spTree>
    <p:extLst>
      <p:ext uri="{BB962C8B-B14F-4D97-AF65-F5344CB8AC3E}">
        <p14:creationId xmlns:p14="http://schemas.microsoft.com/office/powerpoint/2010/main" val="236340217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1_Background Body 3">
    <p:bg>
      <p:bgPr>
        <a:solidFill>
          <a:srgbClr val="253746"/>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64744B-929B-3149-BA5D-924B7A28CB99}"/>
              </a:ext>
            </a:extLst>
          </p:cNvPr>
          <p:cNvSpPr>
            <a:spLocks noGrp="1"/>
          </p:cNvSpPr>
          <p:nvPr>
            <p:ph type="title"/>
          </p:nvPr>
        </p:nvSpPr>
        <p:spPr/>
        <p:txBody>
          <a:bodyPr/>
          <a:lstStyle>
            <a:lvl1pPr>
              <a:defRPr>
                <a:solidFill>
                  <a:schemeClr val="bg1"/>
                </a:solidFill>
              </a:defRPr>
            </a:lvl1pPr>
          </a:lstStyle>
          <a:p>
            <a:r>
              <a:rPr lang="pl-PL"/>
              <a:t>Kliknij, aby edytować styl</a:t>
            </a:r>
            <a:endParaRPr lang="x-none"/>
          </a:p>
        </p:txBody>
      </p:sp>
      <p:sp>
        <p:nvSpPr>
          <p:cNvPr id="6" name="object 37">
            <a:extLst>
              <a:ext uri="{FF2B5EF4-FFF2-40B4-BE49-F238E27FC236}">
                <a16:creationId xmlns:a16="http://schemas.microsoft.com/office/drawing/2014/main" id="{92290A35-DDE3-F64C-91D3-50D8D7DCA10B}"/>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8EE2DC"/>
                </a:solidFill>
                <a:latin typeface="Arial"/>
                <a:cs typeface="Arial"/>
              </a:rPr>
              <a:pPr marL="7701" algn="r">
                <a:lnSpc>
                  <a:spcPts val="2155"/>
                </a:lnSpc>
              </a:pPr>
              <a:t>‹#›</a:t>
            </a:fld>
            <a:endParaRPr sz="971">
              <a:solidFill>
                <a:srgbClr val="8EE2DC"/>
              </a:solidFill>
              <a:latin typeface="Arial"/>
              <a:cs typeface="Arial"/>
            </a:endParaRPr>
          </a:p>
        </p:txBody>
      </p:sp>
      <p:pic>
        <p:nvPicPr>
          <p:cNvPr id="10" name="Picture 47">
            <a:extLst>
              <a:ext uri="{FF2B5EF4-FFF2-40B4-BE49-F238E27FC236}">
                <a16:creationId xmlns:a16="http://schemas.microsoft.com/office/drawing/2014/main" id="{BD593A2A-B81A-F447-8B38-B48D6A4A79A7}"/>
              </a:ext>
            </a:extLst>
          </p:cNvPr>
          <p:cNvPicPr>
            <a:picLocks noChangeAspect="1"/>
          </p:cNvPicPr>
          <p:nvPr userDrawn="1"/>
        </p:nvPicPr>
        <p:blipFill>
          <a:blip r:embed="rId2"/>
          <a:stretch>
            <a:fillRect/>
          </a:stretch>
        </p:blipFill>
        <p:spPr>
          <a:xfrm>
            <a:off x="2924508" y="2270245"/>
            <a:ext cx="94309" cy="188619"/>
          </a:xfrm>
          <a:prstGeom prst="rect">
            <a:avLst/>
          </a:prstGeom>
        </p:spPr>
      </p:pic>
      <p:pic>
        <p:nvPicPr>
          <p:cNvPr id="13" name="Picture 17">
            <a:extLst>
              <a:ext uri="{FF2B5EF4-FFF2-40B4-BE49-F238E27FC236}">
                <a16:creationId xmlns:a16="http://schemas.microsoft.com/office/drawing/2014/main" id="{E4A2523F-D07B-B143-ADC0-C198ABB6019B}"/>
              </a:ext>
            </a:extLst>
          </p:cNvPr>
          <p:cNvPicPr>
            <a:picLocks noChangeAspect="1"/>
          </p:cNvPicPr>
          <p:nvPr userDrawn="1"/>
        </p:nvPicPr>
        <p:blipFill>
          <a:blip r:embed="rId2"/>
          <a:stretch>
            <a:fillRect/>
          </a:stretch>
        </p:blipFill>
        <p:spPr>
          <a:xfrm>
            <a:off x="5719492" y="2270245"/>
            <a:ext cx="94309" cy="188619"/>
          </a:xfrm>
          <a:prstGeom prst="rect">
            <a:avLst/>
          </a:prstGeom>
        </p:spPr>
      </p:pic>
      <p:pic>
        <p:nvPicPr>
          <p:cNvPr id="14" name="Picture 20">
            <a:extLst>
              <a:ext uri="{FF2B5EF4-FFF2-40B4-BE49-F238E27FC236}">
                <a16:creationId xmlns:a16="http://schemas.microsoft.com/office/drawing/2014/main" id="{548BA976-1429-CD42-B4BC-F0C7BE8A84C3}"/>
              </a:ext>
            </a:extLst>
          </p:cNvPr>
          <p:cNvPicPr>
            <a:picLocks noChangeAspect="1"/>
          </p:cNvPicPr>
          <p:nvPr userDrawn="1"/>
        </p:nvPicPr>
        <p:blipFill>
          <a:blip r:embed="rId2"/>
          <a:stretch>
            <a:fillRect/>
          </a:stretch>
        </p:blipFill>
        <p:spPr>
          <a:xfrm>
            <a:off x="8516088" y="2270245"/>
            <a:ext cx="94309" cy="188619"/>
          </a:xfrm>
          <a:prstGeom prst="rect">
            <a:avLst/>
          </a:prstGeom>
        </p:spPr>
      </p:pic>
      <p:sp>
        <p:nvSpPr>
          <p:cNvPr id="18" name="object 37">
            <a:extLst>
              <a:ext uri="{FF2B5EF4-FFF2-40B4-BE49-F238E27FC236}">
                <a16:creationId xmlns:a16="http://schemas.microsoft.com/office/drawing/2014/main" id="{1E07DDFD-853A-CA49-B84E-ADFD26C3332D}"/>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8EE3DC"/>
                </a:solidFill>
                <a:latin typeface="Arial"/>
                <a:cs typeface="Arial"/>
              </a:rPr>
              <a:t>TII </a:t>
            </a:r>
            <a:r>
              <a:rPr lang="en-GB" sz="971" spc="7">
                <a:solidFill>
                  <a:srgbClr val="8EE3DC"/>
                </a:solidFill>
                <a:latin typeface="Arial"/>
                <a:cs typeface="Arial"/>
              </a:rPr>
              <a:t>– Technology Innovation Institute</a:t>
            </a:r>
            <a:endParaRPr sz="971">
              <a:solidFill>
                <a:srgbClr val="8EE3DC"/>
              </a:solidFill>
              <a:latin typeface="Arial"/>
              <a:cs typeface="Arial"/>
            </a:endParaRPr>
          </a:p>
        </p:txBody>
      </p:sp>
      <p:sp>
        <p:nvSpPr>
          <p:cNvPr id="19" name="Text Placeholder 94">
            <a:extLst>
              <a:ext uri="{FF2B5EF4-FFF2-40B4-BE49-F238E27FC236}">
                <a16:creationId xmlns:a16="http://schemas.microsoft.com/office/drawing/2014/main" id="{8E97A1B6-0D9C-A040-A82A-02DA82D6D4BE}"/>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08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chemeClr val="bg1"/>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21" name="Text Placeholder 94">
            <a:extLst>
              <a:ext uri="{FF2B5EF4-FFF2-40B4-BE49-F238E27FC236}">
                <a16:creationId xmlns:a16="http://schemas.microsoft.com/office/drawing/2014/main" id="{5AFECAF5-4F44-F342-9710-54DC1EEDC481}"/>
              </a:ext>
            </a:extLst>
          </p:cNvPr>
          <p:cNvSpPr>
            <a:spLocks noGrp="1"/>
          </p:cNvSpPr>
          <p:nvPr>
            <p:ph type="body" sz="quarter" idx="21"/>
          </p:nvPr>
        </p:nvSpPr>
        <p:spPr>
          <a:xfrm>
            <a:off x="48673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2" name="Text Placeholder 94">
            <a:extLst>
              <a:ext uri="{FF2B5EF4-FFF2-40B4-BE49-F238E27FC236}">
                <a16:creationId xmlns:a16="http://schemas.microsoft.com/office/drawing/2014/main" id="{5E1833AE-A76C-5948-8705-79E659255ECB}"/>
              </a:ext>
            </a:extLst>
          </p:cNvPr>
          <p:cNvSpPr>
            <a:spLocks noGrp="1"/>
          </p:cNvSpPr>
          <p:nvPr>
            <p:ph type="body" sz="quarter" idx="26"/>
          </p:nvPr>
        </p:nvSpPr>
        <p:spPr>
          <a:xfrm>
            <a:off x="330153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F5365ACF-1ED3-D842-B1FC-D16772954889}"/>
              </a:ext>
            </a:extLst>
          </p:cNvPr>
          <p:cNvSpPr>
            <a:spLocks noGrp="1"/>
          </p:cNvSpPr>
          <p:nvPr>
            <p:ph type="body" sz="quarter" idx="27"/>
          </p:nvPr>
        </p:nvSpPr>
        <p:spPr>
          <a:xfrm>
            <a:off x="6092967"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40B9E35A-F624-674C-94AE-107D90EC34C7}"/>
              </a:ext>
            </a:extLst>
          </p:cNvPr>
          <p:cNvSpPr>
            <a:spLocks noGrp="1"/>
          </p:cNvSpPr>
          <p:nvPr>
            <p:ph type="body" sz="quarter" idx="28"/>
          </p:nvPr>
        </p:nvSpPr>
        <p:spPr>
          <a:xfrm>
            <a:off x="8896879"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74332005-40C5-484B-8F15-19EED93721B6}"/>
              </a:ext>
            </a:extLst>
          </p:cNvPr>
          <p:cNvSpPr>
            <a:spLocks noGrp="1"/>
          </p:cNvSpPr>
          <p:nvPr>
            <p:ph type="pic" sz="quarter" idx="17"/>
          </p:nvPr>
        </p:nvSpPr>
        <p:spPr>
          <a:xfrm>
            <a:off x="486731"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6" name="Picture Placeholder 92">
            <a:extLst>
              <a:ext uri="{FF2B5EF4-FFF2-40B4-BE49-F238E27FC236}">
                <a16:creationId xmlns:a16="http://schemas.microsoft.com/office/drawing/2014/main" id="{65900C9E-8AFE-FB43-97AE-C924822F679A}"/>
              </a:ext>
            </a:extLst>
          </p:cNvPr>
          <p:cNvSpPr>
            <a:spLocks noGrp="1"/>
          </p:cNvSpPr>
          <p:nvPr>
            <p:ph type="pic" sz="quarter" idx="29"/>
          </p:nvPr>
        </p:nvSpPr>
        <p:spPr>
          <a:xfrm>
            <a:off x="3301535"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7" name="Picture Placeholder 92">
            <a:extLst>
              <a:ext uri="{FF2B5EF4-FFF2-40B4-BE49-F238E27FC236}">
                <a16:creationId xmlns:a16="http://schemas.microsoft.com/office/drawing/2014/main" id="{5911F713-BC5B-314A-9C96-086E49D28F94}"/>
              </a:ext>
            </a:extLst>
          </p:cNvPr>
          <p:cNvSpPr>
            <a:spLocks noGrp="1"/>
          </p:cNvSpPr>
          <p:nvPr>
            <p:ph type="pic" sz="quarter" idx="30"/>
          </p:nvPr>
        </p:nvSpPr>
        <p:spPr>
          <a:xfrm>
            <a:off x="6092967"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8" name="Picture Placeholder 92">
            <a:extLst>
              <a:ext uri="{FF2B5EF4-FFF2-40B4-BE49-F238E27FC236}">
                <a16:creationId xmlns:a16="http://schemas.microsoft.com/office/drawing/2014/main" id="{1D36AEDA-21D7-924C-87AA-91368B265F92}"/>
              </a:ext>
            </a:extLst>
          </p:cNvPr>
          <p:cNvSpPr>
            <a:spLocks noGrp="1"/>
          </p:cNvSpPr>
          <p:nvPr>
            <p:ph type="pic" sz="quarter" idx="31"/>
          </p:nvPr>
        </p:nvSpPr>
        <p:spPr>
          <a:xfrm>
            <a:off x="8896879" y="1661613"/>
            <a:ext cx="2166940" cy="1400555"/>
          </a:xfrm>
          <a:prstGeom prst="rect">
            <a:avLst/>
          </a:prstGeom>
        </p:spPr>
        <p:txBody>
          <a:bodyPr lIns="0" tIns="0" rIns="0" bIns="0"/>
          <a:lstStyle>
            <a:lvl1pPr>
              <a:buNone/>
              <a:defRPr sz="1067">
                <a:solidFill>
                  <a:srgbClr val="8EE3DC"/>
                </a:solidFill>
              </a:defRPr>
            </a:lvl1pPr>
          </a:lstStyle>
          <a:p>
            <a:endParaRPr lang="en-US"/>
          </a:p>
        </p:txBody>
      </p:sp>
    </p:spTree>
    <p:extLst>
      <p:ext uri="{BB962C8B-B14F-4D97-AF65-F5344CB8AC3E}">
        <p14:creationId xmlns:p14="http://schemas.microsoft.com/office/powerpoint/2010/main" val="57083941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2_Background Body 3">
    <p:bg>
      <p:bgPr>
        <a:solidFill>
          <a:srgbClr val="253746"/>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64744B-929B-3149-BA5D-924B7A28CB99}"/>
              </a:ext>
            </a:extLst>
          </p:cNvPr>
          <p:cNvSpPr>
            <a:spLocks noGrp="1"/>
          </p:cNvSpPr>
          <p:nvPr>
            <p:ph type="title"/>
          </p:nvPr>
        </p:nvSpPr>
        <p:spPr/>
        <p:txBody>
          <a:bodyPr/>
          <a:lstStyle>
            <a:lvl1pPr>
              <a:defRPr>
                <a:solidFill>
                  <a:schemeClr val="bg1"/>
                </a:solidFill>
              </a:defRPr>
            </a:lvl1pPr>
          </a:lstStyle>
          <a:p>
            <a:r>
              <a:rPr lang="pl-PL"/>
              <a:t>Kliknij, aby edytować styl</a:t>
            </a:r>
            <a:endParaRPr lang="x-none"/>
          </a:p>
        </p:txBody>
      </p:sp>
      <p:sp>
        <p:nvSpPr>
          <p:cNvPr id="6" name="object 37">
            <a:extLst>
              <a:ext uri="{FF2B5EF4-FFF2-40B4-BE49-F238E27FC236}">
                <a16:creationId xmlns:a16="http://schemas.microsoft.com/office/drawing/2014/main" id="{92290A35-DDE3-F64C-91D3-50D8D7DCA10B}"/>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8EE2DC"/>
                </a:solidFill>
                <a:latin typeface="Arial"/>
                <a:cs typeface="Arial"/>
              </a:rPr>
              <a:pPr marL="7701" algn="r">
                <a:lnSpc>
                  <a:spcPts val="2155"/>
                </a:lnSpc>
              </a:pPr>
              <a:t>‹#›</a:t>
            </a:fld>
            <a:endParaRPr sz="971">
              <a:solidFill>
                <a:srgbClr val="8EE2DC"/>
              </a:solidFill>
              <a:latin typeface="Arial"/>
              <a:cs typeface="Arial"/>
            </a:endParaRPr>
          </a:p>
        </p:txBody>
      </p:sp>
      <p:pic>
        <p:nvPicPr>
          <p:cNvPr id="10" name="Picture 47">
            <a:extLst>
              <a:ext uri="{FF2B5EF4-FFF2-40B4-BE49-F238E27FC236}">
                <a16:creationId xmlns:a16="http://schemas.microsoft.com/office/drawing/2014/main" id="{BD593A2A-B81A-F447-8B38-B48D6A4A79A7}"/>
              </a:ext>
            </a:extLst>
          </p:cNvPr>
          <p:cNvPicPr>
            <a:picLocks noChangeAspect="1"/>
          </p:cNvPicPr>
          <p:nvPr userDrawn="1"/>
        </p:nvPicPr>
        <p:blipFill>
          <a:blip r:embed="rId2"/>
          <a:stretch>
            <a:fillRect/>
          </a:stretch>
        </p:blipFill>
        <p:spPr>
          <a:xfrm>
            <a:off x="2924508" y="2270244"/>
            <a:ext cx="94309" cy="188619"/>
          </a:xfrm>
          <a:prstGeom prst="rect">
            <a:avLst/>
          </a:prstGeom>
        </p:spPr>
      </p:pic>
      <p:pic>
        <p:nvPicPr>
          <p:cNvPr id="13" name="Picture 17">
            <a:extLst>
              <a:ext uri="{FF2B5EF4-FFF2-40B4-BE49-F238E27FC236}">
                <a16:creationId xmlns:a16="http://schemas.microsoft.com/office/drawing/2014/main" id="{E4A2523F-D07B-B143-ADC0-C198ABB6019B}"/>
              </a:ext>
            </a:extLst>
          </p:cNvPr>
          <p:cNvPicPr>
            <a:picLocks noChangeAspect="1"/>
          </p:cNvPicPr>
          <p:nvPr userDrawn="1"/>
        </p:nvPicPr>
        <p:blipFill>
          <a:blip r:embed="rId2"/>
          <a:stretch>
            <a:fillRect/>
          </a:stretch>
        </p:blipFill>
        <p:spPr>
          <a:xfrm>
            <a:off x="5719492" y="2270244"/>
            <a:ext cx="94309" cy="188619"/>
          </a:xfrm>
          <a:prstGeom prst="rect">
            <a:avLst/>
          </a:prstGeom>
        </p:spPr>
      </p:pic>
      <p:pic>
        <p:nvPicPr>
          <p:cNvPr id="14" name="Picture 20">
            <a:extLst>
              <a:ext uri="{FF2B5EF4-FFF2-40B4-BE49-F238E27FC236}">
                <a16:creationId xmlns:a16="http://schemas.microsoft.com/office/drawing/2014/main" id="{548BA976-1429-CD42-B4BC-F0C7BE8A84C3}"/>
              </a:ext>
            </a:extLst>
          </p:cNvPr>
          <p:cNvPicPr>
            <a:picLocks noChangeAspect="1"/>
          </p:cNvPicPr>
          <p:nvPr userDrawn="1"/>
        </p:nvPicPr>
        <p:blipFill>
          <a:blip r:embed="rId2"/>
          <a:stretch>
            <a:fillRect/>
          </a:stretch>
        </p:blipFill>
        <p:spPr>
          <a:xfrm>
            <a:off x="8516087" y="2270244"/>
            <a:ext cx="94309" cy="188619"/>
          </a:xfrm>
          <a:prstGeom prst="rect">
            <a:avLst/>
          </a:prstGeom>
        </p:spPr>
      </p:pic>
      <p:sp>
        <p:nvSpPr>
          <p:cNvPr id="18" name="object 37">
            <a:extLst>
              <a:ext uri="{FF2B5EF4-FFF2-40B4-BE49-F238E27FC236}">
                <a16:creationId xmlns:a16="http://schemas.microsoft.com/office/drawing/2014/main" id="{1E07DDFD-853A-CA49-B84E-ADFD26C3332D}"/>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8EE3DC"/>
                </a:solidFill>
                <a:latin typeface="Arial"/>
                <a:cs typeface="Arial"/>
              </a:rPr>
              <a:t>TII </a:t>
            </a:r>
            <a:r>
              <a:rPr lang="en-GB" sz="971" spc="7">
                <a:solidFill>
                  <a:srgbClr val="8EE3DC"/>
                </a:solidFill>
                <a:latin typeface="Arial"/>
                <a:cs typeface="Arial"/>
              </a:rPr>
              <a:t>– Technology Innovation Institute</a:t>
            </a:r>
            <a:endParaRPr sz="971">
              <a:solidFill>
                <a:srgbClr val="8EE3DC"/>
              </a:solidFill>
              <a:latin typeface="Arial"/>
              <a:cs typeface="Arial"/>
            </a:endParaRPr>
          </a:p>
        </p:txBody>
      </p:sp>
      <p:sp>
        <p:nvSpPr>
          <p:cNvPr id="19" name="Text Placeholder 94">
            <a:extLst>
              <a:ext uri="{FF2B5EF4-FFF2-40B4-BE49-F238E27FC236}">
                <a16:creationId xmlns:a16="http://schemas.microsoft.com/office/drawing/2014/main" id="{8E97A1B6-0D9C-A040-A82A-02DA82D6D4BE}"/>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chemeClr val="bg1"/>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21" name="Text Placeholder 94">
            <a:extLst>
              <a:ext uri="{FF2B5EF4-FFF2-40B4-BE49-F238E27FC236}">
                <a16:creationId xmlns:a16="http://schemas.microsoft.com/office/drawing/2014/main" id="{5AFECAF5-4F44-F342-9710-54DC1EEDC481}"/>
              </a:ext>
            </a:extLst>
          </p:cNvPr>
          <p:cNvSpPr>
            <a:spLocks noGrp="1"/>
          </p:cNvSpPr>
          <p:nvPr>
            <p:ph type="body" sz="quarter" idx="21"/>
          </p:nvPr>
        </p:nvSpPr>
        <p:spPr>
          <a:xfrm>
            <a:off x="486734"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2" name="Text Placeholder 94">
            <a:extLst>
              <a:ext uri="{FF2B5EF4-FFF2-40B4-BE49-F238E27FC236}">
                <a16:creationId xmlns:a16="http://schemas.microsoft.com/office/drawing/2014/main" id="{5E1833AE-A76C-5948-8705-79E659255ECB}"/>
              </a:ext>
            </a:extLst>
          </p:cNvPr>
          <p:cNvSpPr>
            <a:spLocks noGrp="1"/>
          </p:cNvSpPr>
          <p:nvPr>
            <p:ph type="body" sz="quarter" idx="26"/>
          </p:nvPr>
        </p:nvSpPr>
        <p:spPr>
          <a:xfrm>
            <a:off x="330153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F5365ACF-1ED3-D842-B1FC-D16772954889}"/>
              </a:ext>
            </a:extLst>
          </p:cNvPr>
          <p:cNvSpPr>
            <a:spLocks noGrp="1"/>
          </p:cNvSpPr>
          <p:nvPr>
            <p:ph type="body" sz="quarter" idx="27"/>
          </p:nvPr>
        </p:nvSpPr>
        <p:spPr>
          <a:xfrm>
            <a:off x="6092966"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40B9E35A-F624-674C-94AE-107D90EC34C7}"/>
              </a:ext>
            </a:extLst>
          </p:cNvPr>
          <p:cNvSpPr>
            <a:spLocks noGrp="1"/>
          </p:cNvSpPr>
          <p:nvPr>
            <p:ph type="body" sz="quarter" idx="28"/>
          </p:nvPr>
        </p:nvSpPr>
        <p:spPr>
          <a:xfrm>
            <a:off x="8896879"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74332005-40C5-484B-8F15-19EED93721B6}"/>
              </a:ext>
            </a:extLst>
          </p:cNvPr>
          <p:cNvSpPr>
            <a:spLocks noGrp="1"/>
          </p:cNvSpPr>
          <p:nvPr>
            <p:ph type="pic" sz="quarter" idx="17"/>
          </p:nvPr>
        </p:nvSpPr>
        <p:spPr>
          <a:xfrm>
            <a:off x="486731"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6" name="Picture Placeholder 92">
            <a:extLst>
              <a:ext uri="{FF2B5EF4-FFF2-40B4-BE49-F238E27FC236}">
                <a16:creationId xmlns:a16="http://schemas.microsoft.com/office/drawing/2014/main" id="{65900C9E-8AFE-FB43-97AE-C924822F679A}"/>
              </a:ext>
            </a:extLst>
          </p:cNvPr>
          <p:cNvSpPr>
            <a:spLocks noGrp="1"/>
          </p:cNvSpPr>
          <p:nvPr>
            <p:ph type="pic" sz="quarter" idx="29"/>
          </p:nvPr>
        </p:nvSpPr>
        <p:spPr>
          <a:xfrm>
            <a:off x="3301535"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7" name="Picture Placeholder 92">
            <a:extLst>
              <a:ext uri="{FF2B5EF4-FFF2-40B4-BE49-F238E27FC236}">
                <a16:creationId xmlns:a16="http://schemas.microsoft.com/office/drawing/2014/main" id="{5911F713-BC5B-314A-9C96-086E49D28F94}"/>
              </a:ext>
            </a:extLst>
          </p:cNvPr>
          <p:cNvSpPr>
            <a:spLocks noGrp="1"/>
          </p:cNvSpPr>
          <p:nvPr>
            <p:ph type="pic" sz="quarter" idx="30"/>
          </p:nvPr>
        </p:nvSpPr>
        <p:spPr>
          <a:xfrm>
            <a:off x="6092966"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8" name="Picture Placeholder 92">
            <a:extLst>
              <a:ext uri="{FF2B5EF4-FFF2-40B4-BE49-F238E27FC236}">
                <a16:creationId xmlns:a16="http://schemas.microsoft.com/office/drawing/2014/main" id="{1D36AEDA-21D7-924C-87AA-91368B265F92}"/>
              </a:ext>
            </a:extLst>
          </p:cNvPr>
          <p:cNvSpPr>
            <a:spLocks noGrp="1"/>
          </p:cNvSpPr>
          <p:nvPr>
            <p:ph type="pic" sz="quarter" idx="31"/>
          </p:nvPr>
        </p:nvSpPr>
        <p:spPr>
          <a:xfrm>
            <a:off x="8896879" y="1661613"/>
            <a:ext cx="2166940" cy="1400555"/>
          </a:xfrm>
          <a:prstGeom prst="rect">
            <a:avLst/>
          </a:prstGeom>
        </p:spPr>
        <p:txBody>
          <a:bodyPr lIns="0" tIns="0" rIns="0" bIns="0"/>
          <a:lstStyle>
            <a:lvl1pPr>
              <a:buNone/>
              <a:defRPr sz="1067">
                <a:solidFill>
                  <a:srgbClr val="8EE3DC"/>
                </a:solidFill>
              </a:defRPr>
            </a:lvl1pPr>
          </a:lstStyle>
          <a:p>
            <a:endParaRPr lang="en-US"/>
          </a:p>
        </p:txBody>
      </p:sp>
    </p:spTree>
    <p:extLst>
      <p:ext uri="{BB962C8B-B14F-4D97-AF65-F5344CB8AC3E}">
        <p14:creationId xmlns:p14="http://schemas.microsoft.com/office/powerpoint/2010/main" val="270417592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1_Blank">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B9A090-7594-F042-9ACF-C02CE70393C9}"/>
              </a:ext>
            </a:extLst>
          </p:cNvPr>
          <p:cNvSpPr>
            <a:spLocks noGrp="1"/>
          </p:cNvSpPr>
          <p:nvPr>
            <p:ph type="sldNum" sz="quarter" idx="12"/>
          </p:nvPr>
        </p:nvSpPr>
        <p:spPr/>
        <p:txBody>
          <a:bodyPr/>
          <a:lstStyle>
            <a:lvl1pPr>
              <a:defRPr>
                <a:solidFill>
                  <a:schemeClr val="bg1"/>
                </a:solidFill>
              </a:defRPr>
            </a:lvl1pPr>
          </a:lstStyle>
          <a:p>
            <a:fld id="{9F9D8933-9D11-254A-B3BE-35D62AAB869D}" type="slidenum">
              <a:rPr lang="en-GB" smtClean="0"/>
              <a:pPr/>
              <a:t>‹#›</a:t>
            </a:fld>
            <a:endParaRPr lang="en-GB"/>
          </a:p>
        </p:txBody>
      </p:sp>
      <p:sp>
        <p:nvSpPr>
          <p:cNvPr id="3" name="Title 1">
            <a:extLst>
              <a:ext uri="{FF2B5EF4-FFF2-40B4-BE49-F238E27FC236}">
                <a16:creationId xmlns:a16="http://schemas.microsoft.com/office/drawing/2014/main" id="{803F5450-67E8-1846-A249-CE4541841031}"/>
              </a:ext>
            </a:extLst>
          </p:cNvPr>
          <p:cNvSpPr>
            <a:spLocks noGrp="1"/>
          </p:cNvSpPr>
          <p:nvPr>
            <p:ph type="title" hasCustomPrompt="1"/>
          </p:nvPr>
        </p:nvSpPr>
        <p:spPr>
          <a:xfrm>
            <a:off x="515797" y="451913"/>
            <a:ext cx="8737535" cy="299879"/>
          </a:xfrm>
          <a:prstGeom prst="rect">
            <a:avLst/>
          </a:prstGeom>
        </p:spPr>
        <p:txBody>
          <a:bodyPr lIns="0" tIns="0" rIns="0" bIns="0"/>
          <a:lstStyle>
            <a:lvl1pPr>
              <a:defRPr lang="en-US" sz="2500" b="1" kern="1200" dirty="0">
                <a:solidFill>
                  <a:schemeClr val="bg1"/>
                </a:solidFill>
                <a:latin typeface="Arial" panose="020B0604020202020204" pitchFamily="34" charset="0"/>
                <a:ea typeface="+mj-ea"/>
                <a:cs typeface="Arial" panose="020B0604020202020204" pitchFamily="34" charset="0"/>
              </a:defRPr>
            </a:lvl1pPr>
          </a:lstStyle>
          <a:p>
            <a:r>
              <a:rPr lang="en-US"/>
              <a:t>Click to edit title</a:t>
            </a:r>
          </a:p>
        </p:txBody>
      </p:sp>
      <p:sp>
        <p:nvSpPr>
          <p:cNvPr id="5" name="Rectangle 4">
            <a:extLst>
              <a:ext uri="{FF2B5EF4-FFF2-40B4-BE49-F238E27FC236}">
                <a16:creationId xmlns:a16="http://schemas.microsoft.com/office/drawing/2014/main" id="{C3727238-1B0A-E645-8F3C-DE85A5AB0C62}"/>
              </a:ext>
            </a:extLst>
          </p:cNvPr>
          <p:cNvSpPr/>
          <p:nvPr userDrawn="1"/>
        </p:nvSpPr>
        <p:spPr>
          <a:xfrm>
            <a:off x="515795" y="866527"/>
            <a:ext cx="1080000"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solidFill>
                <a:schemeClr val="bg1"/>
              </a:solidFill>
            </a:endParaRPr>
          </a:p>
        </p:txBody>
      </p:sp>
    </p:spTree>
    <p:extLst>
      <p:ext uri="{BB962C8B-B14F-4D97-AF65-F5344CB8AC3E}">
        <p14:creationId xmlns:p14="http://schemas.microsoft.com/office/powerpoint/2010/main" val="353996975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23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7"/>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marR="0" lvl="0" indent="0" algn="r" defTabSz="554465" rtl="0" eaLnBrk="1" fontAlgn="auto" latinLnBrk="0" hangingPunct="1">
              <a:lnSpc>
                <a:spcPts val="2155"/>
              </a:lnSpc>
              <a:spcBef>
                <a:spcPts val="0"/>
              </a:spcBef>
              <a:spcAft>
                <a:spcPts val="0"/>
              </a:spcAft>
              <a:buClrTx/>
              <a:buSzTx/>
              <a:buFontTx/>
              <a:buNone/>
              <a:tabLst/>
              <a:defRPr/>
            </a:pPr>
            <a:fld id="{4FC69F23-2E07-414A-8684-A0744552B4DF}" type="slidenum">
              <a:rPr kumimoji="0" lang="en-GB" sz="971" b="0" i="0" u="none" strike="noStrike" kern="1200" cap="none" spc="7" normalizeH="0" baseline="0" noProof="0">
                <a:ln>
                  <a:noFill/>
                </a:ln>
                <a:solidFill>
                  <a:srgbClr val="6300FF"/>
                </a:solidFill>
                <a:effectLst/>
                <a:uLnTx/>
                <a:uFillTx/>
                <a:latin typeface="Arial"/>
                <a:ea typeface="+mn-ea"/>
                <a:cs typeface="Arial"/>
              </a:rPr>
              <a:pPr marL="7701" marR="0" lvl="0" indent="0" algn="r" defTabSz="554465" rtl="0" eaLnBrk="1" fontAlgn="auto" latinLnBrk="0" hangingPunct="1">
                <a:lnSpc>
                  <a:spcPts val="2155"/>
                </a:lnSpc>
                <a:spcBef>
                  <a:spcPts val="0"/>
                </a:spcBef>
                <a:spcAft>
                  <a:spcPts val="0"/>
                </a:spcAft>
                <a:buClrTx/>
                <a:buSzTx/>
                <a:buFontTx/>
                <a:buNone/>
                <a:tabLst/>
                <a:defRPr/>
              </a:pPr>
              <a:t>‹#›</a:t>
            </a:fld>
            <a:endParaRPr kumimoji="0" sz="971" b="0" i="0" u="none" strike="noStrike" kern="1200" cap="none" spc="0" normalizeH="0" baseline="0" noProof="0">
              <a:ln>
                <a:noFill/>
              </a:ln>
              <a:solidFill>
                <a:srgbClr val="6300FF"/>
              </a:solidFill>
              <a:effectLst/>
              <a:uLnTx/>
              <a:uFillTx/>
              <a:latin typeface="Arial"/>
              <a:ea typeface="+mn-ea"/>
              <a:cs typeface="Arial"/>
            </a:endParaRPr>
          </a:p>
        </p:txBody>
      </p:sp>
      <p:sp>
        <p:nvSpPr>
          <p:cNvPr id="9" name="Text Placeholder 102">
            <a:extLst>
              <a:ext uri="{FF2B5EF4-FFF2-40B4-BE49-F238E27FC236}">
                <a16:creationId xmlns:a16="http://schemas.microsoft.com/office/drawing/2014/main" id="{8E709F75-1EFD-4071-A5BD-1A41DF983099}"/>
              </a:ext>
            </a:extLst>
          </p:cNvPr>
          <p:cNvSpPr txBox="1">
            <a:spLocks/>
          </p:cNvSpPr>
          <p:nvPr userDrawn="1"/>
        </p:nvSpPr>
        <p:spPr>
          <a:xfrm>
            <a:off x="2283465" y="6506714"/>
            <a:ext cx="3074699" cy="105839"/>
          </a:xfrm>
          <a:prstGeom prst="rect">
            <a:avLst/>
          </a:prstGeom>
        </p:spPr>
        <p:txBody>
          <a:bodyPr lIns="0" tIns="0" rIns="0" bIns="0" anchor="t" anchorCtr="0"/>
          <a:lstStyle>
            <a:lvl1pPr marL="0" indent="0" algn="l" defTabSz="914400" rtl="0" eaLnBrk="1" latinLnBrk="0" hangingPunct="1">
              <a:lnSpc>
                <a:spcPct val="100000"/>
              </a:lnSpc>
              <a:spcBef>
                <a:spcPts val="1000"/>
              </a:spcBef>
              <a:buFont typeface="Arial" panose="020B0604020202020204" pitchFamily="34" charset="0"/>
              <a:buNone/>
              <a:tabLst/>
              <a:defRPr sz="600" b="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219110">
              <a:defRPr/>
            </a:pPr>
            <a:r>
              <a:rPr lang="en-US" sz="800">
                <a:solidFill>
                  <a:srgbClr val="000000">
                    <a:lumMod val="50000"/>
                    <a:lumOff val="50000"/>
                  </a:srgbClr>
                </a:solidFill>
                <a:latin typeface="Arial" panose="020B0604020202020204"/>
              </a:rPr>
              <a:t>Digital Science Research Center  - Telecom Unit</a:t>
            </a:r>
          </a:p>
        </p:txBody>
      </p:sp>
    </p:spTree>
    <p:extLst>
      <p:ext uri="{BB962C8B-B14F-4D97-AF65-F5344CB8AC3E}">
        <p14:creationId xmlns:p14="http://schemas.microsoft.com/office/powerpoint/2010/main" val="20377511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396504"/>
            <a:ext cx="1375565" cy="1191929"/>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8" y="1396504"/>
            <a:ext cx="5111641" cy="1191929"/>
          </a:xfrm>
          <a:prstGeom prst="rect">
            <a:avLst/>
          </a:prstGeom>
        </p:spPr>
        <p:txBody>
          <a:bodyPr lIns="0" tIns="0" rIns="0" bIns="0" anchor="t" anchorCtr="0"/>
          <a:lstStyle>
            <a:lvl1pPr marL="0" indent="0" algn="l">
              <a:lnSpc>
                <a:spcPct val="100000"/>
              </a:lnSpc>
              <a:buNone/>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515545"/>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marL="0" marR="0" lvl="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a:pPr>
            <a:r>
              <a:rPr lang="en-US" spc="9"/>
              <a:t>Artificial Intelligence Cross-Center Unit</a:t>
            </a:r>
            <a:endParaRPr lang="en-US" spc="7"/>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8757552" y="1396504"/>
            <a:ext cx="1375565" cy="1191929"/>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10316292" y="1396504"/>
            <a:ext cx="1375565" cy="1191929"/>
          </a:xfrm>
          <a:prstGeom prst="rect">
            <a:avLst/>
          </a:prstGeom>
        </p:spPr>
        <p:txBody>
          <a:bodyPr lIns="0" tIns="0" rIns="0" bIns="0"/>
          <a:lstStyle>
            <a:lvl1pPr>
              <a:buNone/>
              <a:defRPr sz="1067"/>
            </a:lvl1pPr>
          </a:lstStyle>
          <a:p>
            <a:endParaRPr lang="en-US"/>
          </a:p>
        </p:txBody>
      </p:sp>
      <p:sp>
        <p:nvSpPr>
          <p:cNvPr id="19" name="Text Placeholder 83">
            <a:extLst>
              <a:ext uri="{FF2B5EF4-FFF2-40B4-BE49-F238E27FC236}">
                <a16:creationId xmlns:a16="http://schemas.microsoft.com/office/drawing/2014/main" id="{DF33D91C-D88B-1F46-9964-BA8FA5A7C14E}"/>
              </a:ext>
            </a:extLst>
          </p:cNvPr>
          <p:cNvSpPr>
            <a:spLocks noGrp="1"/>
          </p:cNvSpPr>
          <p:nvPr>
            <p:ph type="body" sz="quarter" idx="28"/>
          </p:nvPr>
        </p:nvSpPr>
        <p:spPr>
          <a:xfrm>
            <a:off x="476576" y="3582352"/>
            <a:ext cx="2062285" cy="2272485"/>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0" name="Text Placeholder 84">
            <a:extLst>
              <a:ext uri="{FF2B5EF4-FFF2-40B4-BE49-F238E27FC236}">
                <a16:creationId xmlns:a16="http://schemas.microsoft.com/office/drawing/2014/main" id="{884E4AC7-B53C-1641-BE01-C7DD8ABDDA06}"/>
              </a:ext>
            </a:extLst>
          </p:cNvPr>
          <p:cNvSpPr>
            <a:spLocks noGrp="1"/>
          </p:cNvSpPr>
          <p:nvPr>
            <p:ph type="body" sz="quarter" idx="29"/>
          </p:nvPr>
        </p:nvSpPr>
        <p:spPr>
          <a:xfrm>
            <a:off x="3035319" y="3582354"/>
            <a:ext cx="2552900" cy="492108"/>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1" name="Text Placeholder 85">
            <a:extLst>
              <a:ext uri="{FF2B5EF4-FFF2-40B4-BE49-F238E27FC236}">
                <a16:creationId xmlns:a16="http://schemas.microsoft.com/office/drawing/2014/main" id="{7A1F6A69-479C-D94B-AF47-2F58E20804C2}"/>
              </a:ext>
            </a:extLst>
          </p:cNvPr>
          <p:cNvSpPr>
            <a:spLocks noGrp="1"/>
          </p:cNvSpPr>
          <p:nvPr>
            <p:ph type="body" sz="quarter" idx="30"/>
          </p:nvPr>
        </p:nvSpPr>
        <p:spPr>
          <a:xfrm>
            <a:off x="3035319" y="4522029"/>
            <a:ext cx="2552900"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2" name="Text Placeholder 86">
            <a:extLst>
              <a:ext uri="{FF2B5EF4-FFF2-40B4-BE49-F238E27FC236}">
                <a16:creationId xmlns:a16="http://schemas.microsoft.com/office/drawing/2014/main" id="{46F9BF66-C06C-8545-96DA-C982A5350053}"/>
              </a:ext>
            </a:extLst>
          </p:cNvPr>
          <p:cNvSpPr>
            <a:spLocks noGrp="1"/>
          </p:cNvSpPr>
          <p:nvPr>
            <p:ph type="body" sz="quarter" idx="31"/>
          </p:nvPr>
        </p:nvSpPr>
        <p:spPr>
          <a:xfrm>
            <a:off x="3029477" y="5364900"/>
            <a:ext cx="2558743"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Tree>
    <p:extLst>
      <p:ext uri="{BB962C8B-B14F-4D97-AF65-F5344CB8AC3E}">
        <p14:creationId xmlns:p14="http://schemas.microsoft.com/office/powerpoint/2010/main" val="320608978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cSld name="10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9" y="451915"/>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529583"/>
            <a:ext cx="11160268" cy="4692316"/>
          </a:xfrm>
          <a:prstGeom prst="rect">
            <a:avLst/>
          </a:prstGeom>
        </p:spPr>
        <p:txBody>
          <a:bodyPr lIns="0" tIns="0" rIns="0" bIns="0"/>
          <a:lstStyle>
            <a:lvl1pPr marL="0" marR="0" indent="0" algn="l" defTabSz="914332"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32"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9"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5" y="6347886"/>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2" name="Rectangle 1">
            <a:extLst>
              <a:ext uri="{FF2B5EF4-FFF2-40B4-BE49-F238E27FC236}">
                <a16:creationId xmlns:a16="http://schemas.microsoft.com/office/drawing/2014/main" id="{CD201238-2E83-8849-A646-59842283C9DA}"/>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Tree>
    <p:extLst>
      <p:ext uri="{BB962C8B-B14F-4D97-AF65-F5344CB8AC3E}">
        <p14:creationId xmlns:p14="http://schemas.microsoft.com/office/powerpoint/2010/main" val="225533692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F4BB5-C78D-4A78-92D4-92B379F75A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E54B0202-987E-4638-AE4A-7AE1587BE82B}"/>
              </a:ext>
            </a:extLst>
          </p:cNvPr>
          <p:cNvSpPr>
            <a:spLocks noGrp="1"/>
          </p:cNvSpPr>
          <p:nvPr>
            <p:ph type="subTitle" idx="1"/>
          </p:nvPr>
        </p:nvSpPr>
        <p:spPr>
          <a:xfrm>
            <a:off x="1524000" y="3602037"/>
            <a:ext cx="9144000" cy="1655763"/>
          </a:xfrm>
        </p:spPr>
        <p:txBody>
          <a:bodyPr/>
          <a:lstStyle>
            <a:lvl1pPr marL="0" indent="0" algn="ctr">
              <a:buNone/>
              <a:defRPr sz="24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E47F2E74-E50A-4488-88EF-1823CABFF168}"/>
              </a:ext>
            </a:extLst>
          </p:cNvPr>
          <p:cNvSpPr>
            <a:spLocks noGrp="1"/>
          </p:cNvSpPr>
          <p:nvPr>
            <p:ph type="dt" sz="half" idx="10"/>
          </p:nvPr>
        </p:nvSpPr>
        <p:spPr/>
        <p:txBody>
          <a:bodyPr/>
          <a:lstStyle/>
          <a:p>
            <a:fld id="{AB6B7F25-315A-4F07-ABB8-58B5239D9683}" type="datetimeFigureOut">
              <a:rPr lang="en-AE" smtClean="0"/>
              <a:t>29/11/2022</a:t>
            </a:fld>
            <a:endParaRPr lang="en-AE"/>
          </a:p>
        </p:txBody>
      </p:sp>
      <p:sp>
        <p:nvSpPr>
          <p:cNvPr id="5" name="Footer Placeholder 4">
            <a:extLst>
              <a:ext uri="{FF2B5EF4-FFF2-40B4-BE49-F238E27FC236}">
                <a16:creationId xmlns:a16="http://schemas.microsoft.com/office/drawing/2014/main" id="{B1707E8F-E48C-4E6A-8B42-749AFCDAD1DF}"/>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6744F27-BEAD-4EDB-9606-74213F22E61F}"/>
              </a:ext>
            </a:extLst>
          </p:cNvPr>
          <p:cNvSpPr>
            <a:spLocks noGrp="1"/>
          </p:cNvSpPr>
          <p:nvPr>
            <p:ph type="sldNum" sz="quarter" idx="12"/>
          </p:nvPr>
        </p:nvSpPr>
        <p:spPr/>
        <p:txBody>
          <a:bodyPr/>
          <a:lstStyle/>
          <a:p>
            <a:fld id="{1A47FBFE-04BD-4404-B5CB-B6F988591F5D}" type="slidenum">
              <a:rPr lang="en-AE" smtClean="0"/>
              <a:t>‹#›</a:t>
            </a:fld>
            <a:endParaRPr lang="en-AE"/>
          </a:p>
        </p:txBody>
      </p:sp>
    </p:spTree>
    <p:extLst>
      <p:ext uri="{BB962C8B-B14F-4D97-AF65-F5344CB8AC3E}">
        <p14:creationId xmlns:p14="http://schemas.microsoft.com/office/powerpoint/2010/main" val="371247855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24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7"/>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FFB76486-4175-8B43-A3F2-55656619C062}"/>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Autonomous Robotics Research Center</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marR="0" lvl="0" indent="0" algn="r" defTabSz="554465" rtl="0" eaLnBrk="1" fontAlgn="auto" latinLnBrk="0" hangingPunct="1">
              <a:lnSpc>
                <a:spcPts val="2155"/>
              </a:lnSpc>
              <a:spcBef>
                <a:spcPts val="0"/>
              </a:spcBef>
              <a:spcAft>
                <a:spcPts val="0"/>
              </a:spcAft>
              <a:buClrTx/>
              <a:buSzTx/>
              <a:buFontTx/>
              <a:buNone/>
              <a:tabLst/>
              <a:defRPr/>
            </a:pPr>
            <a:fld id="{4FC69F23-2E07-414A-8684-A0744552B4DF}" type="slidenum">
              <a:rPr kumimoji="0" lang="en-GB" sz="971" b="0" i="0" u="none" strike="noStrike" kern="1200" cap="none" spc="7" normalizeH="0" baseline="0" noProof="0">
                <a:ln>
                  <a:noFill/>
                </a:ln>
                <a:solidFill>
                  <a:srgbClr val="6300FF"/>
                </a:solidFill>
                <a:effectLst/>
                <a:uLnTx/>
                <a:uFillTx/>
                <a:latin typeface="Arial"/>
                <a:ea typeface="+mn-ea"/>
                <a:cs typeface="Arial"/>
              </a:rPr>
              <a:pPr marL="7701" marR="0" lvl="0" indent="0" algn="r" defTabSz="554465" rtl="0" eaLnBrk="1" fontAlgn="auto" latinLnBrk="0" hangingPunct="1">
                <a:lnSpc>
                  <a:spcPts val="2155"/>
                </a:lnSpc>
                <a:spcBef>
                  <a:spcPts val="0"/>
                </a:spcBef>
                <a:spcAft>
                  <a:spcPts val="0"/>
                </a:spcAft>
                <a:buClrTx/>
                <a:buSzTx/>
                <a:buFontTx/>
                <a:buNone/>
                <a:tabLst/>
                <a:defRPr/>
              </a:pPr>
              <a:t>‹#›</a:t>
            </a:fld>
            <a:endParaRPr kumimoji="0" sz="971" b="0" i="0" u="none" strike="noStrike" kern="1200" cap="none" spc="0" normalizeH="0" baseline="0" noProof="0">
              <a:ln>
                <a:noFill/>
              </a:ln>
              <a:solidFill>
                <a:srgbClr val="6300FF"/>
              </a:solidFill>
              <a:effectLst/>
              <a:uLnTx/>
              <a:uFillTx/>
              <a:latin typeface="Arial"/>
              <a:ea typeface="+mn-ea"/>
              <a:cs typeface="Arial"/>
            </a:endParaRPr>
          </a:p>
        </p:txBody>
      </p:sp>
    </p:spTree>
    <p:extLst>
      <p:ext uri="{BB962C8B-B14F-4D97-AF65-F5344CB8AC3E}">
        <p14:creationId xmlns:p14="http://schemas.microsoft.com/office/powerpoint/2010/main" val="2095967022"/>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11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8" y="451914"/>
            <a:ext cx="8737535" cy="299879"/>
          </a:xfrm>
          <a:prstGeom prst="rect">
            <a:avLst/>
          </a:prstGeom>
        </p:spPr>
        <p:txBody>
          <a:bodyPr lIns="0" tIns="0" rIns="0" bIns="0"/>
          <a:lstStyle>
            <a:lvl1pPr>
              <a:defRPr lang="en-US" sz="2500" b="1" kern="1200" dirty="0">
                <a:solidFill>
                  <a:srgbClr val="253746"/>
                </a:solidFill>
                <a:latin typeface="Arial" panose="020B0604020202020204" pitchFamily="34" charset="0"/>
                <a:ea typeface="+mj-ea"/>
                <a:cs typeface="Arial" panose="020B0604020202020204" pitchFamily="34" charset="0"/>
              </a:defRPr>
            </a:lvl1pPr>
          </a:lstStyle>
          <a:p>
            <a:r>
              <a:rPr lang="en-US"/>
              <a:t>Click to edit title</a:t>
            </a:r>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8" y="864064"/>
            <a:ext cx="8737535" cy="276565"/>
          </a:xfrm>
          <a:prstGeom prst="rect">
            <a:avLst/>
          </a:prstGeom>
        </p:spPr>
        <p:txBody>
          <a:bodyPr lIns="0" tIns="0" rIns="0" bIns="0"/>
          <a:lstStyle>
            <a:lvl1pPr marL="0" indent="0">
              <a:buNone/>
              <a:defRPr lang="en-US" sz="2000" b="0" kern="1200" dirty="0" smtClean="0">
                <a:solidFill>
                  <a:srgbClr val="253746"/>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7" name="Text Placeholder 2">
            <a:extLst>
              <a:ext uri="{FF2B5EF4-FFF2-40B4-BE49-F238E27FC236}">
                <a16:creationId xmlns:a16="http://schemas.microsoft.com/office/drawing/2014/main" id="{F786D4C6-3F45-4E9D-9D8F-8CC645EFA17B}"/>
              </a:ext>
            </a:extLst>
          </p:cNvPr>
          <p:cNvSpPr>
            <a:spLocks noGrp="1"/>
          </p:cNvSpPr>
          <p:nvPr>
            <p:ph type="body" sz="quarter" idx="10"/>
          </p:nvPr>
        </p:nvSpPr>
        <p:spPr>
          <a:xfrm>
            <a:off x="515795" y="1542690"/>
            <a:ext cx="11163600" cy="4679209"/>
          </a:xfrm>
          <a:prstGeom prst="rect">
            <a:avLst/>
          </a:prstGeom>
        </p:spPr>
        <p:txBody>
          <a:bodyPr/>
          <a:lstStyle>
            <a:lvl1pPr>
              <a:buClr>
                <a:schemeClr val="tx2"/>
              </a:buClr>
              <a:defRPr sz="1400">
                <a:solidFill>
                  <a:srgbClr val="44D6AC"/>
                </a:solidFill>
              </a:defRPr>
            </a:lvl1pPr>
            <a:lvl2pPr>
              <a:buClr>
                <a:schemeClr val="tx2"/>
              </a:buClr>
              <a:defRPr sz="1400">
                <a:solidFill>
                  <a:srgbClr val="44D6AC"/>
                </a:solidFill>
              </a:defRPr>
            </a:lvl2pPr>
            <a:lvl3pPr>
              <a:buClr>
                <a:schemeClr val="tx2"/>
              </a:buClr>
              <a:defRPr sz="1400">
                <a:solidFill>
                  <a:srgbClr val="44D6AC"/>
                </a:solidFill>
              </a:defRPr>
            </a:lvl3pPr>
            <a:lvl4pPr>
              <a:buClr>
                <a:schemeClr val="tx2"/>
              </a:buClr>
              <a:defRPr sz="1400">
                <a:solidFill>
                  <a:srgbClr val="44D6AC"/>
                </a:solidFill>
              </a:defRPr>
            </a:lvl4pPr>
            <a:lvl5pPr>
              <a:buClr>
                <a:schemeClr val="tx2"/>
              </a:buClr>
              <a:defRPr sz="1400">
                <a:solidFill>
                  <a:srgbClr val="44D6A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02691947"/>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2_Color_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67B59-51EA-AA42-B009-CCC5AF40371A}"/>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C59353D9-6255-2941-911E-606B1C7DC1D5}"/>
              </a:ext>
            </a:extLst>
          </p:cNvPr>
          <p:cNvSpPr>
            <a:spLocks noGrp="1"/>
          </p:cNvSpPr>
          <p:nvPr>
            <p:ph type="body" sz="quarter" idx="10" hasCustomPrompt="1"/>
          </p:nvPr>
        </p:nvSpPr>
        <p:spPr>
          <a:xfrm>
            <a:off x="478365" y="6070604"/>
            <a:ext cx="8462435" cy="591329"/>
          </a:xfrm>
          <a:prstGeom prst="rect">
            <a:avLst/>
          </a:prstGeom>
        </p:spPr>
        <p:txBody>
          <a:bodyPr lIns="0" tIns="0" rIns="0" bIns="0" anchor="b" anchorCtr="0"/>
          <a:lstStyle>
            <a:lvl1pPr marL="0">
              <a:buFont typeface="Arial" panose="020B0604020202020204" pitchFamily="34" charset="0"/>
              <a:buNone/>
              <a:defRPr sz="1867" b="0">
                <a:solidFill>
                  <a:srgbClr val="44D6AC"/>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grpSp>
        <p:nvGrpSpPr>
          <p:cNvPr id="4" name="Group 3">
            <a:extLst>
              <a:ext uri="{FF2B5EF4-FFF2-40B4-BE49-F238E27FC236}">
                <a16:creationId xmlns:a16="http://schemas.microsoft.com/office/drawing/2014/main" id="{E7A72DBF-F460-764E-A994-68F09EA234A2}"/>
              </a:ext>
            </a:extLst>
          </p:cNvPr>
          <p:cNvGrpSpPr/>
          <p:nvPr userDrawn="1"/>
        </p:nvGrpSpPr>
        <p:grpSpPr>
          <a:xfrm>
            <a:off x="508391" y="508001"/>
            <a:ext cx="1756976" cy="969977"/>
            <a:chOff x="837666" y="837723"/>
            <a:chExt cx="2897383" cy="1599565"/>
          </a:xfrm>
        </p:grpSpPr>
        <p:grpSp>
          <p:nvGrpSpPr>
            <p:cNvPr id="5" name="object 3">
              <a:extLst>
                <a:ext uri="{FF2B5EF4-FFF2-40B4-BE49-F238E27FC236}">
                  <a16:creationId xmlns:a16="http://schemas.microsoft.com/office/drawing/2014/main" id="{05F81083-2C51-384B-9C21-E71C24FA4FA0}"/>
                </a:ext>
              </a:extLst>
            </p:cNvPr>
            <p:cNvGrpSpPr/>
            <p:nvPr/>
          </p:nvGrpSpPr>
          <p:grpSpPr>
            <a:xfrm>
              <a:off x="2212954" y="1261511"/>
              <a:ext cx="1522095" cy="476884"/>
              <a:chOff x="2212954" y="1261511"/>
              <a:chExt cx="1522095" cy="476884"/>
            </a:xfrm>
          </p:grpSpPr>
          <p:pic>
            <p:nvPicPr>
              <p:cNvPr id="18" name="object 4">
                <a:extLst>
                  <a:ext uri="{FF2B5EF4-FFF2-40B4-BE49-F238E27FC236}">
                    <a16:creationId xmlns:a16="http://schemas.microsoft.com/office/drawing/2014/main" id="{C8523CFB-3B9E-F047-927C-493DDDD772CD}"/>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19" name="object 5">
                <a:extLst>
                  <a:ext uri="{FF2B5EF4-FFF2-40B4-BE49-F238E27FC236}">
                    <a16:creationId xmlns:a16="http://schemas.microsoft.com/office/drawing/2014/main" id="{C9B719AC-FE5E-7240-84D4-3DCD7D40AE16}"/>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0" name="object 6">
                <a:extLst>
                  <a:ext uri="{FF2B5EF4-FFF2-40B4-BE49-F238E27FC236}">
                    <a16:creationId xmlns:a16="http://schemas.microsoft.com/office/drawing/2014/main" id="{FACB522B-0D8F-6748-84CA-AAE906D26424}"/>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1" name="object 7">
                <a:extLst>
                  <a:ext uri="{FF2B5EF4-FFF2-40B4-BE49-F238E27FC236}">
                    <a16:creationId xmlns:a16="http://schemas.microsoft.com/office/drawing/2014/main" id="{7CE6110F-6DFC-434D-AAFD-25C84EC275EE}"/>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2" name="object 8">
                <a:extLst>
                  <a:ext uri="{FF2B5EF4-FFF2-40B4-BE49-F238E27FC236}">
                    <a16:creationId xmlns:a16="http://schemas.microsoft.com/office/drawing/2014/main" id="{1820A889-C98A-5545-BEA2-04D5948A93AD}"/>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3" name="object 9">
                <a:extLst>
                  <a:ext uri="{FF2B5EF4-FFF2-40B4-BE49-F238E27FC236}">
                    <a16:creationId xmlns:a16="http://schemas.microsoft.com/office/drawing/2014/main" id="{0B4E3F0D-8908-134A-893B-5BF007D81F6F}"/>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4" name="object 10">
                <a:extLst>
                  <a:ext uri="{FF2B5EF4-FFF2-40B4-BE49-F238E27FC236}">
                    <a16:creationId xmlns:a16="http://schemas.microsoft.com/office/drawing/2014/main" id="{76DF49D6-4C24-4644-AFA0-387D2559711F}"/>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5" name="object 11">
                <a:extLst>
                  <a:ext uri="{FF2B5EF4-FFF2-40B4-BE49-F238E27FC236}">
                    <a16:creationId xmlns:a16="http://schemas.microsoft.com/office/drawing/2014/main" id="{6AEFEA1A-043A-7E4E-A92E-8801279B742F}"/>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6" name="object 12">
                <a:extLst>
                  <a:ext uri="{FF2B5EF4-FFF2-40B4-BE49-F238E27FC236}">
                    <a16:creationId xmlns:a16="http://schemas.microsoft.com/office/drawing/2014/main" id="{2CA9A0C8-1089-7646-8880-9884AF4114FD}"/>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7" name="object 13">
                <a:extLst>
                  <a:ext uri="{FF2B5EF4-FFF2-40B4-BE49-F238E27FC236}">
                    <a16:creationId xmlns:a16="http://schemas.microsoft.com/office/drawing/2014/main" id="{D310E593-5D4B-8E4D-88D5-7AFD3D40C776}"/>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8" name="object 14">
                <a:extLst>
                  <a:ext uri="{FF2B5EF4-FFF2-40B4-BE49-F238E27FC236}">
                    <a16:creationId xmlns:a16="http://schemas.microsoft.com/office/drawing/2014/main" id="{2965993E-F989-7440-8C21-D37DD6B72288}"/>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29" name="object 15">
                <a:extLst>
                  <a:ext uri="{FF2B5EF4-FFF2-40B4-BE49-F238E27FC236}">
                    <a16:creationId xmlns:a16="http://schemas.microsoft.com/office/drawing/2014/main" id="{51D00620-5D98-4F47-96A3-6ED8D633A129}"/>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0" name="object 16">
                <a:extLst>
                  <a:ext uri="{FF2B5EF4-FFF2-40B4-BE49-F238E27FC236}">
                    <a16:creationId xmlns:a16="http://schemas.microsoft.com/office/drawing/2014/main" id="{1166FDE3-941B-7D4F-88AB-F3FEBF693A22}"/>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1" name="object 17">
                <a:extLst>
                  <a:ext uri="{FF2B5EF4-FFF2-40B4-BE49-F238E27FC236}">
                    <a16:creationId xmlns:a16="http://schemas.microsoft.com/office/drawing/2014/main" id="{6B599E92-52AA-4D4E-8DBF-FE3E6F37E6F4}"/>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2" name="object 18">
                <a:extLst>
                  <a:ext uri="{FF2B5EF4-FFF2-40B4-BE49-F238E27FC236}">
                    <a16:creationId xmlns:a16="http://schemas.microsoft.com/office/drawing/2014/main" id="{22A857BF-C95E-E045-B7BB-5FFFE2B7D88D}"/>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33" name="object 19">
                <a:extLst>
                  <a:ext uri="{FF2B5EF4-FFF2-40B4-BE49-F238E27FC236}">
                    <a16:creationId xmlns:a16="http://schemas.microsoft.com/office/drawing/2014/main" id="{FE0FB095-63CD-CB41-A7AA-5E6BE2B09517}"/>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4" name="object 20">
                <a:extLst>
                  <a:ext uri="{FF2B5EF4-FFF2-40B4-BE49-F238E27FC236}">
                    <a16:creationId xmlns:a16="http://schemas.microsoft.com/office/drawing/2014/main" id="{D95A6B1E-8CD7-EB4F-A500-C6A2E93DE1F4}"/>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6" name="object 21">
              <a:extLst>
                <a:ext uri="{FF2B5EF4-FFF2-40B4-BE49-F238E27FC236}">
                  <a16:creationId xmlns:a16="http://schemas.microsoft.com/office/drawing/2014/main" id="{E2D4D718-D8B3-5F4E-A9CD-821882905A43}"/>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7" name="object 22">
              <a:extLst>
                <a:ext uri="{FF2B5EF4-FFF2-40B4-BE49-F238E27FC236}">
                  <a16:creationId xmlns:a16="http://schemas.microsoft.com/office/drawing/2014/main" id="{00DA27D3-9E6E-FF4C-B454-2E54D79119EC}"/>
                </a:ext>
              </a:extLst>
            </p:cNvPr>
            <p:cNvGrpSpPr/>
            <p:nvPr/>
          </p:nvGrpSpPr>
          <p:grpSpPr>
            <a:xfrm>
              <a:off x="2343359" y="1805714"/>
              <a:ext cx="974725" cy="202565"/>
              <a:chOff x="2343359" y="1805714"/>
              <a:chExt cx="974725" cy="202565"/>
            </a:xfrm>
          </p:grpSpPr>
          <p:pic>
            <p:nvPicPr>
              <p:cNvPr id="11" name="object 23">
                <a:extLst>
                  <a:ext uri="{FF2B5EF4-FFF2-40B4-BE49-F238E27FC236}">
                    <a16:creationId xmlns:a16="http://schemas.microsoft.com/office/drawing/2014/main" id="{78FE8D87-9D01-E944-84ED-C9E688741EC5}"/>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2" name="object 24">
                <a:extLst>
                  <a:ext uri="{FF2B5EF4-FFF2-40B4-BE49-F238E27FC236}">
                    <a16:creationId xmlns:a16="http://schemas.microsoft.com/office/drawing/2014/main" id="{725FDB4A-9602-F542-B36C-3DC5CD6AD3B6}"/>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3" name="object 25">
                <a:extLst>
                  <a:ext uri="{FF2B5EF4-FFF2-40B4-BE49-F238E27FC236}">
                    <a16:creationId xmlns:a16="http://schemas.microsoft.com/office/drawing/2014/main" id="{DC58ED0F-4EC3-4049-909A-923B80407E7D}"/>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14" name="object 26">
                <a:extLst>
                  <a:ext uri="{FF2B5EF4-FFF2-40B4-BE49-F238E27FC236}">
                    <a16:creationId xmlns:a16="http://schemas.microsoft.com/office/drawing/2014/main" id="{1D15BF17-5B9B-BC47-8B55-88794124B7DC}"/>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5" name="object 27">
                <a:extLst>
                  <a:ext uri="{FF2B5EF4-FFF2-40B4-BE49-F238E27FC236}">
                    <a16:creationId xmlns:a16="http://schemas.microsoft.com/office/drawing/2014/main" id="{25EB3773-7C02-FA45-B4DE-9D49F63BA184}"/>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6" name="object 28">
                <a:extLst>
                  <a:ext uri="{FF2B5EF4-FFF2-40B4-BE49-F238E27FC236}">
                    <a16:creationId xmlns:a16="http://schemas.microsoft.com/office/drawing/2014/main" id="{EAF8540B-B02B-8A43-8490-E65F191EB2EE}"/>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7" name="object 29">
                <a:extLst>
                  <a:ext uri="{FF2B5EF4-FFF2-40B4-BE49-F238E27FC236}">
                    <a16:creationId xmlns:a16="http://schemas.microsoft.com/office/drawing/2014/main" id="{9F6A6C6C-3CAB-AF4E-857F-78BE0DFAA6DB}"/>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8" name="object 30">
              <a:extLst>
                <a:ext uri="{FF2B5EF4-FFF2-40B4-BE49-F238E27FC236}">
                  <a16:creationId xmlns:a16="http://schemas.microsoft.com/office/drawing/2014/main" id="{5E523C22-698F-4345-9999-FF2168CC5E1D}"/>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object 31">
              <a:extLst>
                <a:ext uri="{FF2B5EF4-FFF2-40B4-BE49-F238E27FC236}">
                  <a16:creationId xmlns:a16="http://schemas.microsoft.com/office/drawing/2014/main" id="{86D21E05-A5BB-7040-93E9-87D043466881}"/>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object 32">
              <a:extLst>
                <a:ext uri="{FF2B5EF4-FFF2-40B4-BE49-F238E27FC236}">
                  <a16:creationId xmlns:a16="http://schemas.microsoft.com/office/drawing/2014/main" id="{6D3E3A1D-96A1-2146-86C5-BBD4749EF8BD}"/>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5" name="object 37">
            <a:extLst>
              <a:ext uri="{FF2B5EF4-FFF2-40B4-BE49-F238E27FC236}">
                <a16:creationId xmlns:a16="http://schemas.microsoft.com/office/drawing/2014/main" id="{16C6966E-6B93-6946-BC7E-D111D76EA326}"/>
              </a:ext>
            </a:extLst>
          </p:cNvPr>
          <p:cNvSpPr txBox="1"/>
          <p:nvPr userDrawn="1"/>
        </p:nvSpPr>
        <p:spPr>
          <a:xfrm>
            <a:off x="11187840" y="6391623"/>
            <a:ext cx="525613" cy="282129"/>
          </a:xfrm>
          <a:prstGeom prst="rect">
            <a:avLst/>
          </a:prstGeom>
        </p:spPr>
        <p:txBody>
          <a:bodyPr vert="horz" wrap="square" lIns="0" tIns="0" rIns="0" bIns="0" rtlCol="0">
            <a:spAutoFit/>
          </a:bodyPr>
          <a:lstStyle/>
          <a:p>
            <a:pPr marL="7701" marR="0" lvl="0" indent="0" algn="r" defTabSz="554451" rtl="0" eaLnBrk="1" fontAlgn="auto" latinLnBrk="0" hangingPunct="1">
              <a:lnSpc>
                <a:spcPts val="2155"/>
              </a:lnSpc>
              <a:spcBef>
                <a:spcPts val="0"/>
              </a:spcBef>
              <a:spcAft>
                <a:spcPts val="0"/>
              </a:spcAft>
              <a:buClrTx/>
              <a:buSzTx/>
              <a:buFontTx/>
              <a:buNone/>
              <a:tabLst/>
              <a:defRPr/>
            </a:pPr>
            <a:r>
              <a:rPr kumimoji="0" sz="1880" b="0" i="0" u="none" strike="noStrike" kern="1200" cap="none" spc="7" normalizeH="0" baseline="0" noProof="0">
                <a:ln>
                  <a:noFill/>
                </a:ln>
                <a:solidFill>
                  <a:srgbClr val="FFFFFF"/>
                </a:solidFill>
                <a:effectLst/>
                <a:uLnTx/>
                <a:uFillTx/>
                <a:latin typeface="Arial"/>
                <a:ea typeface="+mn-ea"/>
                <a:cs typeface="Arial"/>
              </a:rPr>
              <a:t>tii.ae</a:t>
            </a:r>
            <a:endParaRPr kumimoji="0" sz="1880" b="0" i="0" u="none" strike="noStrike" kern="1200" cap="none" spc="0" normalizeH="0" baseline="0" noProof="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167208834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25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marR="0" lvl="0" indent="0" algn="r" defTabSz="554478" rtl="0" eaLnBrk="1" fontAlgn="auto" latinLnBrk="0" hangingPunct="1">
              <a:lnSpc>
                <a:spcPts val="2155"/>
              </a:lnSpc>
              <a:spcBef>
                <a:spcPts val="0"/>
              </a:spcBef>
              <a:spcAft>
                <a:spcPts val="0"/>
              </a:spcAft>
              <a:buClrTx/>
              <a:buSzTx/>
              <a:buFontTx/>
              <a:buNone/>
              <a:tabLst/>
              <a:defRPr/>
            </a:pPr>
            <a:fld id="{4FC69F23-2E07-414A-8684-A0744552B4DF}" type="slidenum">
              <a:rPr kumimoji="0" lang="en-GB" sz="971" b="0" i="0" u="none" strike="noStrike" kern="1200" cap="none" spc="7" normalizeH="0" baseline="0" noProof="0">
                <a:ln>
                  <a:noFill/>
                </a:ln>
                <a:solidFill>
                  <a:srgbClr val="6300FF"/>
                </a:solidFill>
                <a:effectLst/>
                <a:uLnTx/>
                <a:uFillTx/>
                <a:latin typeface="Arial"/>
                <a:ea typeface="+mn-ea"/>
                <a:cs typeface="Arial"/>
              </a:rPr>
              <a:pPr marL="7701" marR="0" lvl="0" indent="0" algn="r" defTabSz="554478" rtl="0" eaLnBrk="1" fontAlgn="auto" latinLnBrk="0" hangingPunct="1">
                <a:lnSpc>
                  <a:spcPts val="2155"/>
                </a:lnSpc>
                <a:spcBef>
                  <a:spcPts val="0"/>
                </a:spcBef>
                <a:spcAft>
                  <a:spcPts val="0"/>
                </a:spcAft>
                <a:buClrTx/>
                <a:buSzTx/>
                <a:buFontTx/>
                <a:buNone/>
                <a:tabLst/>
                <a:defRPr/>
              </a:pPr>
              <a:t>‹#›</a:t>
            </a:fld>
            <a:endParaRPr kumimoji="0" sz="971" b="0" i="0" u="none" strike="noStrike" kern="1200" cap="none" spc="0" normalizeH="0" baseline="0" noProof="0">
              <a:ln>
                <a:noFill/>
              </a:ln>
              <a:solidFill>
                <a:srgbClr val="6300FF"/>
              </a:solidFill>
              <a:effectLst/>
              <a:uLnTx/>
              <a:uFillTx/>
              <a:latin typeface="Arial"/>
              <a:ea typeface="+mn-ea"/>
              <a:cs typeface="Arial"/>
            </a:endParaRPr>
          </a:p>
        </p:txBody>
      </p:sp>
      <p:sp>
        <p:nvSpPr>
          <p:cNvPr id="9" name="Text Placeholder 102">
            <a:extLst>
              <a:ext uri="{FF2B5EF4-FFF2-40B4-BE49-F238E27FC236}">
                <a16:creationId xmlns:a16="http://schemas.microsoft.com/office/drawing/2014/main" id="{8E709F75-1EFD-4071-A5BD-1A41DF983099}"/>
              </a:ext>
            </a:extLst>
          </p:cNvPr>
          <p:cNvSpPr txBox="1">
            <a:spLocks/>
          </p:cNvSpPr>
          <p:nvPr userDrawn="1"/>
        </p:nvSpPr>
        <p:spPr>
          <a:xfrm>
            <a:off x="2283465" y="6506713"/>
            <a:ext cx="3074699" cy="105839"/>
          </a:xfrm>
          <a:prstGeom prst="rect">
            <a:avLst/>
          </a:prstGeom>
        </p:spPr>
        <p:txBody>
          <a:bodyPr lIns="0" tIns="0" rIns="0" bIns="0" anchor="t" anchorCtr="0"/>
          <a:lstStyle>
            <a:lvl1pPr marL="0" indent="0" algn="l" defTabSz="914400" rtl="0" eaLnBrk="1" latinLnBrk="0" hangingPunct="1">
              <a:lnSpc>
                <a:spcPct val="100000"/>
              </a:lnSpc>
              <a:spcBef>
                <a:spcPts val="1000"/>
              </a:spcBef>
              <a:buFont typeface="Arial" panose="020B0604020202020204" pitchFamily="34" charset="0"/>
              <a:buNone/>
              <a:tabLst/>
              <a:defRPr sz="600" b="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219140">
              <a:defRPr/>
            </a:pPr>
            <a:r>
              <a:rPr lang="en-US" sz="800">
                <a:solidFill>
                  <a:srgbClr val="000000">
                    <a:lumMod val="50000"/>
                    <a:lumOff val="50000"/>
                  </a:srgbClr>
                </a:solidFill>
                <a:latin typeface="Arial" panose="020B0604020202020204"/>
              </a:rPr>
              <a:t>Digital Science Research Center  - Telecom Unit</a:t>
            </a:r>
          </a:p>
        </p:txBody>
      </p:sp>
    </p:spTree>
    <p:extLst>
      <p:ext uri="{BB962C8B-B14F-4D97-AF65-F5344CB8AC3E}">
        <p14:creationId xmlns:p14="http://schemas.microsoft.com/office/powerpoint/2010/main" val="192016097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26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FFB76486-4175-8B43-A3F2-55656619C062}"/>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Autonomous Robotics Research Center</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423998563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5_White Divid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2BF17DB-5F18-C443-BD0E-13AB4BA421A4}"/>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409667755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1_Color_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67B59-51EA-AA42-B009-CCC5AF40371A}"/>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C59353D9-6255-2941-911E-606B1C7DC1D5}"/>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44D6AC"/>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grpSp>
        <p:nvGrpSpPr>
          <p:cNvPr id="4" name="Group 3">
            <a:extLst>
              <a:ext uri="{FF2B5EF4-FFF2-40B4-BE49-F238E27FC236}">
                <a16:creationId xmlns:a16="http://schemas.microsoft.com/office/drawing/2014/main" id="{E7A72DBF-F460-764E-A994-68F09EA234A2}"/>
              </a:ext>
            </a:extLst>
          </p:cNvPr>
          <p:cNvGrpSpPr/>
          <p:nvPr userDrawn="1"/>
        </p:nvGrpSpPr>
        <p:grpSpPr>
          <a:xfrm>
            <a:off x="508391" y="507998"/>
            <a:ext cx="1756976" cy="969977"/>
            <a:chOff x="837666" y="837723"/>
            <a:chExt cx="2897383" cy="1599565"/>
          </a:xfrm>
        </p:grpSpPr>
        <p:grpSp>
          <p:nvGrpSpPr>
            <p:cNvPr id="5" name="object 3">
              <a:extLst>
                <a:ext uri="{FF2B5EF4-FFF2-40B4-BE49-F238E27FC236}">
                  <a16:creationId xmlns:a16="http://schemas.microsoft.com/office/drawing/2014/main" id="{05F81083-2C51-384B-9C21-E71C24FA4FA0}"/>
                </a:ext>
              </a:extLst>
            </p:cNvPr>
            <p:cNvGrpSpPr/>
            <p:nvPr/>
          </p:nvGrpSpPr>
          <p:grpSpPr>
            <a:xfrm>
              <a:off x="2212954" y="1261511"/>
              <a:ext cx="1522095" cy="476884"/>
              <a:chOff x="2212954" y="1261511"/>
              <a:chExt cx="1522095" cy="476884"/>
            </a:xfrm>
          </p:grpSpPr>
          <p:pic>
            <p:nvPicPr>
              <p:cNvPr id="18" name="object 4">
                <a:extLst>
                  <a:ext uri="{FF2B5EF4-FFF2-40B4-BE49-F238E27FC236}">
                    <a16:creationId xmlns:a16="http://schemas.microsoft.com/office/drawing/2014/main" id="{C8523CFB-3B9E-F047-927C-493DDDD772CD}"/>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19" name="object 5">
                <a:extLst>
                  <a:ext uri="{FF2B5EF4-FFF2-40B4-BE49-F238E27FC236}">
                    <a16:creationId xmlns:a16="http://schemas.microsoft.com/office/drawing/2014/main" id="{C9B719AC-FE5E-7240-84D4-3DCD7D40AE16}"/>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0" name="object 6">
                <a:extLst>
                  <a:ext uri="{FF2B5EF4-FFF2-40B4-BE49-F238E27FC236}">
                    <a16:creationId xmlns:a16="http://schemas.microsoft.com/office/drawing/2014/main" id="{FACB522B-0D8F-6748-84CA-AAE906D26424}"/>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1" name="object 7">
                <a:extLst>
                  <a:ext uri="{FF2B5EF4-FFF2-40B4-BE49-F238E27FC236}">
                    <a16:creationId xmlns:a16="http://schemas.microsoft.com/office/drawing/2014/main" id="{7CE6110F-6DFC-434D-AAFD-25C84EC275EE}"/>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2" name="object 8">
                <a:extLst>
                  <a:ext uri="{FF2B5EF4-FFF2-40B4-BE49-F238E27FC236}">
                    <a16:creationId xmlns:a16="http://schemas.microsoft.com/office/drawing/2014/main" id="{1820A889-C98A-5545-BEA2-04D5948A93AD}"/>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3" name="object 9">
                <a:extLst>
                  <a:ext uri="{FF2B5EF4-FFF2-40B4-BE49-F238E27FC236}">
                    <a16:creationId xmlns:a16="http://schemas.microsoft.com/office/drawing/2014/main" id="{0B4E3F0D-8908-134A-893B-5BF007D81F6F}"/>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4" name="object 10">
                <a:extLst>
                  <a:ext uri="{FF2B5EF4-FFF2-40B4-BE49-F238E27FC236}">
                    <a16:creationId xmlns:a16="http://schemas.microsoft.com/office/drawing/2014/main" id="{76DF49D6-4C24-4644-AFA0-387D2559711F}"/>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5" name="object 11">
                <a:extLst>
                  <a:ext uri="{FF2B5EF4-FFF2-40B4-BE49-F238E27FC236}">
                    <a16:creationId xmlns:a16="http://schemas.microsoft.com/office/drawing/2014/main" id="{6AEFEA1A-043A-7E4E-A92E-8801279B742F}"/>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6" name="object 12">
                <a:extLst>
                  <a:ext uri="{FF2B5EF4-FFF2-40B4-BE49-F238E27FC236}">
                    <a16:creationId xmlns:a16="http://schemas.microsoft.com/office/drawing/2014/main" id="{2CA9A0C8-1089-7646-8880-9884AF4114FD}"/>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7" name="object 13">
                <a:extLst>
                  <a:ext uri="{FF2B5EF4-FFF2-40B4-BE49-F238E27FC236}">
                    <a16:creationId xmlns:a16="http://schemas.microsoft.com/office/drawing/2014/main" id="{D310E593-5D4B-8E4D-88D5-7AFD3D40C776}"/>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8" name="object 14">
                <a:extLst>
                  <a:ext uri="{FF2B5EF4-FFF2-40B4-BE49-F238E27FC236}">
                    <a16:creationId xmlns:a16="http://schemas.microsoft.com/office/drawing/2014/main" id="{2965993E-F989-7440-8C21-D37DD6B72288}"/>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29" name="object 15">
                <a:extLst>
                  <a:ext uri="{FF2B5EF4-FFF2-40B4-BE49-F238E27FC236}">
                    <a16:creationId xmlns:a16="http://schemas.microsoft.com/office/drawing/2014/main" id="{51D00620-5D98-4F47-96A3-6ED8D633A129}"/>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0" name="object 16">
                <a:extLst>
                  <a:ext uri="{FF2B5EF4-FFF2-40B4-BE49-F238E27FC236}">
                    <a16:creationId xmlns:a16="http://schemas.microsoft.com/office/drawing/2014/main" id="{1166FDE3-941B-7D4F-88AB-F3FEBF693A22}"/>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1" name="object 17">
                <a:extLst>
                  <a:ext uri="{FF2B5EF4-FFF2-40B4-BE49-F238E27FC236}">
                    <a16:creationId xmlns:a16="http://schemas.microsoft.com/office/drawing/2014/main" id="{6B599E92-52AA-4D4E-8DBF-FE3E6F37E6F4}"/>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2" name="object 18">
                <a:extLst>
                  <a:ext uri="{FF2B5EF4-FFF2-40B4-BE49-F238E27FC236}">
                    <a16:creationId xmlns:a16="http://schemas.microsoft.com/office/drawing/2014/main" id="{22A857BF-C95E-E045-B7BB-5FFFE2B7D88D}"/>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33" name="object 19">
                <a:extLst>
                  <a:ext uri="{FF2B5EF4-FFF2-40B4-BE49-F238E27FC236}">
                    <a16:creationId xmlns:a16="http://schemas.microsoft.com/office/drawing/2014/main" id="{FE0FB095-63CD-CB41-A7AA-5E6BE2B09517}"/>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4" name="object 20">
                <a:extLst>
                  <a:ext uri="{FF2B5EF4-FFF2-40B4-BE49-F238E27FC236}">
                    <a16:creationId xmlns:a16="http://schemas.microsoft.com/office/drawing/2014/main" id="{D95A6B1E-8CD7-EB4F-A500-C6A2E93DE1F4}"/>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6" name="object 21">
              <a:extLst>
                <a:ext uri="{FF2B5EF4-FFF2-40B4-BE49-F238E27FC236}">
                  <a16:creationId xmlns:a16="http://schemas.microsoft.com/office/drawing/2014/main" id="{E2D4D718-D8B3-5F4E-A9CD-821882905A43}"/>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7" name="object 22">
              <a:extLst>
                <a:ext uri="{FF2B5EF4-FFF2-40B4-BE49-F238E27FC236}">
                  <a16:creationId xmlns:a16="http://schemas.microsoft.com/office/drawing/2014/main" id="{00DA27D3-9E6E-FF4C-B454-2E54D79119EC}"/>
                </a:ext>
              </a:extLst>
            </p:cNvPr>
            <p:cNvGrpSpPr/>
            <p:nvPr/>
          </p:nvGrpSpPr>
          <p:grpSpPr>
            <a:xfrm>
              <a:off x="2343359" y="1805714"/>
              <a:ext cx="974725" cy="202565"/>
              <a:chOff x="2343359" y="1805714"/>
              <a:chExt cx="974725" cy="202565"/>
            </a:xfrm>
          </p:grpSpPr>
          <p:pic>
            <p:nvPicPr>
              <p:cNvPr id="11" name="object 23">
                <a:extLst>
                  <a:ext uri="{FF2B5EF4-FFF2-40B4-BE49-F238E27FC236}">
                    <a16:creationId xmlns:a16="http://schemas.microsoft.com/office/drawing/2014/main" id="{78FE8D87-9D01-E944-84ED-C9E688741EC5}"/>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2" name="object 24">
                <a:extLst>
                  <a:ext uri="{FF2B5EF4-FFF2-40B4-BE49-F238E27FC236}">
                    <a16:creationId xmlns:a16="http://schemas.microsoft.com/office/drawing/2014/main" id="{725FDB4A-9602-F542-B36C-3DC5CD6AD3B6}"/>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3" name="object 25">
                <a:extLst>
                  <a:ext uri="{FF2B5EF4-FFF2-40B4-BE49-F238E27FC236}">
                    <a16:creationId xmlns:a16="http://schemas.microsoft.com/office/drawing/2014/main" id="{DC58ED0F-4EC3-4049-909A-923B80407E7D}"/>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14" name="object 26">
                <a:extLst>
                  <a:ext uri="{FF2B5EF4-FFF2-40B4-BE49-F238E27FC236}">
                    <a16:creationId xmlns:a16="http://schemas.microsoft.com/office/drawing/2014/main" id="{1D15BF17-5B9B-BC47-8B55-88794124B7DC}"/>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5" name="object 27">
                <a:extLst>
                  <a:ext uri="{FF2B5EF4-FFF2-40B4-BE49-F238E27FC236}">
                    <a16:creationId xmlns:a16="http://schemas.microsoft.com/office/drawing/2014/main" id="{25EB3773-7C02-FA45-B4DE-9D49F63BA184}"/>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6" name="object 28">
                <a:extLst>
                  <a:ext uri="{FF2B5EF4-FFF2-40B4-BE49-F238E27FC236}">
                    <a16:creationId xmlns:a16="http://schemas.microsoft.com/office/drawing/2014/main" id="{EAF8540B-B02B-8A43-8490-E65F191EB2EE}"/>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7" name="object 29">
                <a:extLst>
                  <a:ext uri="{FF2B5EF4-FFF2-40B4-BE49-F238E27FC236}">
                    <a16:creationId xmlns:a16="http://schemas.microsoft.com/office/drawing/2014/main" id="{9F6A6C6C-3CAB-AF4E-857F-78BE0DFAA6DB}"/>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8" name="object 30">
              <a:extLst>
                <a:ext uri="{FF2B5EF4-FFF2-40B4-BE49-F238E27FC236}">
                  <a16:creationId xmlns:a16="http://schemas.microsoft.com/office/drawing/2014/main" id="{5E523C22-698F-4345-9999-FF2168CC5E1D}"/>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object 31">
              <a:extLst>
                <a:ext uri="{FF2B5EF4-FFF2-40B4-BE49-F238E27FC236}">
                  <a16:creationId xmlns:a16="http://schemas.microsoft.com/office/drawing/2014/main" id="{86D21E05-A5BB-7040-93E9-87D043466881}"/>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object 32">
              <a:extLst>
                <a:ext uri="{FF2B5EF4-FFF2-40B4-BE49-F238E27FC236}">
                  <a16:creationId xmlns:a16="http://schemas.microsoft.com/office/drawing/2014/main" id="{6D3E3A1D-96A1-2146-86C5-BBD4749EF8BD}"/>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5" name="object 37">
            <a:extLst>
              <a:ext uri="{FF2B5EF4-FFF2-40B4-BE49-F238E27FC236}">
                <a16:creationId xmlns:a16="http://schemas.microsoft.com/office/drawing/2014/main" id="{16C6966E-6B93-6946-BC7E-D111D76EA326}"/>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marR="0" lvl="0" indent="0" algn="r" defTabSz="554478" rtl="0" eaLnBrk="1" fontAlgn="auto" latinLnBrk="0" hangingPunct="1">
              <a:lnSpc>
                <a:spcPts val="2155"/>
              </a:lnSpc>
              <a:spcBef>
                <a:spcPts val="0"/>
              </a:spcBef>
              <a:spcAft>
                <a:spcPts val="0"/>
              </a:spcAft>
              <a:buClrTx/>
              <a:buSzTx/>
              <a:buFontTx/>
              <a:buNone/>
              <a:tabLst/>
              <a:defRPr/>
            </a:pPr>
            <a:r>
              <a:rPr kumimoji="0" sz="1880" b="0" i="0" u="none" strike="noStrike" kern="1200" cap="none" spc="7" normalizeH="0" baseline="0" noProof="0">
                <a:ln>
                  <a:noFill/>
                </a:ln>
                <a:solidFill>
                  <a:srgbClr val="FFFFFF"/>
                </a:solidFill>
                <a:effectLst/>
                <a:uLnTx/>
                <a:uFillTx/>
                <a:latin typeface="Arial"/>
                <a:ea typeface="+mn-ea"/>
                <a:cs typeface="Arial"/>
              </a:rPr>
              <a:t>tii.ae</a:t>
            </a:r>
            <a:endParaRPr kumimoji="0" sz="1880" b="0" i="0" u="none" strike="noStrike" kern="1200" cap="none" spc="0" normalizeH="0" baseline="0" noProof="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1310587548"/>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cSld name="12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8" y="451914"/>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529582"/>
            <a:ext cx="11160268" cy="4692316"/>
          </a:xfrm>
          <a:prstGeom prst="rect">
            <a:avLst/>
          </a:prstGeom>
        </p:spPr>
        <p:txBody>
          <a:bodyPr lIns="0" tIns="0" rIns="0" bIns="0"/>
          <a:lstStyle>
            <a:lvl1pPr marL="0" marR="0" indent="0" algn="l" defTabSz="914354"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accent1"/>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54"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8"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2" name="Rectangle 1">
            <a:extLst>
              <a:ext uri="{FF2B5EF4-FFF2-40B4-BE49-F238E27FC236}">
                <a16:creationId xmlns:a16="http://schemas.microsoft.com/office/drawing/2014/main" id="{CD201238-2E83-8849-A646-59842283C9DA}"/>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Tree>
    <p:extLst>
      <p:ext uri="{BB962C8B-B14F-4D97-AF65-F5344CB8AC3E}">
        <p14:creationId xmlns:p14="http://schemas.microsoft.com/office/powerpoint/2010/main" val="32035622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80" y="1048931"/>
            <a:ext cx="5111641" cy="338876"/>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3"/>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3" name="Text Placeholder 94">
            <a:extLst>
              <a:ext uri="{FF2B5EF4-FFF2-40B4-BE49-F238E27FC236}">
                <a16:creationId xmlns:a16="http://schemas.microsoft.com/office/drawing/2014/main" id="{4CF67DBB-A9B6-D641-B1DE-273DD544A0EA}"/>
              </a:ext>
            </a:extLst>
          </p:cNvPr>
          <p:cNvSpPr>
            <a:spLocks noGrp="1"/>
          </p:cNvSpPr>
          <p:nvPr>
            <p:ph type="body" sz="quarter" idx="32"/>
          </p:nvPr>
        </p:nvSpPr>
        <p:spPr>
          <a:xfrm>
            <a:off x="476579" y="3259022"/>
            <a:ext cx="5438801" cy="1226721"/>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a:extLst>
              <a:ext uri="{FF2B5EF4-FFF2-40B4-BE49-F238E27FC236}">
                <a16:creationId xmlns:a16="http://schemas.microsoft.com/office/drawing/2014/main" id="{94F0D692-2E54-FD46-81DA-EBFBD970C960}"/>
              </a:ext>
            </a:extLst>
          </p:cNvPr>
          <p:cNvSpPr>
            <a:spLocks noGrp="1"/>
          </p:cNvSpPr>
          <p:nvPr>
            <p:ph type="body" sz="quarter" idx="33"/>
          </p:nvPr>
        </p:nvSpPr>
        <p:spPr>
          <a:xfrm>
            <a:off x="476579"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E4D5CF94-1E87-0549-95B7-EB119951B445}"/>
              </a:ext>
            </a:extLst>
          </p:cNvPr>
          <p:cNvSpPr>
            <a:spLocks noGrp="1"/>
          </p:cNvSpPr>
          <p:nvPr>
            <p:ph type="body" sz="quarter" idx="34"/>
          </p:nvPr>
        </p:nvSpPr>
        <p:spPr>
          <a:xfrm>
            <a:off x="6253058" y="3259022"/>
            <a:ext cx="5438801" cy="1226721"/>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A97B07E4-D85F-0546-8B88-E8FF713A288F}"/>
              </a:ext>
            </a:extLst>
          </p:cNvPr>
          <p:cNvSpPr>
            <a:spLocks noGrp="1"/>
          </p:cNvSpPr>
          <p:nvPr>
            <p:ph type="body" sz="quarter" idx="35"/>
          </p:nvPr>
        </p:nvSpPr>
        <p:spPr>
          <a:xfrm>
            <a:off x="6253058"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CBFB5248-1302-2740-A875-420756085B20}"/>
              </a:ext>
            </a:extLst>
          </p:cNvPr>
          <p:cNvSpPr>
            <a:spLocks noGrp="1"/>
          </p:cNvSpPr>
          <p:nvPr>
            <p:ph type="body" sz="quarter" idx="36"/>
          </p:nvPr>
        </p:nvSpPr>
        <p:spPr>
          <a:xfrm>
            <a:off x="476579" y="5031378"/>
            <a:ext cx="5438801" cy="1226721"/>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51F346EC-D695-9E4E-B87A-F6C092EFEE1C}"/>
              </a:ext>
            </a:extLst>
          </p:cNvPr>
          <p:cNvSpPr>
            <a:spLocks noGrp="1"/>
          </p:cNvSpPr>
          <p:nvPr>
            <p:ph type="body" sz="quarter" idx="37"/>
          </p:nvPr>
        </p:nvSpPr>
        <p:spPr>
          <a:xfrm>
            <a:off x="476579"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02C5D928-5CD7-CE46-A7FD-34ACEF7FA257}"/>
              </a:ext>
            </a:extLst>
          </p:cNvPr>
          <p:cNvSpPr>
            <a:spLocks noGrp="1"/>
          </p:cNvSpPr>
          <p:nvPr>
            <p:ph type="body" sz="quarter" idx="38"/>
          </p:nvPr>
        </p:nvSpPr>
        <p:spPr>
          <a:xfrm>
            <a:off x="6253058" y="5031378"/>
            <a:ext cx="5438801" cy="1226721"/>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10454230-AD28-F442-8719-A50B998BC09F}"/>
              </a:ext>
            </a:extLst>
          </p:cNvPr>
          <p:cNvSpPr>
            <a:spLocks noGrp="1"/>
          </p:cNvSpPr>
          <p:nvPr>
            <p:ph type="body" sz="quarter" idx="39"/>
          </p:nvPr>
        </p:nvSpPr>
        <p:spPr>
          <a:xfrm>
            <a:off x="6253058"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9" name="Text Placeholder 94">
            <a:extLst>
              <a:ext uri="{FF2B5EF4-FFF2-40B4-BE49-F238E27FC236}">
                <a16:creationId xmlns:a16="http://schemas.microsoft.com/office/drawing/2014/main" id="{C8324B54-5E33-934D-AC53-2BFB801836FA}"/>
              </a:ext>
            </a:extLst>
          </p:cNvPr>
          <p:cNvSpPr>
            <a:spLocks noGrp="1"/>
          </p:cNvSpPr>
          <p:nvPr>
            <p:ph type="body" sz="quarter" idx="40"/>
          </p:nvPr>
        </p:nvSpPr>
        <p:spPr>
          <a:xfrm>
            <a:off x="2463422" y="1445340"/>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0" name="Text Placeholder 94">
            <a:extLst>
              <a:ext uri="{FF2B5EF4-FFF2-40B4-BE49-F238E27FC236}">
                <a16:creationId xmlns:a16="http://schemas.microsoft.com/office/drawing/2014/main" id="{41EA8438-C39A-3A47-AA7A-E89884D53087}"/>
              </a:ext>
            </a:extLst>
          </p:cNvPr>
          <p:cNvSpPr>
            <a:spLocks noGrp="1"/>
          </p:cNvSpPr>
          <p:nvPr>
            <p:ph type="body" sz="quarter" idx="41"/>
          </p:nvPr>
        </p:nvSpPr>
        <p:spPr>
          <a:xfrm>
            <a:off x="486736" y="2145252"/>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1" name="Text Placeholder 94">
            <a:extLst>
              <a:ext uri="{FF2B5EF4-FFF2-40B4-BE49-F238E27FC236}">
                <a16:creationId xmlns:a16="http://schemas.microsoft.com/office/drawing/2014/main" id="{46A283CB-41CC-FE42-8ECC-F60F32B37626}"/>
              </a:ext>
            </a:extLst>
          </p:cNvPr>
          <p:cNvSpPr>
            <a:spLocks noGrp="1"/>
          </p:cNvSpPr>
          <p:nvPr>
            <p:ph type="body" sz="quarter" idx="42"/>
          </p:nvPr>
        </p:nvSpPr>
        <p:spPr>
          <a:xfrm>
            <a:off x="4450268" y="2145252"/>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2" name="Text Placeholder 94">
            <a:extLst>
              <a:ext uri="{FF2B5EF4-FFF2-40B4-BE49-F238E27FC236}">
                <a16:creationId xmlns:a16="http://schemas.microsoft.com/office/drawing/2014/main" id="{BED0B757-6D0A-4446-B879-40EF365FAE9C}"/>
              </a:ext>
            </a:extLst>
          </p:cNvPr>
          <p:cNvSpPr>
            <a:spLocks noGrp="1"/>
          </p:cNvSpPr>
          <p:nvPr>
            <p:ph type="body" sz="quarter" idx="43"/>
          </p:nvPr>
        </p:nvSpPr>
        <p:spPr>
          <a:xfrm>
            <a:off x="6253058" y="1445340"/>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3" name="Text Placeholder 94">
            <a:extLst>
              <a:ext uri="{FF2B5EF4-FFF2-40B4-BE49-F238E27FC236}">
                <a16:creationId xmlns:a16="http://schemas.microsoft.com/office/drawing/2014/main" id="{85B0EE39-A06B-5648-BA3D-3A95C90871F7}"/>
              </a:ext>
            </a:extLst>
          </p:cNvPr>
          <p:cNvSpPr>
            <a:spLocks noGrp="1"/>
          </p:cNvSpPr>
          <p:nvPr>
            <p:ph type="body" sz="quarter" idx="44"/>
          </p:nvPr>
        </p:nvSpPr>
        <p:spPr>
          <a:xfrm>
            <a:off x="8209468" y="2145252"/>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F1A3380F-2683-1947-8285-567852D34476}"/>
              </a:ext>
            </a:extLst>
          </p:cNvPr>
          <p:cNvSpPr>
            <a:spLocks noGrp="1"/>
          </p:cNvSpPr>
          <p:nvPr>
            <p:ph type="body" sz="quarter" idx="45"/>
          </p:nvPr>
        </p:nvSpPr>
        <p:spPr>
          <a:xfrm>
            <a:off x="10226746" y="1445340"/>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787311511"/>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3_Color_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67B59-51EA-AA42-B009-CCC5AF40371A}"/>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C59353D9-6255-2941-911E-606B1C7DC1D5}"/>
              </a:ext>
            </a:extLst>
          </p:cNvPr>
          <p:cNvSpPr>
            <a:spLocks noGrp="1"/>
          </p:cNvSpPr>
          <p:nvPr>
            <p:ph type="body" sz="quarter" idx="10" hasCustomPrompt="1"/>
          </p:nvPr>
        </p:nvSpPr>
        <p:spPr>
          <a:xfrm>
            <a:off x="478365" y="6070602"/>
            <a:ext cx="8462435" cy="591329"/>
          </a:xfrm>
          <a:prstGeom prst="rect">
            <a:avLst/>
          </a:prstGeom>
        </p:spPr>
        <p:txBody>
          <a:bodyPr lIns="0" tIns="0" rIns="0" bIns="0" anchor="b" anchorCtr="0"/>
          <a:lstStyle>
            <a:lvl1pPr marL="0">
              <a:buFont typeface="Arial" panose="020B0604020202020204" pitchFamily="34" charset="0"/>
              <a:buNone/>
              <a:defRPr sz="1867" b="0">
                <a:solidFill>
                  <a:srgbClr val="44D6AC"/>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grpSp>
        <p:nvGrpSpPr>
          <p:cNvPr id="4" name="Group 3">
            <a:extLst>
              <a:ext uri="{FF2B5EF4-FFF2-40B4-BE49-F238E27FC236}">
                <a16:creationId xmlns:a16="http://schemas.microsoft.com/office/drawing/2014/main" id="{E7A72DBF-F460-764E-A994-68F09EA234A2}"/>
              </a:ext>
            </a:extLst>
          </p:cNvPr>
          <p:cNvGrpSpPr/>
          <p:nvPr userDrawn="1"/>
        </p:nvGrpSpPr>
        <p:grpSpPr>
          <a:xfrm>
            <a:off x="508391" y="508000"/>
            <a:ext cx="1756976" cy="969977"/>
            <a:chOff x="837666" y="837723"/>
            <a:chExt cx="2897383" cy="1599565"/>
          </a:xfrm>
        </p:grpSpPr>
        <p:grpSp>
          <p:nvGrpSpPr>
            <p:cNvPr id="5" name="object 3">
              <a:extLst>
                <a:ext uri="{FF2B5EF4-FFF2-40B4-BE49-F238E27FC236}">
                  <a16:creationId xmlns:a16="http://schemas.microsoft.com/office/drawing/2014/main" id="{05F81083-2C51-384B-9C21-E71C24FA4FA0}"/>
                </a:ext>
              </a:extLst>
            </p:cNvPr>
            <p:cNvGrpSpPr/>
            <p:nvPr/>
          </p:nvGrpSpPr>
          <p:grpSpPr>
            <a:xfrm>
              <a:off x="2212954" y="1261511"/>
              <a:ext cx="1522095" cy="476884"/>
              <a:chOff x="2212954" y="1261511"/>
              <a:chExt cx="1522095" cy="476884"/>
            </a:xfrm>
          </p:grpSpPr>
          <p:pic>
            <p:nvPicPr>
              <p:cNvPr id="18" name="object 4">
                <a:extLst>
                  <a:ext uri="{FF2B5EF4-FFF2-40B4-BE49-F238E27FC236}">
                    <a16:creationId xmlns:a16="http://schemas.microsoft.com/office/drawing/2014/main" id="{C8523CFB-3B9E-F047-927C-493DDDD772CD}"/>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19" name="object 5">
                <a:extLst>
                  <a:ext uri="{FF2B5EF4-FFF2-40B4-BE49-F238E27FC236}">
                    <a16:creationId xmlns:a16="http://schemas.microsoft.com/office/drawing/2014/main" id="{C9B719AC-FE5E-7240-84D4-3DCD7D40AE16}"/>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0" name="object 6">
                <a:extLst>
                  <a:ext uri="{FF2B5EF4-FFF2-40B4-BE49-F238E27FC236}">
                    <a16:creationId xmlns:a16="http://schemas.microsoft.com/office/drawing/2014/main" id="{FACB522B-0D8F-6748-84CA-AAE906D26424}"/>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1" name="object 7">
                <a:extLst>
                  <a:ext uri="{FF2B5EF4-FFF2-40B4-BE49-F238E27FC236}">
                    <a16:creationId xmlns:a16="http://schemas.microsoft.com/office/drawing/2014/main" id="{7CE6110F-6DFC-434D-AAFD-25C84EC275EE}"/>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2" name="object 8">
                <a:extLst>
                  <a:ext uri="{FF2B5EF4-FFF2-40B4-BE49-F238E27FC236}">
                    <a16:creationId xmlns:a16="http://schemas.microsoft.com/office/drawing/2014/main" id="{1820A889-C98A-5545-BEA2-04D5948A93AD}"/>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3" name="object 9">
                <a:extLst>
                  <a:ext uri="{FF2B5EF4-FFF2-40B4-BE49-F238E27FC236}">
                    <a16:creationId xmlns:a16="http://schemas.microsoft.com/office/drawing/2014/main" id="{0B4E3F0D-8908-134A-893B-5BF007D81F6F}"/>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4" name="object 10">
                <a:extLst>
                  <a:ext uri="{FF2B5EF4-FFF2-40B4-BE49-F238E27FC236}">
                    <a16:creationId xmlns:a16="http://schemas.microsoft.com/office/drawing/2014/main" id="{76DF49D6-4C24-4644-AFA0-387D2559711F}"/>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5" name="object 11">
                <a:extLst>
                  <a:ext uri="{FF2B5EF4-FFF2-40B4-BE49-F238E27FC236}">
                    <a16:creationId xmlns:a16="http://schemas.microsoft.com/office/drawing/2014/main" id="{6AEFEA1A-043A-7E4E-A92E-8801279B742F}"/>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6" name="object 12">
                <a:extLst>
                  <a:ext uri="{FF2B5EF4-FFF2-40B4-BE49-F238E27FC236}">
                    <a16:creationId xmlns:a16="http://schemas.microsoft.com/office/drawing/2014/main" id="{2CA9A0C8-1089-7646-8880-9884AF4114FD}"/>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7" name="object 13">
                <a:extLst>
                  <a:ext uri="{FF2B5EF4-FFF2-40B4-BE49-F238E27FC236}">
                    <a16:creationId xmlns:a16="http://schemas.microsoft.com/office/drawing/2014/main" id="{D310E593-5D4B-8E4D-88D5-7AFD3D40C776}"/>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8" name="object 14">
                <a:extLst>
                  <a:ext uri="{FF2B5EF4-FFF2-40B4-BE49-F238E27FC236}">
                    <a16:creationId xmlns:a16="http://schemas.microsoft.com/office/drawing/2014/main" id="{2965993E-F989-7440-8C21-D37DD6B72288}"/>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29" name="object 15">
                <a:extLst>
                  <a:ext uri="{FF2B5EF4-FFF2-40B4-BE49-F238E27FC236}">
                    <a16:creationId xmlns:a16="http://schemas.microsoft.com/office/drawing/2014/main" id="{51D00620-5D98-4F47-96A3-6ED8D633A129}"/>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0" name="object 16">
                <a:extLst>
                  <a:ext uri="{FF2B5EF4-FFF2-40B4-BE49-F238E27FC236}">
                    <a16:creationId xmlns:a16="http://schemas.microsoft.com/office/drawing/2014/main" id="{1166FDE3-941B-7D4F-88AB-F3FEBF693A22}"/>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1" name="object 17">
                <a:extLst>
                  <a:ext uri="{FF2B5EF4-FFF2-40B4-BE49-F238E27FC236}">
                    <a16:creationId xmlns:a16="http://schemas.microsoft.com/office/drawing/2014/main" id="{6B599E92-52AA-4D4E-8DBF-FE3E6F37E6F4}"/>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2" name="object 18">
                <a:extLst>
                  <a:ext uri="{FF2B5EF4-FFF2-40B4-BE49-F238E27FC236}">
                    <a16:creationId xmlns:a16="http://schemas.microsoft.com/office/drawing/2014/main" id="{22A857BF-C95E-E045-B7BB-5FFFE2B7D88D}"/>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33" name="object 19">
                <a:extLst>
                  <a:ext uri="{FF2B5EF4-FFF2-40B4-BE49-F238E27FC236}">
                    <a16:creationId xmlns:a16="http://schemas.microsoft.com/office/drawing/2014/main" id="{FE0FB095-63CD-CB41-A7AA-5E6BE2B09517}"/>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4" name="object 20">
                <a:extLst>
                  <a:ext uri="{FF2B5EF4-FFF2-40B4-BE49-F238E27FC236}">
                    <a16:creationId xmlns:a16="http://schemas.microsoft.com/office/drawing/2014/main" id="{D95A6B1E-8CD7-EB4F-A500-C6A2E93DE1F4}"/>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6" name="object 21">
              <a:extLst>
                <a:ext uri="{FF2B5EF4-FFF2-40B4-BE49-F238E27FC236}">
                  <a16:creationId xmlns:a16="http://schemas.microsoft.com/office/drawing/2014/main" id="{E2D4D718-D8B3-5F4E-A9CD-821882905A43}"/>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7" name="object 22">
              <a:extLst>
                <a:ext uri="{FF2B5EF4-FFF2-40B4-BE49-F238E27FC236}">
                  <a16:creationId xmlns:a16="http://schemas.microsoft.com/office/drawing/2014/main" id="{00DA27D3-9E6E-FF4C-B454-2E54D79119EC}"/>
                </a:ext>
              </a:extLst>
            </p:cNvPr>
            <p:cNvGrpSpPr/>
            <p:nvPr/>
          </p:nvGrpSpPr>
          <p:grpSpPr>
            <a:xfrm>
              <a:off x="2343359" y="1805714"/>
              <a:ext cx="974725" cy="202565"/>
              <a:chOff x="2343359" y="1805714"/>
              <a:chExt cx="974725" cy="202565"/>
            </a:xfrm>
          </p:grpSpPr>
          <p:pic>
            <p:nvPicPr>
              <p:cNvPr id="11" name="object 23">
                <a:extLst>
                  <a:ext uri="{FF2B5EF4-FFF2-40B4-BE49-F238E27FC236}">
                    <a16:creationId xmlns:a16="http://schemas.microsoft.com/office/drawing/2014/main" id="{78FE8D87-9D01-E944-84ED-C9E688741EC5}"/>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2" name="object 24">
                <a:extLst>
                  <a:ext uri="{FF2B5EF4-FFF2-40B4-BE49-F238E27FC236}">
                    <a16:creationId xmlns:a16="http://schemas.microsoft.com/office/drawing/2014/main" id="{725FDB4A-9602-F542-B36C-3DC5CD6AD3B6}"/>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3" name="object 25">
                <a:extLst>
                  <a:ext uri="{FF2B5EF4-FFF2-40B4-BE49-F238E27FC236}">
                    <a16:creationId xmlns:a16="http://schemas.microsoft.com/office/drawing/2014/main" id="{DC58ED0F-4EC3-4049-909A-923B80407E7D}"/>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14" name="object 26">
                <a:extLst>
                  <a:ext uri="{FF2B5EF4-FFF2-40B4-BE49-F238E27FC236}">
                    <a16:creationId xmlns:a16="http://schemas.microsoft.com/office/drawing/2014/main" id="{1D15BF17-5B9B-BC47-8B55-88794124B7DC}"/>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5" name="object 27">
                <a:extLst>
                  <a:ext uri="{FF2B5EF4-FFF2-40B4-BE49-F238E27FC236}">
                    <a16:creationId xmlns:a16="http://schemas.microsoft.com/office/drawing/2014/main" id="{25EB3773-7C02-FA45-B4DE-9D49F63BA184}"/>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6" name="object 28">
                <a:extLst>
                  <a:ext uri="{FF2B5EF4-FFF2-40B4-BE49-F238E27FC236}">
                    <a16:creationId xmlns:a16="http://schemas.microsoft.com/office/drawing/2014/main" id="{EAF8540B-B02B-8A43-8490-E65F191EB2EE}"/>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7" name="object 29">
                <a:extLst>
                  <a:ext uri="{FF2B5EF4-FFF2-40B4-BE49-F238E27FC236}">
                    <a16:creationId xmlns:a16="http://schemas.microsoft.com/office/drawing/2014/main" id="{9F6A6C6C-3CAB-AF4E-857F-78BE0DFAA6DB}"/>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8" name="object 30">
              <a:extLst>
                <a:ext uri="{FF2B5EF4-FFF2-40B4-BE49-F238E27FC236}">
                  <a16:creationId xmlns:a16="http://schemas.microsoft.com/office/drawing/2014/main" id="{5E523C22-698F-4345-9999-FF2168CC5E1D}"/>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object 31">
              <a:extLst>
                <a:ext uri="{FF2B5EF4-FFF2-40B4-BE49-F238E27FC236}">
                  <a16:creationId xmlns:a16="http://schemas.microsoft.com/office/drawing/2014/main" id="{86D21E05-A5BB-7040-93E9-87D043466881}"/>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object 32">
              <a:extLst>
                <a:ext uri="{FF2B5EF4-FFF2-40B4-BE49-F238E27FC236}">
                  <a16:creationId xmlns:a16="http://schemas.microsoft.com/office/drawing/2014/main" id="{6D3E3A1D-96A1-2146-86C5-BBD4749EF8BD}"/>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5" name="object 37">
            <a:extLst>
              <a:ext uri="{FF2B5EF4-FFF2-40B4-BE49-F238E27FC236}">
                <a16:creationId xmlns:a16="http://schemas.microsoft.com/office/drawing/2014/main" id="{16C6966E-6B93-6946-BC7E-D111D76EA326}"/>
              </a:ext>
            </a:extLst>
          </p:cNvPr>
          <p:cNvSpPr txBox="1"/>
          <p:nvPr userDrawn="1"/>
        </p:nvSpPr>
        <p:spPr>
          <a:xfrm>
            <a:off x="11187840" y="6391623"/>
            <a:ext cx="525613" cy="282129"/>
          </a:xfrm>
          <a:prstGeom prst="rect">
            <a:avLst/>
          </a:prstGeom>
        </p:spPr>
        <p:txBody>
          <a:bodyPr vert="horz" wrap="square" lIns="0" tIns="0" rIns="0" bIns="0" rtlCol="0">
            <a:spAutoFit/>
          </a:bodyPr>
          <a:lstStyle/>
          <a:p>
            <a:pPr marL="7701" marR="0" lvl="0" indent="0" algn="r" defTabSz="554465" rtl="0" eaLnBrk="1" fontAlgn="auto" latinLnBrk="0" hangingPunct="1">
              <a:lnSpc>
                <a:spcPts val="2155"/>
              </a:lnSpc>
              <a:spcBef>
                <a:spcPts val="0"/>
              </a:spcBef>
              <a:spcAft>
                <a:spcPts val="0"/>
              </a:spcAft>
              <a:buClrTx/>
              <a:buSzTx/>
              <a:buFontTx/>
              <a:buNone/>
              <a:tabLst/>
              <a:defRPr/>
            </a:pPr>
            <a:r>
              <a:rPr kumimoji="0" sz="1880" b="0" i="0" u="none" strike="noStrike" kern="1200" cap="none" spc="7" normalizeH="0" baseline="0" noProof="0">
                <a:ln>
                  <a:noFill/>
                </a:ln>
                <a:solidFill>
                  <a:srgbClr val="FFFFFF"/>
                </a:solidFill>
                <a:effectLst/>
                <a:uLnTx/>
                <a:uFillTx/>
                <a:latin typeface="Arial"/>
                <a:ea typeface="+mn-ea"/>
                <a:cs typeface="Arial"/>
              </a:rPr>
              <a:t>tii.ae</a:t>
            </a:r>
            <a:endParaRPr kumimoji="0" sz="1880" b="0" i="0" u="none" strike="noStrike" kern="1200" cap="none" spc="0" normalizeH="0" baseline="0" noProof="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166911300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F4BB5-C78D-4A78-92D4-92B379F75A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E54B0202-987E-4638-AE4A-7AE1587BE82B}"/>
              </a:ext>
            </a:extLst>
          </p:cNvPr>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E47F2E74-E50A-4488-88EF-1823CABFF168}"/>
              </a:ext>
            </a:extLst>
          </p:cNvPr>
          <p:cNvSpPr>
            <a:spLocks noGrp="1"/>
          </p:cNvSpPr>
          <p:nvPr>
            <p:ph type="dt" sz="half" idx="10"/>
          </p:nvPr>
        </p:nvSpPr>
        <p:spPr/>
        <p:txBody>
          <a:bodyPr/>
          <a:lstStyle/>
          <a:p>
            <a:fld id="{AB6B7F25-315A-4F07-ABB8-58B5239D9683}" type="datetimeFigureOut">
              <a:rPr lang="en-AE" smtClean="0"/>
              <a:t>29/11/2022</a:t>
            </a:fld>
            <a:endParaRPr lang="en-AE"/>
          </a:p>
        </p:txBody>
      </p:sp>
      <p:sp>
        <p:nvSpPr>
          <p:cNvPr id="5" name="Footer Placeholder 4">
            <a:extLst>
              <a:ext uri="{FF2B5EF4-FFF2-40B4-BE49-F238E27FC236}">
                <a16:creationId xmlns:a16="http://schemas.microsoft.com/office/drawing/2014/main" id="{B1707E8F-E48C-4E6A-8B42-749AFCDAD1DF}"/>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6744F27-BEAD-4EDB-9606-74213F22E61F}"/>
              </a:ext>
            </a:extLst>
          </p:cNvPr>
          <p:cNvSpPr>
            <a:spLocks noGrp="1"/>
          </p:cNvSpPr>
          <p:nvPr>
            <p:ph type="sldNum" sz="quarter" idx="12"/>
          </p:nvPr>
        </p:nvSpPr>
        <p:spPr/>
        <p:txBody>
          <a:bodyPr/>
          <a:lstStyle/>
          <a:p>
            <a:fld id="{1A47FBFE-04BD-4404-B5CB-B6F988591F5D}" type="slidenum">
              <a:rPr lang="en-AE" smtClean="0"/>
              <a:t>‹#›</a:t>
            </a:fld>
            <a:endParaRPr lang="en-AE"/>
          </a:p>
        </p:txBody>
      </p:sp>
    </p:spTree>
    <p:extLst>
      <p:ext uri="{BB962C8B-B14F-4D97-AF65-F5344CB8AC3E}">
        <p14:creationId xmlns:p14="http://schemas.microsoft.com/office/powerpoint/2010/main" val="335304564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6_Titles Slide">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7ED40CD0-FEA8-1249-AD91-06379C81A6E4}"/>
              </a:ext>
            </a:extLst>
          </p:cNvPr>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8" name="Title 1">
            <a:extLst>
              <a:ext uri="{FF2B5EF4-FFF2-40B4-BE49-F238E27FC236}">
                <a16:creationId xmlns:a16="http://schemas.microsoft.com/office/drawing/2014/main" id="{7E969FFF-44F1-B441-ADCB-DB86B4CE25B0}"/>
              </a:ext>
            </a:extLst>
          </p:cNvPr>
          <p:cNvSpPr>
            <a:spLocks noGrp="1"/>
          </p:cNvSpPr>
          <p:nvPr>
            <p:ph type="title" hasCustomPrompt="1"/>
          </p:nvPr>
        </p:nvSpPr>
        <p:spPr>
          <a:xfrm>
            <a:off x="515798" y="451914"/>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0" name="Text Placeholder 15">
            <a:extLst>
              <a:ext uri="{FF2B5EF4-FFF2-40B4-BE49-F238E27FC236}">
                <a16:creationId xmlns:a16="http://schemas.microsoft.com/office/drawing/2014/main" id="{5568E300-E591-A243-B822-77EFFD6A0BA7}"/>
              </a:ext>
            </a:extLst>
          </p:cNvPr>
          <p:cNvSpPr>
            <a:spLocks noGrp="1"/>
          </p:cNvSpPr>
          <p:nvPr>
            <p:ph type="body" sz="quarter" idx="14" hasCustomPrompt="1"/>
          </p:nvPr>
        </p:nvSpPr>
        <p:spPr>
          <a:xfrm>
            <a:off x="515798"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1" name="Rectangle 10">
            <a:extLst>
              <a:ext uri="{FF2B5EF4-FFF2-40B4-BE49-F238E27FC236}">
                <a16:creationId xmlns:a16="http://schemas.microsoft.com/office/drawing/2014/main" id="{DC4818C5-27B5-6546-93CD-66AC42E9E1C2}"/>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Tree>
    <p:extLst>
      <p:ext uri="{BB962C8B-B14F-4D97-AF65-F5344CB8AC3E}">
        <p14:creationId xmlns:p14="http://schemas.microsoft.com/office/powerpoint/2010/main" val="354516387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13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7" y="451913"/>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529581"/>
            <a:ext cx="11160268" cy="4692316"/>
          </a:xfrm>
          <a:prstGeom prst="rect">
            <a:avLst/>
          </a:prstGeom>
        </p:spPr>
        <p:txBody>
          <a:bodyPr lIns="0" tIns="0" rIns="0" bIns="0"/>
          <a:lstStyle>
            <a:lvl1pPr marL="0" marR="0" indent="0" algn="l" defTabSz="914377"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77"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7"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2" y="6347883"/>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2" name="Rectangle 1">
            <a:extLst>
              <a:ext uri="{FF2B5EF4-FFF2-40B4-BE49-F238E27FC236}">
                <a16:creationId xmlns:a16="http://schemas.microsoft.com/office/drawing/2014/main" id="{CD201238-2E83-8849-A646-59842283C9DA}"/>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Tree>
    <p:extLst>
      <p:ext uri="{BB962C8B-B14F-4D97-AF65-F5344CB8AC3E}">
        <p14:creationId xmlns:p14="http://schemas.microsoft.com/office/powerpoint/2010/main" val="2084926820"/>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3_Dark Empt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845F95E0-EF4B-8245-A28D-7E2875EA1411}"/>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4" name="Title 9">
            <a:extLst>
              <a:ext uri="{FF2B5EF4-FFF2-40B4-BE49-F238E27FC236}">
                <a16:creationId xmlns:a16="http://schemas.microsoft.com/office/drawing/2014/main" id="{22CCD303-9C92-634F-ADB8-442781E6D051}"/>
              </a:ext>
            </a:extLst>
          </p:cNvPr>
          <p:cNvSpPr>
            <a:spLocks noGrp="1"/>
          </p:cNvSpPr>
          <p:nvPr>
            <p:ph type="title"/>
          </p:nvPr>
        </p:nvSpPr>
        <p:spPr>
          <a:xfrm>
            <a:off x="478367" y="3208200"/>
            <a:ext cx="7492800" cy="441600"/>
          </a:xfrm>
        </p:spPr>
        <p:txBody>
          <a:bodyPr>
            <a:noAutofit/>
          </a:bodyPr>
          <a:lstStyle/>
          <a:p>
            <a:r>
              <a:rPr lang="en-US"/>
              <a:t>Click to edit Master title style</a:t>
            </a:r>
          </a:p>
        </p:txBody>
      </p:sp>
      <p:grpSp>
        <p:nvGrpSpPr>
          <p:cNvPr id="5" name="Group 4">
            <a:extLst>
              <a:ext uri="{FF2B5EF4-FFF2-40B4-BE49-F238E27FC236}">
                <a16:creationId xmlns:a16="http://schemas.microsoft.com/office/drawing/2014/main" id="{9F4E3157-F666-7641-9181-E200C459AC32}"/>
              </a:ext>
            </a:extLst>
          </p:cNvPr>
          <p:cNvGrpSpPr/>
          <p:nvPr userDrawn="1"/>
        </p:nvGrpSpPr>
        <p:grpSpPr>
          <a:xfrm>
            <a:off x="508391" y="507998"/>
            <a:ext cx="1756976" cy="969977"/>
            <a:chOff x="837666" y="837723"/>
            <a:chExt cx="2897383" cy="1599565"/>
          </a:xfrm>
        </p:grpSpPr>
        <p:grpSp>
          <p:nvGrpSpPr>
            <p:cNvPr id="6" name="object 3">
              <a:extLst>
                <a:ext uri="{FF2B5EF4-FFF2-40B4-BE49-F238E27FC236}">
                  <a16:creationId xmlns:a16="http://schemas.microsoft.com/office/drawing/2014/main" id="{0005B691-1729-804D-83D7-0ECA521F9DF4}"/>
                </a:ext>
              </a:extLst>
            </p:cNvPr>
            <p:cNvGrpSpPr/>
            <p:nvPr/>
          </p:nvGrpSpPr>
          <p:grpSpPr>
            <a:xfrm>
              <a:off x="2212954" y="1261511"/>
              <a:ext cx="1522095" cy="476884"/>
              <a:chOff x="2212954" y="1261511"/>
              <a:chExt cx="1522095" cy="476884"/>
            </a:xfrm>
          </p:grpSpPr>
          <p:pic>
            <p:nvPicPr>
              <p:cNvPr id="19" name="object 4">
                <a:extLst>
                  <a:ext uri="{FF2B5EF4-FFF2-40B4-BE49-F238E27FC236}">
                    <a16:creationId xmlns:a16="http://schemas.microsoft.com/office/drawing/2014/main" id="{64470A54-AB5A-F946-9C4C-779D12D403A7}"/>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0" name="object 5">
                <a:extLst>
                  <a:ext uri="{FF2B5EF4-FFF2-40B4-BE49-F238E27FC236}">
                    <a16:creationId xmlns:a16="http://schemas.microsoft.com/office/drawing/2014/main" id="{2DE78F14-D164-3D44-8E9A-53AF4927254E}"/>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1" name="object 6">
                <a:extLst>
                  <a:ext uri="{FF2B5EF4-FFF2-40B4-BE49-F238E27FC236}">
                    <a16:creationId xmlns:a16="http://schemas.microsoft.com/office/drawing/2014/main" id="{7DB97F40-F0A6-5C48-95E9-1F6B00A39B0F}"/>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2" name="object 7">
                <a:extLst>
                  <a:ext uri="{FF2B5EF4-FFF2-40B4-BE49-F238E27FC236}">
                    <a16:creationId xmlns:a16="http://schemas.microsoft.com/office/drawing/2014/main" id="{808403F2-E985-8F4D-8C24-FBB0E623326F}"/>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3" name="object 8">
                <a:extLst>
                  <a:ext uri="{FF2B5EF4-FFF2-40B4-BE49-F238E27FC236}">
                    <a16:creationId xmlns:a16="http://schemas.microsoft.com/office/drawing/2014/main" id="{D63E6F67-6BA3-F84E-BF3A-F43CE8F017B7}"/>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4" name="object 9">
                <a:extLst>
                  <a:ext uri="{FF2B5EF4-FFF2-40B4-BE49-F238E27FC236}">
                    <a16:creationId xmlns:a16="http://schemas.microsoft.com/office/drawing/2014/main" id="{2A982E76-8382-B248-8C06-3E3C432B813B}"/>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5" name="object 10">
                <a:extLst>
                  <a:ext uri="{FF2B5EF4-FFF2-40B4-BE49-F238E27FC236}">
                    <a16:creationId xmlns:a16="http://schemas.microsoft.com/office/drawing/2014/main" id="{B50E7153-8921-D44F-A546-504B31632405}"/>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6" name="object 11">
                <a:extLst>
                  <a:ext uri="{FF2B5EF4-FFF2-40B4-BE49-F238E27FC236}">
                    <a16:creationId xmlns:a16="http://schemas.microsoft.com/office/drawing/2014/main" id="{476A02AD-4F80-DD43-95F7-21942CB50CF0}"/>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7" name="object 12">
                <a:extLst>
                  <a:ext uri="{FF2B5EF4-FFF2-40B4-BE49-F238E27FC236}">
                    <a16:creationId xmlns:a16="http://schemas.microsoft.com/office/drawing/2014/main" id="{FCED56C2-01FC-CB49-B4EE-C57C0C758B20}"/>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8" name="object 13">
                <a:extLst>
                  <a:ext uri="{FF2B5EF4-FFF2-40B4-BE49-F238E27FC236}">
                    <a16:creationId xmlns:a16="http://schemas.microsoft.com/office/drawing/2014/main" id="{E1A28908-413D-FC47-83B6-91727CB902AD}"/>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29" name="object 14">
                <a:extLst>
                  <a:ext uri="{FF2B5EF4-FFF2-40B4-BE49-F238E27FC236}">
                    <a16:creationId xmlns:a16="http://schemas.microsoft.com/office/drawing/2014/main" id="{4A210C35-2AA6-5E4D-ADCF-A45DBFF7F56B}"/>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0" name="object 15">
                <a:extLst>
                  <a:ext uri="{FF2B5EF4-FFF2-40B4-BE49-F238E27FC236}">
                    <a16:creationId xmlns:a16="http://schemas.microsoft.com/office/drawing/2014/main" id="{C8C14B99-F871-674E-8C3A-99E5194A0B7A}"/>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1" name="object 16">
                <a:extLst>
                  <a:ext uri="{FF2B5EF4-FFF2-40B4-BE49-F238E27FC236}">
                    <a16:creationId xmlns:a16="http://schemas.microsoft.com/office/drawing/2014/main" id="{C6117870-7B19-9A4F-B415-95CF7425CD86}"/>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2" name="object 17">
                <a:extLst>
                  <a:ext uri="{FF2B5EF4-FFF2-40B4-BE49-F238E27FC236}">
                    <a16:creationId xmlns:a16="http://schemas.microsoft.com/office/drawing/2014/main" id="{3A79915D-9CF5-CE49-9FED-EEBA67B1BF85}"/>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3" name="object 18">
                <a:extLst>
                  <a:ext uri="{FF2B5EF4-FFF2-40B4-BE49-F238E27FC236}">
                    <a16:creationId xmlns:a16="http://schemas.microsoft.com/office/drawing/2014/main" id="{B560562D-35C3-7E40-AD46-1E4FD26FC0C9}"/>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4" name="object 19">
                <a:extLst>
                  <a:ext uri="{FF2B5EF4-FFF2-40B4-BE49-F238E27FC236}">
                    <a16:creationId xmlns:a16="http://schemas.microsoft.com/office/drawing/2014/main" id="{DCDDD8F6-2763-4945-ACB5-C04F19489536}"/>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5" name="object 20">
                <a:extLst>
                  <a:ext uri="{FF2B5EF4-FFF2-40B4-BE49-F238E27FC236}">
                    <a16:creationId xmlns:a16="http://schemas.microsoft.com/office/drawing/2014/main" id="{83E790A6-4E0F-6F47-80E0-432080455E4C}"/>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7" name="object 21">
              <a:extLst>
                <a:ext uri="{FF2B5EF4-FFF2-40B4-BE49-F238E27FC236}">
                  <a16:creationId xmlns:a16="http://schemas.microsoft.com/office/drawing/2014/main" id="{7EAEDD75-A691-1046-A7AA-B94BB9A45AB1}"/>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8" name="object 22">
              <a:extLst>
                <a:ext uri="{FF2B5EF4-FFF2-40B4-BE49-F238E27FC236}">
                  <a16:creationId xmlns:a16="http://schemas.microsoft.com/office/drawing/2014/main" id="{98865461-F3E4-5A46-A895-BA90B1CE2E35}"/>
                </a:ext>
              </a:extLst>
            </p:cNvPr>
            <p:cNvGrpSpPr/>
            <p:nvPr/>
          </p:nvGrpSpPr>
          <p:grpSpPr>
            <a:xfrm>
              <a:off x="2343359" y="1805714"/>
              <a:ext cx="974725" cy="202565"/>
              <a:chOff x="2343359" y="1805714"/>
              <a:chExt cx="974725" cy="202565"/>
            </a:xfrm>
          </p:grpSpPr>
          <p:pic>
            <p:nvPicPr>
              <p:cNvPr id="12" name="object 23">
                <a:extLst>
                  <a:ext uri="{FF2B5EF4-FFF2-40B4-BE49-F238E27FC236}">
                    <a16:creationId xmlns:a16="http://schemas.microsoft.com/office/drawing/2014/main" id="{5A5E006F-1A43-3449-B0B1-1C1D805A5266}"/>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3" name="object 24">
                <a:extLst>
                  <a:ext uri="{FF2B5EF4-FFF2-40B4-BE49-F238E27FC236}">
                    <a16:creationId xmlns:a16="http://schemas.microsoft.com/office/drawing/2014/main" id="{46512D8B-96B6-BB4A-AC22-C0261F42FFBE}"/>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4" name="object 25">
                <a:extLst>
                  <a:ext uri="{FF2B5EF4-FFF2-40B4-BE49-F238E27FC236}">
                    <a16:creationId xmlns:a16="http://schemas.microsoft.com/office/drawing/2014/main" id="{330265B7-49CF-9C48-843E-ED3C7D1F63AB}"/>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5" name="object 26">
                <a:extLst>
                  <a:ext uri="{FF2B5EF4-FFF2-40B4-BE49-F238E27FC236}">
                    <a16:creationId xmlns:a16="http://schemas.microsoft.com/office/drawing/2014/main" id="{8F0E0B9E-D02D-C54A-A86C-C1C2675EE6C9}"/>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6" name="object 27">
                <a:extLst>
                  <a:ext uri="{FF2B5EF4-FFF2-40B4-BE49-F238E27FC236}">
                    <a16:creationId xmlns:a16="http://schemas.microsoft.com/office/drawing/2014/main" id="{343B8D7A-DAF6-714D-A1DB-2BC28CC13905}"/>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7" name="object 28">
                <a:extLst>
                  <a:ext uri="{FF2B5EF4-FFF2-40B4-BE49-F238E27FC236}">
                    <a16:creationId xmlns:a16="http://schemas.microsoft.com/office/drawing/2014/main" id="{CCC3A7C0-D32F-A640-8F83-2314C85682F7}"/>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8" name="object 29">
                <a:extLst>
                  <a:ext uri="{FF2B5EF4-FFF2-40B4-BE49-F238E27FC236}">
                    <a16:creationId xmlns:a16="http://schemas.microsoft.com/office/drawing/2014/main" id="{8791D8A9-913C-894C-99AE-2FEF55A74C5F}"/>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9" name="object 30">
              <a:extLst>
                <a:ext uri="{FF2B5EF4-FFF2-40B4-BE49-F238E27FC236}">
                  <a16:creationId xmlns:a16="http://schemas.microsoft.com/office/drawing/2014/main" id="{51326A88-7DE9-1A4D-82D5-3DD5475E551A}"/>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10" name="object 31">
              <a:extLst>
                <a:ext uri="{FF2B5EF4-FFF2-40B4-BE49-F238E27FC236}">
                  <a16:creationId xmlns:a16="http://schemas.microsoft.com/office/drawing/2014/main" id="{A1816BEC-AFC0-AD43-948B-4563F8D78D80}"/>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1" name="object 32">
              <a:extLst>
                <a:ext uri="{FF2B5EF4-FFF2-40B4-BE49-F238E27FC236}">
                  <a16:creationId xmlns:a16="http://schemas.microsoft.com/office/drawing/2014/main" id="{CD214218-0BAE-9747-8794-814BE5C8B47C}"/>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6" name="object 37">
            <a:extLst>
              <a:ext uri="{FF2B5EF4-FFF2-40B4-BE49-F238E27FC236}">
                <a16:creationId xmlns:a16="http://schemas.microsoft.com/office/drawing/2014/main" id="{AC0CF96A-1815-7F46-9C31-CD235A4F96D9}"/>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340033302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_Dark_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2BF17DB-5F18-C443-BD0E-13AB4BA421A4}"/>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grpSp>
        <p:nvGrpSpPr>
          <p:cNvPr id="4" name="Group 3">
            <a:extLst>
              <a:ext uri="{FF2B5EF4-FFF2-40B4-BE49-F238E27FC236}">
                <a16:creationId xmlns:a16="http://schemas.microsoft.com/office/drawing/2014/main" id="{B526CDDE-1731-9B42-A6AC-3F749DFB97D5}"/>
              </a:ext>
            </a:extLst>
          </p:cNvPr>
          <p:cNvGrpSpPr/>
          <p:nvPr userDrawn="1"/>
        </p:nvGrpSpPr>
        <p:grpSpPr>
          <a:xfrm>
            <a:off x="508391" y="507998"/>
            <a:ext cx="1756976" cy="969977"/>
            <a:chOff x="837666" y="837723"/>
            <a:chExt cx="2897383" cy="1599565"/>
          </a:xfrm>
        </p:grpSpPr>
        <p:grpSp>
          <p:nvGrpSpPr>
            <p:cNvPr id="5" name="object 3">
              <a:extLst>
                <a:ext uri="{FF2B5EF4-FFF2-40B4-BE49-F238E27FC236}">
                  <a16:creationId xmlns:a16="http://schemas.microsoft.com/office/drawing/2014/main" id="{51B7B2FE-CD0F-0643-96D5-4478D89ADC44}"/>
                </a:ext>
              </a:extLst>
            </p:cNvPr>
            <p:cNvGrpSpPr/>
            <p:nvPr/>
          </p:nvGrpSpPr>
          <p:grpSpPr>
            <a:xfrm>
              <a:off x="2212954" y="1261511"/>
              <a:ext cx="1522095" cy="476884"/>
              <a:chOff x="2212954" y="1261511"/>
              <a:chExt cx="1522095" cy="476884"/>
            </a:xfrm>
          </p:grpSpPr>
          <p:pic>
            <p:nvPicPr>
              <p:cNvPr id="20" name="object 4">
                <a:extLst>
                  <a:ext uri="{FF2B5EF4-FFF2-40B4-BE49-F238E27FC236}">
                    <a16:creationId xmlns:a16="http://schemas.microsoft.com/office/drawing/2014/main" id="{04AFA148-B4AF-744D-81BA-A01AD171626D}"/>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1" name="object 5">
                <a:extLst>
                  <a:ext uri="{FF2B5EF4-FFF2-40B4-BE49-F238E27FC236}">
                    <a16:creationId xmlns:a16="http://schemas.microsoft.com/office/drawing/2014/main" id="{80E9B316-96D4-4944-A664-F75FB63499F2}"/>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2" name="object 6">
                <a:extLst>
                  <a:ext uri="{FF2B5EF4-FFF2-40B4-BE49-F238E27FC236}">
                    <a16:creationId xmlns:a16="http://schemas.microsoft.com/office/drawing/2014/main" id="{67E2B30E-9C94-0D41-BC42-39D9C5A5F788}"/>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3" name="object 7">
                <a:extLst>
                  <a:ext uri="{FF2B5EF4-FFF2-40B4-BE49-F238E27FC236}">
                    <a16:creationId xmlns:a16="http://schemas.microsoft.com/office/drawing/2014/main" id="{15DF5CB3-963A-724B-8848-D095F549E36B}"/>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4" name="object 8">
                <a:extLst>
                  <a:ext uri="{FF2B5EF4-FFF2-40B4-BE49-F238E27FC236}">
                    <a16:creationId xmlns:a16="http://schemas.microsoft.com/office/drawing/2014/main" id="{DB9CF4A3-A949-0A43-AFF0-3EC18E3711A0}"/>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5" name="object 9">
                <a:extLst>
                  <a:ext uri="{FF2B5EF4-FFF2-40B4-BE49-F238E27FC236}">
                    <a16:creationId xmlns:a16="http://schemas.microsoft.com/office/drawing/2014/main" id="{F1BCD194-F87F-F144-9C98-EEE7D31D1E16}"/>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6" name="object 10">
                <a:extLst>
                  <a:ext uri="{FF2B5EF4-FFF2-40B4-BE49-F238E27FC236}">
                    <a16:creationId xmlns:a16="http://schemas.microsoft.com/office/drawing/2014/main" id="{B6E39B9E-F646-4842-A625-010D73EFDC67}"/>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7" name="object 11">
                <a:extLst>
                  <a:ext uri="{FF2B5EF4-FFF2-40B4-BE49-F238E27FC236}">
                    <a16:creationId xmlns:a16="http://schemas.microsoft.com/office/drawing/2014/main" id="{3329A064-5BC2-DD43-AEFC-62649F2A0DC9}"/>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8" name="object 12">
                <a:extLst>
                  <a:ext uri="{FF2B5EF4-FFF2-40B4-BE49-F238E27FC236}">
                    <a16:creationId xmlns:a16="http://schemas.microsoft.com/office/drawing/2014/main" id="{6C102F81-EC92-8149-A599-0D6F01E589FB}"/>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9" name="object 13">
                <a:extLst>
                  <a:ext uri="{FF2B5EF4-FFF2-40B4-BE49-F238E27FC236}">
                    <a16:creationId xmlns:a16="http://schemas.microsoft.com/office/drawing/2014/main" id="{43340179-EE2A-084F-8CD4-0F4A984843B8}"/>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30" name="object 14">
                <a:extLst>
                  <a:ext uri="{FF2B5EF4-FFF2-40B4-BE49-F238E27FC236}">
                    <a16:creationId xmlns:a16="http://schemas.microsoft.com/office/drawing/2014/main" id="{B59CCBAC-1839-814C-862D-717409F8CB0C}"/>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1" name="object 15">
                <a:extLst>
                  <a:ext uri="{FF2B5EF4-FFF2-40B4-BE49-F238E27FC236}">
                    <a16:creationId xmlns:a16="http://schemas.microsoft.com/office/drawing/2014/main" id="{B0BB5EDD-7BE2-1D45-B866-CEA05325F1BB}"/>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2" name="object 16">
                <a:extLst>
                  <a:ext uri="{FF2B5EF4-FFF2-40B4-BE49-F238E27FC236}">
                    <a16:creationId xmlns:a16="http://schemas.microsoft.com/office/drawing/2014/main" id="{7CC82AE5-0C24-B847-B0E5-1F015E5E44E0}"/>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3" name="object 17">
                <a:extLst>
                  <a:ext uri="{FF2B5EF4-FFF2-40B4-BE49-F238E27FC236}">
                    <a16:creationId xmlns:a16="http://schemas.microsoft.com/office/drawing/2014/main" id="{C598EF51-67D1-8B40-8E56-4BA7C870F57E}"/>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4" name="object 18">
                <a:extLst>
                  <a:ext uri="{FF2B5EF4-FFF2-40B4-BE49-F238E27FC236}">
                    <a16:creationId xmlns:a16="http://schemas.microsoft.com/office/drawing/2014/main" id="{763A8F10-59FA-3646-9BBE-3054F3E8E423}"/>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5" name="object 19">
                <a:extLst>
                  <a:ext uri="{FF2B5EF4-FFF2-40B4-BE49-F238E27FC236}">
                    <a16:creationId xmlns:a16="http://schemas.microsoft.com/office/drawing/2014/main" id="{FB6B7EAC-DCB7-3545-B587-B0E374D91897}"/>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6" name="object 20">
                <a:extLst>
                  <a:ext uri="{FF2B5EF4-FFF2-40B4-BE49-F238E27FC236}">
                    <a16:creationId xmlns:a16="http://schemas.microsoft.com/office/drawing/2014/main" id="{7C312472-DE45-BB46-AF25-4FB8441BAD26}"/>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6" name="object 21">
              <a:extLst>
                <a:ext uri="{FF2B5EF4-FFF2-40B4-BE49-F238E27FC236}">
                  <a16:creationId xmlns:a16="http://schemas.microsoft.com/office/drawing/2014/main" id="{65525C40-64F7-2A42-874B-6EE4D489EE0E}"/>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7" name="object 22">
              <a:extLst>
                <a:ext uri="{FF2B5EF4-FFF2-40B4-BE49-F238E27FC236}">
                  <a16:creationId xmlns:a16="http://schemas.microsoft.com/office/drawing/2014/main" id="{8EA99B61-DD65-A048-B813-3F3F5F9CC8C2}"/>
                </a:ext>
              </a:extLst>
            </p:cNvPr>
            <p:cNvGrpSpPr/>
            <p:nvPr/>
          </p:nvGrpSpPr>
          <p:grpSpPr>
            <a:xfrm>
              <a:off x="2343359" y="1805714"/>
              <a:ext cx="974725" cy="202565"/>
              <a:chOff x="2343359" y="1805714"/>
              <a:chExt cx="974725" cy="202565"/>
            </a:xfrm>
          </p:grpSpPr>
          <p:pic>
            <p:nvPicPr>
              <p:cNvPr id="13" name="object 23">
                <a:extLst>
                  <a:ext uri="{FF2B5EF4-FFF2-40B4-BE49-F238E27FC236}">
                    <a16:creationId xmlns:a16="http://schemas.microsoft.com/office/drawing/2014/main" id="{BBCAA559-B86B-5D43-BD79-4F451F31902B}"/>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4" name="object 24">
                <a:extLst>
                  <a:ext uri="{FF2B5EF4-FFF2-40B4-BE49-F238E27FC236}">
                    <a16:creationId xmlns:a16="http://schemas.microsoft.com/office/drawing/2014/main" id="{7B81FF56-D9D0-1548-9E96-07AD820961A6}"/>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5" name="object 25">
                <a:extLst>
                  <a:ext uri="{FF2B5EF4-FFF2-40B4-BE49-F238E27FC236}">
                    <a16:creationId xmlns:a16="http://schemas.microsoft.com/office/drawing/2014/main" id="{F07DBD7F-C7A0-E84A-A24E-C66C306D648E}"/>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6" name="object 26">
                <a:extLst>
                  <a:ext uri="{FF2B5EF4-FFF2-40B4-BE49-F238E27FC236}">
                    <a16:creationId xmlns:a16="http://schemas.microsoft.com/office/drawing/2014/main" id="{45A3D918-AAC9-D74D-BF8C-7E6F4F3552B7}"/>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7" name="object 27">
                <a:extLst>
                  <a:ext uri="{FF2B5EF4-FFF2-40B4-BE49-F238E27FC236}">
                    <a16:creationId xmlns:a16="http://schemas.microsoft.com/office/drawing/2014/main" id="{CA2F8B3C-B099-D745-842C-AAE8C71D7F6B}"/>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8" name="object 28">
                <a:extLst>
                  <a:ext uri="{FF2B5EF4-FFF2-40B4-BE49-F238E27FC236}">
                    <a16:creationId xmlns:a16="http://schemas.microsoft.com/office/drawing/2014/main" id="{71FDBE27-89EB-E54C-93F2-C3707FC1ED2B}"/>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9" name="object 29">
                <a:extLst>
                  <a:ext uri="{FF2B5EF4-FFF2-40B4-BE49-F238E27FC236}">
                    <a16:creationId xmlns:a16="http://schemas.microsoft.com/office/drawing/2014/main" id="{A6770134-014F-ED46-8120-A2CBF8FCB382}"/>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8" name="object 30">
              <a:extLst>
                <a:ext uri="{FF2B5EF4-FFF2-40B4-BE49-F238E27FC236}">
                  <a16:creationId xmlns:a16="http://schemas.microsoft.com/office/drawing/2014/main" id="{E65AFA7D-3DE5-2B41-9920-4646934A936C}"/>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11" name="object 31">
              <a:extLst>
                <a:ext uri="{FF2B5EF4-FFF2-40B4-BE49-F238E27FC236}">
                  <a16:creationId xmlns:a16="http://schemas.microsoft.com/office/drawing/2014/main" id="{F24B9C61-9EEE-2D49-9176-D27A7E8161B8}"/>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2" name="object 32">
              <a:extLst>
                <a:ext uri="{FF2B5EF4-FFF2-40B4-BE49-F238E27FC236}">
                  <a16:creationId xmlns:a16="http://schemas.microsoft.com/office/drawing/2014/main" id="{BC7A3623-DF2E-8248-8941-C2A3E1A675A9}"/>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7" name="object 37">
            <a:extLst>
              <a:ext uri="{FF2B5EF4-FFF2-40B4-BE49-F238E27FC236}">
                <a16:creationId xmlns:a16="http://schemas.microsoft.com/office/drawing/2014/main" id="{A062F299-DE9D-3749-AC09-A5347F4F2D61}"/>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327745119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D22CB-128A-84AC-F239-0F11004ED977}"/>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0607CBCC-F83E-1B07-BC57-9679F326C4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71EE6221-E48F-B5C2-95AA-373EDA2C0626}"/>
              </a:ext>
            </a:extLst>
          </p:cNvPr>
          <p:cNvSpPr>
            <a:spLocks noGrp="1"/>
          </p:cNvSpPr>
          <p:nvPr>
            <p:ph type="dt" sz="half" idx="10"/>
          </p:nvPr>
        </p:nvSpPr>
        <p:spPr/>
        <p:txBody>
          <a:bodyPr/>
          <a:lstStyle/>
          <a:p>
            <a:fld id="{CD6EF46B-D9D7-4DC7-B172-6393532A2B5D}" type="datetimeFigureOut">
              <a:rPr lang="fr-FR" smtClean="0"/>
              <a:t>29/11/2022</a:t>
            </a:fld>
            <a:endParaRPr lang="fr-FR"/>
          </a:p>
        </p:txBody>
      </p:sp>
      <p:sp>
        <p:nvSpPr>
          <p:cNvPr id="5" name="Footer Placeholder 4">
            <a:extLst>
              <a:ext uri="{FF2B5EF4-FFF2-40B4-BE49-F238E27FC236}">
                <a16:creationId xmlns:a16="http://schemas.microsoft.com/office/drawing/2014/main" id="{4355E78F-B819-2E60-318B-E3530110860B}"/>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C98D2AC-0D24-F0D4-80E8-1BC76EE131DD}"/>
              </a:ext>
            </a:extLst>
          </p:cNvPr>
          <p:cNvSpPr>
            <a:spLocks noGrp="1"/>
          </p:cNvSpPr>
          <p:nvPr>
            <p:ph type="sldNum" sz="quarter" idx="12"/>
          </p:nvPr>
        </p:nvSpPr>
        <p:spPr/>
        <p:txBody>
          <a:bodyPr/>
          <a:lstStyle/>
          <a:p>
            <a:fld id="{5442AC19-F21B-4DFE-8CFC-DFD50A6F9EE8}" type="slidenum">
              <a:rPr lang="fr-FR" smtClean="0"/>
              <a:t>‹#›</a:t>
            </a:fld>
            <a:endParaRPr lang="fr-FR"/>
          </a:p>
        </p:txBody>
      </p:sp>
    </p:spTree>
    <p:extLst>
      <p:ext uri="{BB962C8B-B14F-4D97-AF65-F5344CB8AC3E}">
        <p14:creationId xmlns:p14="http://schemas.microsoft.com/office/powerpoint/2010/main" val="134752013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27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FFB76486-4175-8B43-A3F2-55656619C062}"/>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Autonomous Robotics Research Center</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marR="0" lvl="0" indent="0" algn="r" defTabSz="554478" rtl="0" eaLnBrk="1" fontAlgn="auto" latinLnBrk="0" hangingPunct="1">
              <a:lnSpc>
                <a:spcPts val="2155"/>
              </a:lnSpc>
              <a:spcBef>
                <a:spcPts val="0"/>
              </a:spcBef>
              <a:spcAft>
                <a:spcPts val="0"/>
              </a:spcAft>
              <a:buClrTx/>
              <a:buSzTx/>
              <a:buFontTx/>
              <a:buNone/>
              <a:tabLst/>
              <a:defRPr/>
            </a:pPr>
            <a:fld id="{4FC69F23-2E07-414A-8684-A0744552B4DF}" type="slidenum">
              <a:rPr kumimoji="0" lang="en-GB" sz="971" b="0" i="0" u="none" strike="noStrike" kern="1200" cap="none" spc="7" normalizeH="0" baseline="0" noProof="0">
                <a:ln>
                  <a:noFill/>
                </a:ln>
                <a:solidFill>
                  <a:srgbClr val="6300FF"/>
                </a:solidFill>
                <a:effectLst/>
                <a:uLnTx/>
                <a:uFillTx/>
                <a:latin typeface="Arial"/>
                <a:ea typeface="+mn-ea"/>
                <a:cs typeface="Arial"/>
              </a:rPr>
              <a:pPr marL="7701" marR="0" lvl="0" indent="0" algn="r" defTabSz="554478" rtl="0" eaLnBrk="1" fontAlgn="auto" latinLnBrk="0" hangingPunct="1">
                <a:lnSpc>
                  <a:spcPts val="2155"/>
                </a:lnSpc>
                <a:spcBef>
                  <a:spcPts val="0"/>
                </a:spcBef>
                <a:spcAft>
                  <a:spcPts val="0"/>
                </a:spcAft>
                <a:buClrTx/>
                <a:buSzTx/>
                <a:buFontTx/>
                <a:buNone/>
                <a:tabLst/>
                <a:defRPr/>
              </a:pPr>
              <a:t>‹#›</a:t>
            </a:fld>
            <a:endParaRPr kumimoji="0" sz="971" b="0" i="0" u="none" strike="noStrike" kern="1200" cap="none" spc="0" normalizeH="0" baseline="0" noProof="0">
              <a:ln>
                <a:noFill/>
              </a:ln>
              <a:solidFill>
                <a:srgbClr val="6300FF"/>
              </a:solidFill>
              <a:effectLst/>
              <a:uLnTx/>
              <a:uFillTx/>
              <a:latin typeface="Arial"/>
              <a:ea typeface="+mn-ea"/>
              <a:cs typeface="Arial"/>
            </a:endParaRPr>
          </a:p>
        </p:txBody>
      </p:sp>
    </p:spTree>
    <p:extLst>
      <p:ext uri="{BB962C8B-B14F-4D97-AF65-F5344CB8AC3E}">
        <p14:creationId xmlns:p14="http://schemas.microsoft.com/office/powerpoint/2010/main" val="236185512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ark Cov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53DA9E-52B1-6E42-8586-85D89AC12B0D}"/>
              </a:ext>
            </a:extLst>
          </p:cNvPr>
          <p:cNvSpPr>
            <a:spLocks noGrp="1"/>
          </p:cNvSpPr>
          <p:nvPr>
            <p:ph type="title"/>
          </p:nvPr>
        </p:nvSpPr>
        <p:spPr/>
        <p:txBody>
          <a:bodyPr>
            <a:noAutofit/>
          </a:bodyPr>
          <a:lstStyle/>
          <a:p>
            <a:r>
              <a:rPr lang="en-US"/>
              <a:t>Click to edit Master title style</a:t>
            </a:r>
          </a:p>
        </p:txBody>
      </p:sp>
      <p:sp>
        <p:nvSpPr>
          <p:cNvPr id="12" name="Text Placeholder 7">
            <a:extLst>
              <a:ext uri="{FF2B5EF4-FFF2-40B4-BE49-F238E27FC236}">
                <a16:creationId xmlns:a16="http://schemas.microsoft.com/office/drawing/2014/main" id="{9B8C1FC8-4787-584B-B931-0B1CA37ABC23}"/>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grpSp>
        <p:nvGrpSpPr>
          <p:cNvPr id="4" name="Group 3">
            <a:extLst>
              <a:ext uri="{FF2B5EF4-FFF2-40B4-BE49-F238E27FC236}">
                <a16:creationId xmlns:a16="http://schemas.microsoft.com/office/drawing/2014/main" id="{CC8B560B-C4E3-F14E-B3E6-C91A94A1A911}"/>
              </a:ext>
            </a:extLst>
          </p:cNvPr>
          <p:cNvGrpSpPr/>
          <p:nvPr userDrawn="1"/>
        </p:nvGrpSpPr>
        <p:grpSpPr>
          <a:xfrm>
            <a:off x="508391" y="507998"/>
            <a:ext cx="1756976" cy="969977"/>
            <a:chOff x="837666" y="837723"/>
            <a:chExt cx="2897383" cy="1599565"/>
          </a:xfrm>
        </p:grpSpPr>
        <p:grpSp>
          <p:nvGrpSpPr>
            <p:cNvPr id="5" name="object 3">
              <a:extLst>
                <a:ext uri="{FF2B5EF4-FFF2-40B4-BE49-F238E27FC236}">
                  <a16:creationId xmlns:a16="http://schemas.microsoft.com/office/drawing/2014/main" id="{168A65A2-4F88-3A49-8E7D-CA2FA4A3BBAF}"/>
                </a:ext>
              </a:extLst>
            </p:cNvPr>
            <p:cNvGrpSpPr/>
            <p:nvPr/>
          </p:nvGrpSpPr>
          <p:grpSpPr>
            <a:xfrm>
              <a:off x="2212954" y="1261511"/>
              <a:ext cx="1522095" cy="476884"/>
              <a:chOff x="2212954" y="1261511"/>
              <a:chExt cx="1522095" cy="476884"/>
            </a:xfrm>
          </p:grpSpPr>
          <p:pic>
            <p:nvPicPr>
              <p:cNvPr id="20" name="object 4">
                <a:extLst>
                  <a:ext uri="{FF2B5EF4-FFF2-40B4-BE49-F238E27FC236}">
                    <a16:creationId xmlns:a16="http://schemas.microsoft.com/office/drawing/2014/main" id="{4DC59377-D475-9541-8B0F-A2555AB699EF}"/>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1" name="object 5">
                <a:extLst>
                  <a:ext uri="{FF2B5EF4-FFF2-40B4-BE49-F238E27FC236}">
                    <a16:creationId xmlns:a16="http://schemas.microsoft.com/office/drawing/2014/main" id="{923D7F26-DDEA-3047-B44E-6DF34F1B558C}"/>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2" name="object 6">
                <a:extLst>
                  <a:ext uri="{FF2B5EF4-FFF2-40B4-BE49-F238E27FC236}">
                    <a16:creationId xmlns:a16="http://schemas.microsoft.com/office/drawing/2014/main" id="{08CBDFC7-FC45-9748-BB77-C59DAEBD7677}"/>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3" name="object 7">
                <a:extLst>
                  <a:ext uri="{FF2B5EF4-FFF2-40B4-BE49-F238E27FC236}">
                    <a16:creationId xmlns:a16="http://schemas.microsoft.com/office/drawing/2014/main" id="{C3C2C19E-3914-2245-8901-3A1DF51970A5}"/>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4" name="object 8">
                <a:extLst>
                  <a:ext uri="{FF2B5EF4-FFF2-40B4-BE49-F238E27FC236}">
                    <a16:creationId xmlns:a16="http://schemas.microsoft.com/office/drawing/2014/main" id="{E65C9BCF-6A09-C84C-9A8B-F5FD458C669D}"/>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5" name="object 9">
                <a:extLst>
                  <a:ext uri="{FF2B5EF4-FFF2-40B4-BE49-F238E27FC236}">
                    <a16:creationId xmlns:a16="http://schemas.microsoft.com/office/drawing/2014/main" id="{5FC47527-044E-E44A-926E-1D4A1EA4BCAA}"/>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6" name="object 10">
                <a:extLst>
                  <a:ext uri="{FF2B5EF4-FFF2-40B4-BE49-F238E27FC236}">
                    <a16:creationId xmlns:a16="http://schemas.microsoft.com/office/drawing/2014/main" id="{2BCBD0AE-C629-9C44-A1BD-3DAC970D80C8}"/>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7" name="object 11">
                <a:extLst>
                  <a:ext uri="{FF2B5EF4-FFF2-40B4-BE49-F238E27FC236}">
                    <a16:creationId xmlns:a16="http://schemas.microsoft.com/office/drawing/2014/main" id="{1FEE33BC-D13E-B34A-AB8F-CE30D85D23EF}"/>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8" name="object 12">
                <a:extLst>
                  <a:ext uri="{FF2B5EF4-FFF2-40B4-BE49-F238E27FC236}">
                    <a16:creationId xmlns:a16="http://schemas.microsoft.com/office/drawing/2014/main" id="{75CA8E22-7B03-EF4D-B381-B1BD6F5B6689}"/>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9" name="object 13">
                <a:extLst>
                  <a:ext uri="{FF2B5EF4-FFF2-40B4-BE49-F238E27FC236}">
                    <a16:creationId xmlns:a16="http://schemas.microsoft.com/office/drawing/2014/main" id="{56624C3C-B7BA-D949-90EA-7B2CEED973D9}"/>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30" name="object 14">
                <a:extLst>
                  <a:ext uri="{FF2B5EF4-FFF2-40B4-BE49-F238E27FC236}">
                    <a16:creationId xmlns:a16="http://schemas.microsoft.com/office/drawing/2014/main" id="{CC661F6B-F24A-C04D-B9CE-4B7D1B59BCE4}"/>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1" name="object 15">
                <a:extLst>
                  <a:ext uri="{FF2B5EF4-FFF2-40B4-BE49-F238E27FC236}">
                    <a16:creationId xmlns:a16="http://schemas.microsoft.com/office/drawing/2014/main" id="{C6677147-1F75-5940-9417-4F25634C88EF}"/>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2" name="object 16">
                <a:extLst>
                  <a:ext uri="{FF2B5EF4-FFF2-40B4-BE49-F238E27FC236}">
                    <a16:creationId xmlns:a16="http://schemas.microsoft.com/office/drawing/2014/main" id="{D3C0A771-FEC0-5F46-B794-474927C49271}"/>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3" name="object 17">
                <a:extLst>
                  <a:ext uri="{FF2B5EF4-FFF2-40B4-BE49-F238E27FC236}">
                    <a16:creationId xmlns:a16="http://schemas.microsoft.com/office/drawing/2014/main" id="{B2C2A39E-40D5-7C47-9CB2-52258B5AB872}"/>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4" name="object 18">
                <a:extLst>
                  <a:ext uri="{FF2B5EF4-FFF2-40B4-BE49-F238E27FC236}">
                    <a16:creationId xmlns:a16="http://schemas.microsoft.com/office/drawing/2014/main" id="{414EB63D-FB34-F24B-BE3D-76A58FFB721C}"/>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5" name="object 19">
                <a:extLst>
                  <a:ext uri="{FF2B5EF4-FFF2-40B4-BE49-F238E27FC236}">
                    <a16:creationId xmlns:a16="http://schemas.microsoft.com/office/drawing/2014/main" id="{841E078F-AE0A-554B-992D-18676E20E553}"/>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6" name="object 20">
                <a:extLst>
                  <a:ext uri="{FF2B5EF4-FFF2-40B4-BE49-F238E27FC236}">
                    <a16:creationId xmlns:a16="http://schemas.microsoft.com/office/drawing/2014/main" id="{5E5B056E-C526-B340-BACE-ED7CF852D869}"/>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6" name="object 21">
              <a:extLst>
                <a:ext uri="{FF2B5EF4-FFF2-40B4-BE49-F238E27FC236}">
                  <a16:creationId xmlns:a16="http://schemas.microsoft.com/office/drawing/2014/main" id="{1AEA1D9C-563F-EB40-AAAF-51AFBB9ECA02}"/>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7" name="object 22">
              <a:extLst>
                <a:ext uri="{FF2B5EF4-FFF2-40B4-BE49-F238E27FC236}">
                  <a16:creationId xmlns:a16="http://schemas.microsoft.com/office/drawing/2014/main" id="{25F3BF2E-ADD9-DC40-B710-105A1F836C17}"/>
                </a:ext>
              </a:extLst>
            </p:cNvPr>
            <p:cNvGrpSpPr/>
            <p:nvPr/>
          </p:nvGrpSpPr>
          <p:grpSpPr>
            <a:xfrm>
              <a:off x="2343359" y="1805714"/>
              <a:ext cx="974725" cy="202565"/>
              <a:chOff x="2343359" y="1805714"/>
              <a:chExt cx="974725" cy="202565"/>
            </a:xfrm>
          </p:grpSpPr>
          <p:pic>
            <p:nvPicPr>
              <p:cNvPr id="13" name="object 23">
                <a:extLst>
                  <a:ext uri="{FF2B5EF4-FFF2-40B4-BE49-F238E27FC236}">
                    <a16:creationId xmlns:a16="http://schemas.microsoft.com/office/drawing/2014/main" id="{5A3685C4-EAA6-0F4E-BF0C-BB95C9BD0931}"/>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4" name="object 24">
                <a:extLst>
                  <a:ext uri="{FF2B5EF4-FFF2-40B4-BE49-F238E27FC236}">
                    <a16:creationId xmlns:a16="http://schemas.microsoft.com/office/drawing/2014/main" id="{E2504FEB-E2CB-1A4A-9916-BEA21CA8C07C}"/>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5" name="object 25">
                <a:extLst>
                  <a:ext uri="{FF2B5EF4-FFF2-40B4-BE49-F238E27FC236}">
                    <a16:creationId xmlns:a16="http://schemas.microsoft.com/office/drawing/2014/main" id="{CA89FF54-1E3A-D548-882A-5CCF106846CE}"/>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6" name="object 26">
                <a:extLst>
                  <a:ext uri="{FF2B5EF4-FFF2-40B4-BE49-F238E27FC236}">
                    <a16:creationId xmlns:a16="http://schemas.microsoft.com/office/drawing/2014/main" id="{D3B682B1-7DEB-EB46-A5D7-78AA01A16D69}"/>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7" name="object 27">
                <a:extLst>
                  <a:ext uri="{FF2B5EF4-FFF2-40B4-BE49-F238E27FC236}">
                    <a16:creationId xmlns:a16="http://schemas.microsoft.com/office/drawing/2014/main" id="{EC51AC97-2DE4-2442-907F-84C086CACE93}"/>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8" name="object 28">
                <a:extLst>
                  <a:ext uri="{FF2B5EF4-FFF2-40B4-BE49-F238E27FC236}">
                    <a16:creationId xmlns:a16="http://schemas.microsoft.com/office/drawing/2014/main" id="{D3E7883C-A2CD-C546-B411-AA1E79F2B0FD}"/>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9" name="object 29">
                <a:extLst>
                  <a:ext uri="{FF2B5EF4-FFF2-40B4-BE49-F238E27FC236}">
                    <a16:creationId xmlns:a16="http://schemas.microsoft.com/office/drawing/2014/main" id="{2455742F-7AF4-084C-AD93-38755B450EDD}"/>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8" name="object 30">
              <a:extLst>
                <a:ext uri="{FF2B5EF4-FFF2-40B4-BE49-F238E27FC236}">
                  <a16:creationId xmlns:a16="http://schemas.microsoft.com/office/drawing/2014/main" id="{7BCBCE16-4D96-5D4A-9F68-6B1B0F73040A}"/>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9" name="object 31">
              <a:extLst>
                <a:ext uri="{FF2B5EF4-FFF2-40B4-BE49-F238E27FC236}">
                  <a16:creationId xmlns:a16="http://schemas.microsoft.com/office/drawing/2014/main" id="{17F2B2D9-E9E8-CF46-B7DF-87D33502B5E9}"/>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0" name="object 32">
              <a:extLst>
                <a:ext uri="{FF2B5EF4-FFF2-40B4-BE49-F238E27FC236}">
                  <a16:creationId xmlns:a16="http://schemas.microsoft.com/office/drawing/2014/main" id="{197C2B53-9367-8942-B142-798F547B855D}"/>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7" name="object 37">
            <a:extLst>
              <a:ext uri="{FF2B5EF4-FFF2-40B4-BE49-F238E27FC236}">
                <a16:creationId xmlns:a16="http://schemas.microsoft.com/office/drawing/2014/main" id="{215B2DDA-D9D4-3E4F-B76F-93230F7D5F1E}"/>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168411052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ark Cover Imag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6C986-B365-B24A-9874-299D155C3DA2}"/>
              </a:ext>
            </a:extLst>
          </p:cNvPr>
          <p:cNvSpPr/>
          <p:nvPr userDrawn="1"/>
        </p:nvSpPr>
        <p:spPr>
          <a:xfrm>
            <a:off x="1" y="1"/>
            <a:ext cx="12192000" cy="68580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9BD920F0-09CD-6A44-8C47-3C46B64F660A}"/>
              </a:ext>
            </a:extLst>
          </p:cNvPr>
          <p:cNvSpPr>
            <a:spLocks noGrp="1"/>
          </p:cNvSpPr>
          <p:nvPr>
            <p:ph type="title"/>
          </p:nvPr>
        </p:nvSpPr>
        <p:spPr/>
        <p:txBody>
          <a:bodyPr>
            <a:noAutofit/>
          </a:bodyPr>
          <a:lstStyle/>
          <a:p>
            <a:r>
              <a:rPr lang="en-US"/>
              <a:t>Click to edit Master title style</a:t>
            </a:r>
          </a:p>
        </p:txBody>
      </p:sp>
      <p:sp>
        <p:nvSpPr>
          <p:cNvPr id="3" name="Text Placeholder 7">
            <a:extLst>
              <a:ext uri="{FF2B5EF4-FFF2-40B4-BE49-F238E27FC236}">
                <a16:creationId xmlns:a16="http://schemas.microsoft.com/office/drawing/2014/main" id="{91E0A024-1950-6746-BD31-2B247FA75E8E}"/>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grpSp>
        <p:nvGrpSpPr>
          <p:cNvPr id="5" name="Group 4">
            <a:extLst>
              <a:ext uri="{FF2B5EF4-FFF2-40B4-BE49-F238E27FC236}">
                <a16:creationId xmlns:a16="http://schemas.microsoft.com/office/drawing/2014/main" id="{7E483407-99B2-2441-9882-11A60E828323}"/>
              </a:ext>
            </a:extLst>
          </p:cNvPr>
          <p:cNvGrpSpPr/>
          <p:nvPr userDrawn="1"/>
        </p:nvGrpSpPr>
        <p:grpSpPr>
          <a:xfrm>
            <a:off x="508391" y="507998"/>
            <a:ext cx="1756976" cy="969977"/>
            <a:chOff x="837666" y="837723"/>
            <a:chExt cx="2897383" cy="1599565"/>
          </a:xfrm>
        </p:grpSpPr>
        <p:grpSp>
          <p:nvGrpSpPr>
            <p:cNvPr id="6" name="object 3">
              <a:extLst>
                <a:ext uri="{FF2B5EF4-FFF2-40B4-BE49-F238E27FC236}">
                  <a16:creationId xmlns:a16="http://schemas.microsoft.com/office/drawing/2014/main" id="{094A1F4E-5D5B-1D4F-B083-B17564AE7CC5}"/>
                </a:ext>
              </a:extLst>
            </p:cNvPr>
            <p:cNvGrpSpPr/>
            <p:nvPr/>
          </p:nvGrpSpPr>
          <p:grpSpPr>
            <a:xfrm>
              <a:off x="2212954" y="1261511"/>
              <a:ext cx="1522095" cy="476884"/>
              <a:chOff x="2212954" y="1261511"/>
              <a:chExt cx="1522095" cy="476884"/>
            </a:xfrm>
          </p:grpSpPr>
          <p:pic>
            <p:nvPicPr>
              <p:cNvPr id="19" name="object 4">
                <a:extLst>
                  <a:ext uri="{FF2B5EF4-FFF2-40B4-BE49-F238E27FC236}">
                    <a16:creationId xmlns:a16="http://schemas.microsoft.com/office/drawing/2014/main" id="{C44FF557-F074-3A46-A140-A97B48BEA64F}"/>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0" name="object 5">
                <a:extLst>
                  <a:ext uri="{FF2B5EF4-FFF2-40B4-BE49-F238E27FC236}">
                    <a16:creationId xmlns:a16="http://schemas.microsoft.com/office/drawing/2014/main" id="{10FD9D80-A939-4943-840E-58C0CED970C2}"/>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1" name="object 6">
                <a:extLst>
                  <a:ext uri="{FF2B5EF4-FFF2-40B4-BE49-F238E27FC236}">
                    <a16:creationId xmlns:a16="http://schemas.microsoft.com/office/drawing/2014/main" id="{AFACCECF-B67E-2F49-95A6-7B1E174D1CF7}"/>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2" name="object 7">
                <a:extLst>
                  <a:ext uri="{FF2B5EF4-FFF2-40B4-BE49-F238E27FC236}">
                    <a16:creationId xmlns:a16="http://schemas.microsoft.com/office/drawing/2014/main" id="{DEB5C1B5-C1E4-254D-9375-023E516825F4}"/>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3" name="object 8">
                <a:extLst>
                  <a:ext uri="{FF2B5EF4-FFF2-40B4-BE49-F238E27FC236}">
                    <a16:creationId xmlns:a16="http://schemas.microsoft.com/office/drawing/2014/main" id="{02714FCA-583B-E34D-8778-52D4D22A3D0D}"/>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4" name="object 9">
                <a:extLst>
                  <a:ext uri="{FF2B5EF4-FFF2-40B4-BE49-F238E27FC236}">
                    <a16:creationId xmlns:a16="http://schemas.microsoft.com/office/drawing/2014/main" id="{948A3889-FDDB-8445-BB25-EAEF22B8307E}"/>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5" name="object 10">
                <a:extLst>
                  <a:ext uri="{FF2B5EF4-FFF2-40B4-BE49-F238E27FC236}">
                    <a16:creationId xmlns:a16="http://schemas.microsoft.com/office/drawing/2014/main" id="{A8716CB3-7644-A247-88D1-6729C32E23D9}"/>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6" name="object 11">
                <a:extLst>
                  <a:ext uri="{FF2B5EF4-FFF2-40B4-BE49-F238E27FC236}">
                    <a16:creationId xmlns:a16="http://schemas.microsoft.com/office/drawing/2014/main" id="{3034FAF0-85DF-4947-95A1-59A39ADF565F}"/>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7" name="object 12">
                <a:extLst>
                  <a:ext uri="{FF2B5EF4-FFF2-40B4-BE49-F238E27FC236}">
                    <a16:creationId xmlns:a16="http://schemas.microsoft.com/office/drawing/2014/main" id="{BBA69412-18DD-E34C-A8EE-50A2CB48AD6C}"/>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8" name="object 13">
                <a:extLst>
                  <a:ext uri="{FF2B5EF4-FFF2-40B4-BE49-F238E27FC236}">
                    <a16:creationId xmlns:a16="http://schemas.microsoft.com/office/drawing/2014/main" id="{67EA2A0A-53A3-5F4A-A9A7-A3212794F46B}"/>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29" name="object 14">
                <a:extLst>
                  <a:ext uri="{FF2B5EF4-FFF2-40B4-BE49-F238E27FC236}">
                    <a16:creationId xmlns:a16="http://schemas.microsoft.com/office/drawing/2014/main" id="{1B3739F9-FF99-CC40-A738-A5EB8E89C77C}"/>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0" name="object 15">
                <a:extLst>
                  <a:ext uri="{FF2B5EF4-FFF2-40B4-BE49-F238E27FC236}">
                    <a16:creationId xmlns:a16="http://schemas.microsoft.com/office/drawing/2014/main" id="{0B03037B-2400-1C48-9B69-B8B7B2BD3FE2}"/>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1" name="object 16">
                <a:extLst>
                  <a:ext uri="{FF2B5EF4-FFF2-40B4-BE49-F238E27FC236}">
                    <a16:creationId xmlns:a16="http://schemas.microsoft.com/office/drawing/2014/main" id="{A3D25795-AFAF-AA49-A3F1-7B555F3B6680}"/>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2" name="object 17">
                <a:extLst>
                  <a:ext uri="{FF2B5EF4-FFF2-40B4-BE49-F238E27FC236}">
                    <a16:creationId xmlns:a16="http://schemas.microsoft.com/office/drawing/2014/main" id="{9A02B846-4BDB-E847-AF21-F780F46A0B0B}"/>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3" name="object 18">
                <a:extLst>
                  <a:ext uri="{FF2B5EF4-FFF2-40B4-BE49-F238E27FC236}">
                    <a16:creationId xmlns:a16="http://schemas.microsoft.com/office/drawing/2014/main" id="{3C5A53D6-8260-5548-BC12-970CA73292D3}"/>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4" name="object 19">
                <a:extLst>
                  <a:ext uri="{FF2B5EF4-FFF2-40B4-BE49-F238E27FC236}">
                    <a16:creationId xmlns:a16="http://schemas.microsoft.com/office/drawing/2014/main" id="{6F17B8AE-B127-E948-9552-60D1F1931892}"/>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5" name="object 20">
                <a:extLst>
                  <a:ext uri="{FF2B5EF4-FFF2-40B4-BE49-F238E27FC236}">
                    <a16:creationId xmlns:a16="http://schemas.microsoft.com/office/drawing/2014/main" id="{D530234B-B392-4945-9ACA-EBA27A027B5F}"/>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7" name="object 21">
              <a:extLst>
                <a:ext uri="{FF2B5EF4-FFF2-40B4-BE49-F238E27FC236}">
                  <a16:creationId xmlns:a16="http://schemas.microsoft.com/office/drawing/2014/main" id="{56A7E2D7-B617-7642-A0F3-480291F5AF4A}"/>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8" name="object 22">
              <a:extLst>
                <a:ext uri="{FF2B5EF4-FFF2-40B4-BE49-F238E27FC236}">
                  <a16:creationId xmlns:a16="http://schemas.microsoft.com/office/drawing/2014/main" id="{513F9F9A-20FD-7141-ACC4-A26D51548A46}"/>
                </a:ext>
              </a:extLst>
            </p:cNvPr>
            <p:cNvGrpSpPr/>
            <p:nvPr/>
          </p:nvGrpSpPr>
          <p:grpSpPr>
            <a:xfrm>
              <a:off x="2343359" y="1805714"/>
              <a:ext cx="974725" cy="202565"/>
              <a:chOff x="2343359" y="1805714"/>
              <a:chExt cx="974725" cy="202565"/>
            </a:xfrm>
          </p:grpSpPr>
          <p:pic>
            <p:nvPicPr>
              <p:cNvPr id="12" name="object 23">
                <a:extLst>
                  <a:ext uri="{FF2B5EF4-FFF2-40B4-BE49-F238E27FC236}">
                    <a16:creationId xmlns:a16="http://schemas.microsoft.com/office/drawing/2014/main" id="{BE0DA187-96FF-C741-B245-52E018902103}"/>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3" name="object 24">
                <a:extLst>
                  <a:ext uri="{FF2B5EF4-FFF2-40B4-BE49-F238E27FC236}">
                    <a16:creationId xmlns:a16="http://schemas.microsoft.com/office/drawing/2014/main" id="{60BA0F88-D7ED-344A-8834-54C2627E9C69}"/>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4" name="object 25">
                <a:extLst>
                  <a:ext uri="{FF2B5EF4-FFF2-40B4-BE49-F238E27FC236}">
                    <a16:creationId xmlns:a16="http://schemas.microsoft.com/office/drawing/2014/main" id="{83E6A660-6195-4D42-A6F6-A3726ABECF1D}"/>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5" name="object 26">
                <a:extLst>
                  <a:ext uri="{FF2B5EF4-FFF2-40B4-BE49-F238E27FC236}">
                    <a16:creationId xmlns:a16="http://schemas.microsoft.com/office/drawing/2014/main" id="{9140BCE1-4299-314C-81BF-E9AF89102EB1}"/>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6" name="object 27">
                <a:extLst>
                  <a:ext uri="{FF2B5EF4-FFF2-40B4-BE49-F238E27FC236}">
                    <a16:creationId xmlns:a16="http://schemas.microsoft.com/office/drawing/2014/main" id="{370CBFB9-3B45-6E4A-9273-830FE9D53860}"/>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7" name="object 28">
                <a:extLst>
                  <a:ext uri="{FF2B5EF4-FFF2-40B4-BE49-F238E27FC236}">
                    <a16:creationId xmlns:a16="http://schemas.microsoft.com/office/drawing/2014/main" id="{CB483C55-55D4-A24B-A122-C4BBE73C3592}"/>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8" name="object 29">
                <a:extLst>
                  <a:ext uri="{FF2B5EF4-FFF2-40B4-BE49-F238E27FC236}">
                    <a16:creationId xmlns:a16="http://schemas.microsoft.com/office/drawing/2014/main" id="{E7C76E84-645B-7345-B8A7-67BF50F2147A}"/>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9" name="object 30">
              <a:extLst>
                <a:ext uri="{FF2B5EF4-FFF2-40B4-BE49-F238E27FC236}">
                  <a16:creationId xmlns:a16="http://schemas.microsoft.com/office/drawing/2014/main" id="{06E6F32B-FD57-A346-B0AA-E00A7F7E61CE}"/>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10" name="object 31">
              <a:extLst>
                <a:ext uri="{FF2B5EF4-FFF2-40B4-BE49-F238E27FC236}">
                  <a16:creationId xmlns:a16="http://schemas.microsoft.com/office/drawing/2014/main" id="{6C96DD88-6649-7844-9F2B-AC23BEEC263D}"/>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1" name="object 32">
              <a:extLst>
                <a:ext uri="{FF2B5EF4-FFF2-40B4-BE49-F238E27FC236}">
                  <a16:creationId xmlns:a16="http://schemas.microsoft.com/office/drawing/2014/main" id="{D496B7C1-04A3-7348-B799-12D2F24786AB}"/>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6" name="object 37">
            <a:extLst>
              <a:ext uri="{FF2B5EF4-FFF2-40B4-BE49-F238E27FC236}">
                <a16:creationId xmlns:a16="http://schemas.microsoft.com/office/drawing/2014/main" id="{317BCB95-9E0F-B447-9CB9-00709F07839D}"/>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3442497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ark Cover Imag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20F0-09CD-6A44-8C47-3C46B64F660A}"/>
              </a:ext>
            </a:extLst>
          </p:cNvPr>
          <p:cNvSpPr>
            <a:spLocks noGrp="1"/>
          </p:cNvSpPr>
          <p:nvPr>
            <p:ph type="title"/>
          </p:nvPr>
        </p:nvSpPr>
        <p:spPr/>
        <p:txBody>
          <a:bodyPr>
            <a:noAutofit/>
          </a:bodyPr>
          <a:lstStyle/>
          <a:p>
            <a:r>
              <a:rPr lang="en-US"/>
              <a:t>Click to edit Master title style</a:t>
            </a:r>
          </a:p>
        </p:txBody>
      </p:sp>
      <p:sp>
        <p:nvSpPr>
          <p:cNvPr id="3" name="Text Placeholder 7">
            <a:extLst>
              <a:ext uri="{FF2B5EF4-FFF2-40B4-BE49-F238E27FC236}">
                <a16:creationId xmlns:a16="http://schemas.microsoft.com/office/drawing/2014/main" id="{91E0A024-1950-6746-BD31-2B247FA75E8E}"/>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Secure Systems</a:t>
            </a:r>
          </a:p>
          <a:p>
            <a:pPr lvl="0"/>
            <a:r>
              <a:rPr lang="en-US"/>
              <a:t>Research Center</a:t>
            </a:r>
          </a:p>
        </p:txBody>
      </p:sp>
    </p:spTree>
    <p:extLst>
      <p:ext uri="{BB962C8B-B14F-4D97-AF65-F5344CB8AC3E}">
        <p14:creationId xmlns:p14="http://schemas.microsoft.com/office/powerpoint/2010/main" val="1172586463"/>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1"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5"/>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0" name="Text Placeholder 94">
            <a:extLst>
              <a:ext uri="{FF2B5EF4-FFF2-40B4-BE49-F238E27FC236}">
                <a16:creationId xmlns:a16="http://schemas.microsoft.com/office/drawing/2014/main" id="{B2AA246E-2B67-F449-AFF4-5B445184D7D3}"/>
              </a:ext>
            </a:extLst>
          </p:cNvPr>
          <p:cNvSpPr>
            <a:spLocks noGrp="1"/>
          </p:cNvSpPr>
          <p:nvPr>
            <p:ph type="body" sz="quarter" idx="22"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169845053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Dark Cover Imag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6C986-B365-B24A-9874-299D155C3DA2}"/>
              </a:ext>
            </a:extLst>
          </p:cNvPr>
          <p:cNvSpPr/>
          <p:nvPr userDrawn="1"/>
        </p:nvSpPr>
        <p:spPr>
          <a:xfrm>
            <a:off x="1" y="1"/>
            <a:ext cx="12192000" cy="6858000"/>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2" name="Title 1">
            <a:extLst>
              <a:ext uri="{FF2B5EF4-FFF2-40B4-BE49-F238E27FC236}">
                <a16:creationId xmlns:a16="http://schemas.microsoft.com/office/drawing/2014/main" id="{9BD920F0-09CD-6A44-8C47-3C46B64F660A}"/>
              </a:ext>
            </a:extLst>
          </p:cNvPr>
          <p:cNvSpPr>
            <a:spLocks noGrp="1"/>
          </p:cNvSpPr>
          <p:nvPr>
            <p:ph type="title"/>
          </p:nvPr>
        </p:nvSpPr>
        <p:spPr/>
        <p:txBody>
          <a:bodyPr>
            <a:noAutofit/>
          </a:bodyPr>
          <a:lstStyle/>
          <a:p>
            <a:r>
              <a:rPr lang="en-US"/>
              <a:t>Click to edit Master title style</a:t>
            </a:r>
          </a:p>
        </p:txBody>
      </p:sp>
      <p:sp>
        <p:nvSpPr>
          <p:cNvPr id="3" name="Text Placeholder 7">
            <a:extLst>
              <a:ext uri="{FF2B5EF4-FFF2-40B4-BE49-F238E27FC236}">
                <a16:creationId xmlns:a16="http://schemas.microsoft.com/office/drawing/2014/main" id="{91E0A024-1950-6746-BD31-2B247FA75E8E}"/>
              </a:ext>
            </a:extLst>
          </p:cNvPr>
          <p:cNvSpPr>
            <a:spLocks noGrp="1"/>
          </p:cNvSpPr>
          <p:nvPr>
            <p:ph type="body" sz="quarter" idx="10" hasCustomPrompt="1"/>
          </p:nvPr>
        </p:nvSpPr>
        <p:spPr>
          <a:xfrm>
            <a:off x="478365" y="6070602"/>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grpSp>
        <p:nvGrpSpPr>
          <p:cNvPr id="5" name="Group 4">
            <a:extLst>
              <a:ext uri="{FF2B5EF4-FFF2-40B4-BE49-F238E27FC236}">
                <a16:creationId xmlns:a16="http://schemas.microsoft.com/office/drawing/2014/main" id="{7E483407-99B2-2441-9882-11A60E828323}"/>
              </a:ext>
            </a:extLst>
          </p:cNvPr>
          <p:cNvGrpSpPr/>
          <p:nvPr userDrawn="1"/>
        </p:nvGrpSpPr>
        <p:grpSpPr>
          <a:xfrm>
            <a:off x="508391" y="508000"/>
            <a:ext cx="1756976" cy="969977"/>
            <a:chOff x="837666" y="837723"/>
            <a:chExt cx="2897383" cy="1599565"/>
          </a:xfrm>
        </p:grpSpPr>
        <p:grpSp>
          <p:nvGrpSpPr>
            <p:cNvPr id="6" name="object 3">
              <a:extLst>
                <a:ext uri="{FF2B5EF4-FFF2-40B4-BE49-F238E27FC236}">
                  <a16:creationId xmlns:a16="http://schemas.microsoft.com/office/drawing/2014/main" id="{094A1F4E-5D5B-1D4F-B083-B17564AE7CC5}"/>
                </a:ext>
              </a:extLst>
            </p:cNvPr>
            <p:cNvGrpSpPr/>
            <p:nvPr/>
          </p:nvGrpSpPr>
          <p:grpSpPr>
            <a:xfrm>
              <a:off x="2212954" y="1261511"/>
              <a:ext cx="1522095" cy="476884"/>
              <a:chOff x="2212954" y="1261511"/>
              <a:chExt cx="1522095" cy="476884"/>
            </a:xfrm>
          </p:grpSpPr>
          <p:pic>
            <p:nvPicPr>
              <p:cNvPr id="19" name="object 4">
                <a:extLst>
                  <a:ext uri="{FF2B5EF4-FFF2-40B4-BE49-F238E27FC236}">
                    <a16:creationId xmlns:a16="http://schemas.microsoft.com/office/drawing/2014/main" id="{C44FF557-F074-3A46-A140-A97B48BEA64F}"/>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0" name="object 5">
                <a:extLst>
                  <a:ext uri="{FF2B5EF4-FFF2-40B4-BE49-F238E27FC236}">
                    <a16:creationId xmlns:a16="http://schemas.microsoft.com/office/drawing/2014/main" id="{10FD9D80-A939-4943-840E-58C0CED970C2}"/>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1" name="object 6">
                <a:extLst>
                  <a:ext uri="{FF2B5EF4-FFF2-40B4-BE49-F238E27FC236}">
                    <a16:creationId xmlns:a16="http://schemas.microsoft.com/office/drawing/2014/main" id="{AFACCECF-B67E-2F49-95A6-7B1E174D1CF7}"/>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2" name="object 7">
                <a:extLst>
                  <a:ext uri="{FF2B5EF4-FFF2-40B4-BE49-F238E27FC236}">
                    <a16:creationId xmlns:a16="http://schemas.microsoft.com/office/drawing/2014/main" id="{DEB5C1B5-C1E4-254D-9375-023E516825F4}"/>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3" name="object 8">
                <a:extLst>
                  <a:ext uri="{FF2B5EF4-FFF2-40B4-BE49-F238E27FC236}">
                    <a16:creationId xmlns:a16="http://schemas.microsoft.com/office/drawing/2014/main" id="{02714FCA-583B-E34D-8778-52D4D22A3D0D}"/>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4" name="object 9">
                <a:extLst>
                  <a:ext uri="{FF2B5EF4-FFF2-40B4-BE49-F238E27FC236}">
                    <a16:creationId xmlns:a16="http://schemas.microsoft.com/office/drawing/2014/main" id="{948A3889-FDDB-8445-BB25-EAEF22B8307E}"/>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5" name="object 10">
                <a:extLst>
                  <a:ext uri="{FF2B5EF4-FFF2-40B4-BE49-F238E27FC236}">
                    <a16:creationId xmlns:a16="http://schemas.microsoft.com/office/drawing/2014/main" id="{A8716CB3-7644-A247-88D1-6729C32E23D9}"/>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6" name="object 11">
                <a:extLst>
                  <a:ext uri="{FF2B5EF4-FFF2-40B4-BE49-F238E27FC236}">
                    <a16:creationId xmlns:a16="http://schemas.microsoft.com/office/drawing/2014/main" id="{3034FAF0-85DF-4947-95A1-59A39ADF565F}"/>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7" name="object 12">
                <a:extLst>
                  <a:ext uri="{FF2B5EF4-FFF2-40B4-BE49-F238E27FC236}">
                    <a16:creationId xmlns:a16="http://schemas.microsoft.com/office/drawing/2014/main" id="{BBA69412-18DD-E34C-A8EE-50A2CB48AD6C}"/>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8" name="object 13">
                <a:extLst>
                  <a:ext uri="{FF2B5EF4-FFF2-40B4-BE49-F238E27FC236}">
                    <a16:creationId xmlns:a16="http://schemas.microsoft.com/office/drawing/2014/main" id="{67EA2A0A-53A3-5F4A-A9A7-A3212794F46B}"/>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29" name="object 14">
                <a:extLst>
                  <a:ext uri="{FF2B5EF4-FFF2-40B4-BE49-F238E27FC236}">
                    <a16:creationId xmlns:a16="http://schemas.microsoft.com/office/drawing/2014/main" id="{1B3739F9-FF99-CC40-A738-A5EB8E89C77C}"/>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0" name="object 15">
                <a:extLst>
                  <a:ext uri="{FF2B5EF4-FFF2-40B4-BE49-F238E27FC236}">
                    <a16:creationId xmlns:a16="http://schemas.microsoft.com/office/drawing/2014/main" id="{0B03037B-2400-1C48-9B69-B8B7B2BD3FE2}"/>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1" name="object 16">
                <a:extLst>
                  <a:ext uri="{FF2B5EF4-FFF2-40B4-BE49-F238E27FC236}">
                    <a16:creationId xmlns:a16="http://schemas.microsoft.com/office/drawing/2014/main" id="{A3D25795-AFAF-AA49-A3F1-7B555F3B6680}"/>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2" name="object 17">
                <a:extLst>
                  <a:ext uri="{FF2B5EF4-FFF2-40B4-BE49-F238E27FC236}">
                    <a16:creationId xmlns:a16="http://schemas.microsoft.com/office/drawing/2014/main" id="{9A02B846-4BDB-E847-AF21-F780F46A0B0B}"/>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3" name="object 18">
                <a:extLst>
                  <a:ext uri="{FF2B5EF4-FFF2-40B4-BE49-F238E27FC236}">
                    <a16:creationId xmlns:a16="http://schemas.microsoft.com/office/drawing/2014/main" id="{3C5A53D6-8260-5548-BC12-970CA73292D3}"/>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4" name="object 19">
                <a:extLst>
                  <a:ext uri="{FF2B5EF4-FFF2-40B4-BE49-F238E27FC236}">
                    <a16:creationId xmlns:a16="http://schemas.microsoft.com/office/drawing/2014/main" id="{6F17B8AE-B127-E948-9552-60D1F1931892}"/>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5" name="object 20">
                <a:extLst>
                  <a:ext uri="{FF2B5EF4-FFF2-40B4-BE49-F238E27FC236}">
                    <a16:creationId xmlns:a16="http://schemas.microsoft.com/office/drawing/2014/main" id="{D530234B-B392-4945-9ACA-EBA27A027B5F}"/>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7" name="object 21">
              <a:extLst>
                <a:ext uri="{FF2B5EF4-FFF2-40B4-BE49-F238E27FC236}">
                  <a16:creationId xmlns:a16="http://schemas.microsoft.com/office/drawing/2014/main" id="{56A7E2D7-B617-7642-A0F3-480291F5AF4A}"/>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8" name="object 22">
              <a:extLst>
                <a:ext uri="{FF2B5EF4-FFF2-40B4-BE49-F238E27FC236}">
                  <a16:creationId xmlns:a16="http://schemas.microsoft.com/office/drawing/2014/main" id="{513F9F9A-20FD-7141-ACC4-A26D51548A46}"/>
                </a:ext>
              </a:extLst>
            </p:cNvPr>
            <p:cNvGrpSpPr/>
            <p:nvPr/>
          </p:nvGrpSpPr>
          <p:grpSpPr>
            <a:xfrm>
              <a:off x="2343359" y="1805714"/>
              <a:ext cx="974725" cy="202565"/>
              <a:chOff x="2343359" y="1805714"/>
              <a:chExt cx="974725" cy="202565"/>
            </a:xfrm>
          </p:grpSpPr>
          <p:pic>
            <p:nvPicPr>
              <p:cNvPr id="12" name="object 23">
                <a:extLst>
                  <a:ext uri="{FF2B5EF4-FFF2-40B4-BE49-F238E27FC236}">
                    <a16:creationId xmlns:a16="http://schemas.microsoft.com/office/drawing/2014/main" id="{BE0DA187-96FF-C741-B245-52E018902103}"/>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3" name="object 24">
                <a:extLst>
                  <a:ext uri="{FF2B5EF4-FFF2-40B4-BE49-F238E27FC236}">
                    <a16:creationId xmlns:a16="http://schemas.microsoft.com/office/drawing/2014/main" id="{60BA0F88-D7ED-344A-8834-54C2627E9C69}"/>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4" name="object 25">
                <a:extLst>
                  <a:ext uri="{FF2B5EF4-FFF2-40B4-BE49-F238E27FC236}">
                    <a16:creationId xmlns:a16="http://schemas.microsoft.com/office/drawing/2014/main" id="{83E6A660-6195-4D42-A6F6-A3726ABECF1D}"/>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5" name="object 26">
                <a:extLst>
                  <a:ext uri="{FF2B5EF4-FFF2-40B4-BE49-F238E27FC236}">
                    <a16:creationId xmlns:a16="http://schemas.microsoft.com/office/drawing/2014/main" id="{9140BCE1-4299-314C-81BF-E9AF89102EB1}"/>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6" name="object 27">
                <a:extLst>
                  <a:ext uri="{FF2B5EF4-FFF2-40B4-BE49-F238E27FC236}">
                    <a16:creationId xmlns:a16="http://schemas.microsoft.com/office/drawing/2014/main" id="{370CBFB9-3B45-6E4A-9273-830FE9D53860}"/>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7" name="object 28">
                <a:extLst>
                  <a:ext uri="{FF2B5EF4-FFF2-40B4-BE49-F238E27FC236}">
                    <a16:creationId xmlns:a16="http://schemas.microsoft.com/office/drawing/2014/main" id="{CB483C55-55D4-A24B-A122-C4BBE73C3592}"/>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8" name="object 29">
                <a:extLst>
                  <a:ext uri="{FF2B5EF4-FFF2-40B4-BE49-F238E27FC236}">
                    <a16:creationId xmlns:a16="http://schemas.microsoft.com/office/drawing/2014/main" id="{E7C76E84-645B-7345-B8A7-67BF50F2147A}"/>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9" name="object 30">
              <a:extLst>
                <a:ext uri="{FF2B5EF4-FFF2-40B4-BE49-F238E27FC236}">
                  <a16:creationId xmlns:a16="http://schemas.microsoft.com/office/drawing/2014/main" id="{06E6F32B-FD57-A346-B0AA-E00A7F7E61CE}"/>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10" name="object 31">
              <a:extLst>
                <a:ext uri="{FF2B5EF4-FFF2-40B4-BE49-F238E27FC236}">
                  <a16:creationId xmlns:a16="http://schemas.microsoft.com/office/drawing/2014/main" id="{6C96DD88-6649-7844-9F2B-AC23BEEC263D}"/>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1" name="object 32">
              <a:extLst>
                <a:ext uri="{FF2B5EF4-FFF2-40B4-BE49-F238E27FC236}">
                  <a16:creationId xmlns:a16="http://schemas.microsoft.com/office/drawing/2014/main" id="{D496B7C1-04A3-7348-B799-12D2F24786AB}"/>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6" name="object 37">
            <a:extLst>
              <a:ext uri="{FF2B5EF4-FFF2-40B4-BE49-F238E27FC236}">
                <a16:creationId xmlns:a16="http://schemas.microsoft.com/office/drawing/2014/main" id="{317BCB95-9E0F-B447-9CB9-00709F07839D}"/>
              </a:ext>
            </a:extLst>
          </p:cNvPr>
          <p:cNvSpPr txBox="1"/>
          <p:nvPr userDrawn="1"/>
        </p:nvSpPr>
        <p:spPr>
          <a:xfrm>
            <a:off x="11187840"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3867620727"/>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2_Dark Cover Imag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6C986-B365-B24A-9874-299D155C3DA2}"/>
              </a:ext>
            </a:extLst>
          </p:cNvPr>
          <p:cNvSpPr/>
          <p:nvPr userDrawn="1"/>
        </p:nvSpPr>
        <p:spPr>
          <a:xfrm>
            <a:off x="1" y="1"/>
            <a:ext cx="12192000" cy="6858000"/>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2" name="Title 1">
            <a:extLst>
              <a:ext uri="{FF2B5EF4-FFF2-40B4-BE49-F238E27FC236}">
                <a16:creationId xmlns:a16="http://schemas.microsoft.com/office/drawing/2014/main" id="{9BD920F0-09CD-6A44-8C47-3C46B64F660A}"/>
              </a:ext>
            </a:extLst>
          </p:cNvPr>
          <p:cNvSpPr>
            <a:spLocks noGrp="1"/>
          </p:cNvSpPr>
          <p:nvPr>
            <p:ph type="title"/>
          </p:nvPr>
        </p:nvSpPr>
        <p:spPr/>
        <p:txBody>
          <a:bodyPr>
            <a:noAutofit/>
          </a:bodyPr>
          <a:lstStyle/>
          <a:p>
            <a:r>
              <a:rPr lang="en-US"/>
              <a:t>Click to edit Master title style</a:t>
            </a:r>
          </a:p>
        </p:txBody>
      </p:sp>
      <p:sp>
        <p:nvSpPr>
          <p:cNvPr id="3" name="Text Placeholder 7">
            <a:extLst>
              <a:ext uri="{FF2B5EF4-FFF2-40B4-BE49-F238E27FC236}">
                <a16:creationId xmlns:a16="http://schemas.microsoft.com/office/drawing/2014/main" id="{91E0A024-1950-6746-BD31-2B247FA75E8E}"/>
              </a:ext>
            </a:extLst>
          </p:cNvPr>
          <p:cNvSpPr>
            <a:spLocks noGrp="1"/>
          </p:cNvSpPr>
          <p:nvPr>
            <p:ph type="body" sz="quarter" idx="10" hasCustomPrompt="1"/>
          </p:nvPr>
        </p:nvSpPr>
        <p:spPr>
          <a:xfrm>
            <a:off x="478365" y="6070602"/>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grpSp>
        <p:nvGrpSpPr>
          <p:cNvPr id="5" name="Group 4">
            <a:extLst>
              <a:ext uri="{FF2B5EF4-FFF2-40B4-BE49-F238E27FC236}">
                <a16:creationId xmlns:a16="http://schemas.microsoft.com/office/drawing/2014/main" id="{7E483407-99B2-2441-9882-11A60E828323}"/>
              </a:ext>
            </a:extLst>
          </p:cNvPr>
          <p:cNvGrpSpPr/>
          <p:nvPr userDrawn="1"/>
        </p:nvGrpSpPr>
        <p:grpSpPr>
          <a:xfrm>
            <a:off x="508391" y="508000"/>
            <a:ext cx="1756976" cy="969977"/>
            <a:chOff x="837666" y="837723"/>
            <a:chExt cx="2897383" cy="1599565"/>
          </a:xfrm>
        </p:grpSpPr>
        <p:grpSp>
          <p:nvGrpSpPr>
            <p:cNvPr id="6" name="object 3">
              <a:extLst>
                <a:ext uri="{FF2B5EF4-FFF2-40B4-BE49-F238E27FC236}">
                  <a16:creationId xmlns:a16="http://schemas.microsoft.com/office/drawing/2014/main" id="{094A1F4E-5D5B-1D4F-B083-B17564AE7CC5}"/>
                </a:ext>
              </a:extLst>
            </p:cNvPr>
            <p:cNvGrpSpPr/>
            <p:nvPr/>
          </p:nvGrpSpPr>
          <p:grpSpPr>
            <a:xfrm>
              <a:off x="2212954" y="1261511"/>
              <a:ext cx="1522095" cy="476884"/>
              <a:chOff x="2212954" y="1261511"/>
              <a:chExt cx="1522095" cy="476884"/>
            </a:xfrm>
          </p:grpSpPr>
          <p:pic>
            <p:nvPicPr>
              <p:cNvPr id="19" name="object 4">
                <a:extLst>
                  <a:ext uri="{FF2B5EF4-FFF2-40B4-BE49-F238E27FC236}">
                    <a16:creationId xmlns:a16="http://schemas.microsoft.com/office/drawing/2014/main" id="{C44FF557-F074-3A46-A140-A97B48BEA64F}"/>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0" name="object 5">
                <a:extLst>
                  <a:ext uri="{FF2B5EF4-FFF2-40B4-BE49-F238E27FC236}">
                    <a16:creationId xmlns:a16="http://schemas.microsoft.com/office/drawing/2014/main" id="{10FD9D80-A939-4943-840E-58C0CED970C2}"/>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1" name="object 6">
                <a:extLst>
                  <a:ext uri="{FF2B5EF4-FFF2-40B4-BE49-F238E27FC236}">
                    <a16:creationId xmlns:a16="http://schemas.microsoft.com/office/drawing/2014/main" id="{AFACCECF-B67E-2F49-95A6-7B1E174D1CF7}"/>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2" name="object 7">
                <a:extLst>
                  <a:ext uri="{FF2B5EF4-FFF2-40B4-BE49-F238E27FC236}">
                    <a16:creationId xmlns:a16="http://schemas.microsoft.com/office/drawing/2014/main" id="{DEB5C1B5-C1E4-254D-9375-023E516825F4}"/>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3" name="object 8">
                <a:extLst>
                  <a:ext uri="{FF2B5EF4-FFF2-40B4-BE49-F238E27FC236}">
                    <a16:creationId xmlns:a16="http://schemas.microsoft.com/office/drawing/2014/main" id="{02714FCA-583B-E34D-8778-52D4D22A3D0D}"/>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4" name="object 9">
                <a:extLst>
                  <a:ext uri="{FF2B5EF4-FFF2-40B4-BE49-F238E27FC236}">
                    <a16:creationId xmlns:a16="http://schemas.microsoft.com/office/drawing/2014/main" id="{948A3889-FDDB-8445-BB25-EAEF22B8307E}"/>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5" name="object 10">
                <a:extLst>
                  <a:ext uri="{FF2B5EF4-FFF2-40B4-BE49-F238E27FC236}">
                    <a16:creationId xmlns:a16="http://schemas.microsoft.com/office/drawing/2014/main" id="{A8716CB3-7644-A247-88D1-6729C32E23D9}"/>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6" name="object 11">
                <a:extLst>
                  <a:ext uri="{FF2B5EF4-FFF2-40B4-BE49-F238E27FC236}">
                    <a16:creationId xmlns:a16="http://schemas.microsoft.com/office/drawing/2014/main" id="{3034FAF0-85DF-4947-95A1-59A39ADF565F}"/>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7" name="object 12">
                <a:extLst>
                  <a:ext uri="{FF2B5EF4-FFF2-40B4-BE49-F238E27FC236}">
                    <a16:creationId xmlns:a16="http://schemas.microsoft.com/office/drawing/2014/main" id="{BBA69412-18DD-E34C-A8EE-50A2CB48AD6C}"/>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8" name="object 13">
                <a:extLst>
                  <a:ext uri="{FF2B5EF4-FFF2-40B4-BE49-F238E27FC236}">
                    <a16:creationId xmlns:a16="http://schemas.microsoft.com/office/drawing/2014/main" id="{67EA2A0A-53A3-5F4A-A9A7-A3212794F46B}"/>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29" name="object 14">
                <a:extLst>
                  <a:ext uri="{FF2B5EF4-FFF2-40B4-BE49-F238E27FC236}">
                    <a16:creationId xmlns:a16="http://schemas.microsoft.com/office/drawing/2014/main" id="{1B3739F9-FF99-CC40-A738-A5EB8E89C77C}"/>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0" name="object 15">
                <a:extLst>
                  <a:ext uri="{FF2B5EF4-FFF2-40B4-BE49-F238E27FC236}">
                    <a16:creationId xmlns:a16="http://schemas.microsoft.com/office/drawing/2014/main" id="{0B03037B-2400-1C48-9B69-B8B7B2BD3FE2}"/>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1" name="object 16">
                <a:extLst>
                  <a:ext uri="{FF2B5EF4-FFF2-40B4-BE49-F238E27FC236}">
                    <a16:creationId xmlns:a16="http://schemas.microsoft.com/office/drawing/2014/main" id="{A3D25795-AFAF-AA49-A3F1-7B555F3B6680}"/>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2" name="object 17">
                <a:extLst>
                  <a:ext uri="{FF2B5EF4-FFF2-40B4-BE49-F238E27FC236}">
                    <a16:creationId xmlns:a16="http://schemas.microsoft.com/office/drawing/2014/main" id="{9A02B846-4BDB-E847-AF21-F780F46A0B0B}"/>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3" name="object 18">
                <a:extLst>
                  <a:ext uri="{FF2B5EF4-FFF2-40B4-BE49-F238E27FC236}">
                    <a16:creationId xmlns:a16="http://schemas.microsoft.com/office/drawing/2014/main" id="{3C5A53D6-8260-5548-BC12-970CA73292D3}"/>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4" name="object 19">
                <a:extLst>
                  <a:ext uri="{FF2B5EF4-FFF2-40B4-BE49-F238E27FC236}">
                    <a16:creationId xmlns:a16="http://schemas.microsoft.com/office/drawing/2014/main" id="{6F17B8AE-B127-E948-9552-60D1F1931892}"/>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5" name="object 20">
                <a:extLst>
                  <a:ext uri="{FF2B5EF4-FFF2-40B4-BE49-F238E27FC236}">
                    <a16:creationId xmlns:a16="http://schemas.microsoft.com/office/drawing/2014/main" id="{D530234B-B392-4945-9ACA-EBA27A027B5F}"/>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7" name="object 21">
              <a:extLst>
                <a:ext uri="{FF2B5EF4-FFF2-40B4-BE49-F238E27FC236}">
                  <a16:creationId xmlns:a16="http://schemas.microsoft.com/office/drawing/2014/main" id="{56A7E2D7-B617-7642-A0F3-480291F5AF4A}"/>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8" name="object 22">
              <a:extLst>
                <a:ext uri="{FF2B5EF4-FFF2-40B4-BE49-F238E27FC236}">
                  <a16:creationId xmlns:a16="http://schemas.microsoft.com/office/drawing/2014/main" id="{513F9F9A-20FD-7141-ACC4-A26D51548A46}"/>
                </a:ext>
              </a:extLst>
            </p:cNvPr>
            <p:cNvGrpSpPr/>
            <p:nvPr/>
          </p:nvGrpSpPr>
          <p:grpSpPr>
            <a:xfrm>
              <a:off x="2343359" y="1805714"/>
              <a:ext cx="974725" cy="202565"/>
              <a:chOff x="2343359" y="1805714"/>
              <a:chExt cx="974725" cy="202565"/>
            </a:xfrm>
          </p:grpSpPr>
          <p:pic>
            <p:nvPicPr>
              <p:cNvPr id="12" name="object 23">
                <a:extLst>
                  <a:ext uri="{FF2B5EF4-FFF2-40B4-BE49-F238E27FC236}">
                    <a16:creationId xmlns:a16="http://schemas.microsoft.com/office/drawing/2014/main" id="{BE0DA187-96FF-C741-B245-52E018902103}"/>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3" name="object 24">
                <a:extLst>
                  <a:ext uri="{FF2B5EF4-FFF2-40B4-BE49-F238E27FC236}">
                    <a16:creationId xmlns:a16="http://schemas.microsoft.com/office/drawing/2014/main" id="{60BA0F88-D7ED-344A-8834-54C2627E9C69}"/>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4" name="object 25">
                <a:extLst>
                  <a:ext uri="{FF2B5EF4-FFF2-40B4-BE49-F238E27FC236}">
                    <a16:creationId xmlns:a16="http://schemas.microsoft.com/office/drawing/2014/main" id="{83E6A660-6195-4D42-A6F6-A3726ABECF1D}"/>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5" name="object 26">
                <a:extLst>
                  <a:ext uri="{FF2B5EF4-FFF2-40B4-BE49-F238E27FC236}">
                    <a16:creationId xmlns:a16="http://schemas.microsoft.com/office/drawing/2014/main" id="{9140BCE1-4299-314C-81BF-E9AF89102EB1}"/>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6" name="object 27">
                <a:extLst>
                  <a:ext uri="{FF2B5EF4-FFF2-40B4-BE49-F238E27FC236}">
                    <a16:creationId xmlns:a16="http://schemas.microsoft.com/office/drawing/2014/main" id="{370CBFB9-3B45-6E4A-9273-830FE9D53860}"/>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7" name="object 28">
                <a:extLst>
                  <a:ext uri="{FF2B5EF4-FFF2-40B4-BE49-F238E27FC236}">
                    <a16:creationId xmlns:a16="http://schemas.microsoft.com/office/drawing/2014/main" id="{CB483C55-55D4-A24B-A122-C4BBE73C3592}"/>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8" name="object 29">
                <a:extLst>
                  <a:ext uri="{FF2B5EF4-FFF2-40B4-BE49-F238E27FC236}">
                    <a16:creationId xmlns:a16="http://schemas.microsoft.com/office/drawing/2014/main" id="{E7C76E84-645B-7345-B8A7-67BF50F2147A}"/>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9" name="object 30">
              <a:extLst>
                <a:ext uri="{FF2B5EF4-FFF2-40B4-BE49-F238E27FC236}">
                  <a16:creationId xmlns:a16="http://schemas.microsoft.com/office/drawing/2014/main" id="{06E6F32B-FD57-A346-B0AA-E00A7F7E61CE}"/>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10" name="object 31">
              <a:extLst>
                <a:ext uri="{FF2B5EF4-FFF2-40B4-BE49-F238E27FC236}">
                  <a16:creationId xmlns:a16="http://schemas.microsoft.com/office/drawing/2014/main" id="{6C96DD88-6649-7844-9F2B-AC23BEEC263D}"/>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1" name="object 32">
              <a:extLst>
                <a:ext uri="{FF2B5EF4-FFF2-40B4-BE49-F238E27FC236}">
                  <a16:creationId xmlns:a16="http://schemas.microsoft.com/office/drawing/2014/main" id="{D496B7C1-04A3-7348-B799-12D2F24786AB}"/>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6" name="object 37">
            <a:extLst>
              <a:ext uri="{FF2B5EF4-FFF2-40B4-BE49-F238E27FC236}">
                <a16:creationId xmlns:a16="http://schemas.microsoft.com/office/drawing/2014/main" id="{317BCB95-9E0F-B447-9CB9-00709F07839D}"/>
              </a:ext>
            </a:extLst>
          </p:cNvPr>
          <p:cNvSpPr txBox="1"/>
          <p:nvPr userDrawn="1"/>
        </p:nvSpPr>
        <p:spPr>
          <a:xfrm>
            <a:off x="11187840"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319535348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3_Dark Cover Imag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6C986-B365-B24A-9874-299D155C3DA2}"/>
              </a:ext>
            </a:extLst>
          </p:cNvPr>
          <p:cNvSpPr/>
          <p:nvPr userDrawn="1"/>
        </p:nvSpPr>
        <p:spPr>
          <a:xfrm>
            <a:off x="1" y="1"/>
            <a:ext cx="12192000" cy="6858000"/>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9BD920F0-09CD-6A44-8C47-3C46B64F660A}"/>
              </a:ext>
            </a:extLst>
          </p:cNvPr>
          <p:cNvSpPr>
            <a:spLocks noGrp="1"/>
          </p:cNvSpPr>
          <p:nvPr>
            <p:ph type="title"/>
          </p:nvPr>
        </p:nvSpPr>
        <p:spPr/>
        <p:txBody>
          <a:bodyPr>
            <a:noAutofit/>
          </a:bodyPr>
          <a:lstStyle/>
          <a:p>
            <a:r>
              <a:rPr lang="en-US"/>
              <a:t>Click to edit Master title style</a:t>
            </a:r>
          </a:p>
        </p:txBody>
      </p:sp>
      <p:sp>
        <p:nvSpPr>
          <p:cNvPr id="3" name="Text Placeholder 7">
            <a:extLst>
              <a:ext uri="{FF2B5EF4-FFF2-40B4-BE49-F238E27FC236}">
                <a16:creationId xmlns:a16="http://schemas.microsoft.com/office/drawing/2014/main" id="{91E0A024-1950-6746-BD31-2B247FA75E8E}"/>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grpSp>
        <p:nvGrpSpPr>
          <p:cNvPr id="5" name="Group 4">
            <a:extLst>
              <a:ext uri="{FF2B5EF4-FFF2-40B4-BE49-F238E27FC236}">
                <a16:creationId xmlns:a16="http://schemas.microsoft.com/office/drawing/2014/main" id="{7E483407-99B2-2441-9882-11A60E828323}"/>
              </a:ext>
            </a:extLst>
          </p:cNvPr>
          <p:cNvGrpSpPr/>
          <p:nvPr userDrawn="1"/>
        </p:nvGrpSpPr>
        <p:grpSpPr>
          <a:xfrm>
            <a:off x="508391" y="507998"/>
            <a:ext cx="1756976" cy="969977"/>
            <a:chOff x="837666" y="837723"/>
            <a:chExt cx="2897383" cy="1599565"/>
          </a:xfrm>
        </p:grpSpPr>
        <p:grpSp>
          <p:nvGrpSpPr>
            <p:cNvPr id="6" name="object 3">
              <a:extLst>
                <a:ext uri="{FF2B5EF4-FFF2-40B4-BE49-F238E27FC236}">
                  <a16:creationId xmlns:a16="http://schemas.microsoft.com/office/drawing/2014/main" id="{094A1F4E-5D5B-1D4F-B083-B17564AE7CC5}"/>
                </a:ext>
              </a:extLst>
            </p:cNvPr>
            <p:cNvGrpSpPr/>
            <p:nvPr/>
          </p:nvGrpSpPr>
          <p:grpSpPr>
            <a:xfrm>
              <a:off x="2212954" y="1261511"/>
              <a:ext cx="1522095" cy="476884"/>
              <a:chOff x="2212954" y="1261511"/>
              <a:chExt cx="1522095" cy="476884"/>
            </a:xfrm>
          </p:grpSpPr>
          <p:pic>
            <p:nvPicPr>
              <p:cNvPr id="19" name="object 4">
                <a:extLst>
                  <a:ext uri="{FF2B5EF4-FFF2-40B4-BE49-F238E27FC236}">
                    <a16:creationId xmlns:a16="http://schemas.microsoft.com/office/drawing/2014/main" id="{C44FF557-F074-3A46-A140-A97B48BEA64F}"/>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0" name="object 5">
                <a:extLst>
                  <a:ext uri="{FF2B5EF4-FFF2-40B4-BE49-F238E27FC236}">
                    <a16:creationId xmlns:a16="http://schemas.microsoft.com/office/drawing/2014/main" id="{10FD9D80-A939-4943-840E-58C0CED970C2}"/>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1" name="object 6">
                <a:extLst>
                  <a:ext uri="{FF2B5EF4-FFF2-40B4-BE49-F238E27FC236}">
                    <a16:creationId xmlns:a16="http://schemas.microsoft.com/office/drawing/2014/main" id="{AFACCECF-B67E-2F49-95A6-7B1E174D1CF7}"/>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2" name="object 7">
                <a:extLst>
                  <a:ext uri="{FF2B5EF4-FFF2-40B4-BE49-F238E27FC236}">
                    <a16:creationId xmlns:a16="http://schemas.microsoft.com/office/drawing/2014/main" id="{DEB5C1B5-C1E4-254D-9375-023E516825F4}"/>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3" name="object 8">
                <a:extLst>
                  <a:ext uri="{FF2B5EF4-FFF2-40B4-BE49-F238E27FC236}">
                    <a16:creationId xmlns:a16="http://schemas.microsoft.com/office/drawing/2014/main" id="{02714FCA-583B-E34D-8778-52D4D22A3D0D}"/>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4" name="object 9">
                <a:extLst>
                  <a:ext uri="{FF2B5EF4-FFF2-40B4-BE49-F238E27FC236}">
                    <a16:creationId xmlns:a16="http://schemas.microsoft.com/office/drawing/2014/main" id="{948A3889-FDDB-8445-BB25-EAEF22B8307E}"/>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5" name="object 10">
                <a:extLst>
                  <a:ext uri="{FF2B5EF4-FFF2-40B4-BE49-F238E27FC236}">
                    <a16:creationId xmlns:a16="http://schemas.microsoft.com/office/drawing/2014/main" id="{A8716CB3-7644-A247-88D1-6729C32E23D9}"/>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6" name="object 11">
                <a:extLst>
                  <a:ext uri="{FF2B5EF4-FFF2-40B4-BE49-F238E27FC236}">
                    <a16:creationId xmlns:a16="http://schemas.microsoft.com/office/drawing/2014/main" id="{3034FAF0-85DF-4947-95A1-59A39ADF565F}"/>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7" name="object 12">
                <a:extLst>
                  <a:ext uri="{FF2B5EF4-FFF2-40B4-BE49-F238E27FC236}">
                    <a16:creationId xmlns:a16="http://schemas.microsoft.com/office/drawing/2014/main" id="{BBA69412-18DD-E34C-A8EE-50A2CB48AD6C}"/>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8" name="object 13">
                <a:extLst>
                  <a:ext uri="{FF2B5EF4-FFF2-40B4-BE49-F238E27FC236}">
                    <a16:creationId xmlns:a16="http://schemas.microsoft.com/office/drawing/2014/main" id="{67EA2A0A-53A3-5F4A-A9A7-A3212794F46B}"/>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29" name="object 14">
                <a:extLst>
                  <a:ext uri="{FF2B5EF4-FFF2-40B4-BE49-F238E27FC236}">
                    <a16:creationId xmlns:a16="http://schemas.microsoft.com/office/drawing/2014/main" id="{1B3739F9-FF99-CC40-A738-A5EB8E89C77C}"/>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0" name="object 15">
                <a:extLst>
                  <a:ext uri="{FF2B5EF4-FFF2-40B4-BE49-F238E27FC236}">
                    <a16:creationId xmlns:a16="http://schemas.microsoft.com/office/drawing/2014/main" id="{0B03037B-2400-1C48-9B69-B8B7B2BD3FE2}"/>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1" name="object 16">
                <a:extLst>
                  <a:ext uri="{FF2B5EF4-FFF2-40B4-BE49-F238E27FC236}">
                    <a16:creationId xmlns:a16="http://schemas.microsoft.com/office/drawing/2014/main" id="{A3D25795-AFAF-AA49-A3F1-7B555F3B6680}"/>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2" name="object 17">
                <a:extLst>
                  <a:ext uri="{FF2B5EF4-FFF2-40B4-BE49-F238E27FC236}">
                    <a16:creationId xmlns:a16="http://schemas.microsoft.com/office/drawing/2014/main" id="{9A02B846-4BDB-E847-AF21-F780F46A0B0B}"/>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3" name="object 18">
                <a:extLst>
                  <a:ext uri="{FF2B5EF4-FFF2-40B4-BE49-F238E27FC236}">
                    <a16:creationId xmlns:a16="http://schemas.microsoft.com/office/drawing/2014/main" id="{3C5A53D6-8260-5548-BC12-970CA73292D3}"/>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4" name="object 19">
                <a:extLst>
                  <a:ext uri="{FF2B5EF4-FFF2-40B4-BE49-F238E27FC236}">
                    <a16:creationId xmlns:a16="http://schemas.microsoft.com/office/drawing/2014/main" id="{6F17B8AE-B127-E948-9552-60D1F1931892}"/>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5" name="object 20">
                <a:extLst>
                  <a:ext uri="{FF2B5EF4-FFF2-40B4-BE49-F238E27FC236}">
                    <a16:creationId xmlns:a16="http://schemas.microsoft.com/office/drawing/2014/main" id="{D530234B-B392-4945-9ACA-EBA27A027B5F}"/>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7" name="object 21">
              <a:extLst>
                <a:ext uri="{FF2B5EF4-FFF2-40B4-BE49-F238E27FC236}">
                  <a16:creationId xmlns:a16="http://schemas.microsoft.com/office/drawing/2014/main" id="{56A7E2D7-B617-7642-A0F3-480291F5AF4A}"/>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8" name="object 22">
              <a:extLst>
                <a:ext uri="{FF2B5EF4-FFF2-40B4-BE49-F238E27FC236}">
                  <a16:creationId xmlns:a16="http://schemas.microsoft.com/office/drawing/2014/main" id="{513F9F9A-20FD-7141-ACC4-A26D51548A46}"/>
                </a:ext>
              </a:extLst>
            </p:cNvPr>
            <p:cNvGrpSpPr/>
            <p:nvPr/>
          </p:nvGrpSpPr>
          <p:grpSpPr>
            <a:xfrm>
              <a:off x="2343359" y="1805714"/>
              <a:ext cx="974725" cy="202565"/>
              <a:chOff x="2343359" y="1805714"/>
              <a:chExt cx="974725" cy="202565"/>
            </a:xfrm>
          </p:grpSpPr>
          <p:pic>
            <p:nvPicPr>
              <p:cNvPr id="12" name="object 23">
                <a:extLst>
                  <a:ext uri="{FF2B5EF4-FFF2-40B4-BE49-F238E27FC236}">
                    <a16:creationId xmlns:a16="http://schemas.microsoft.com/office/drawing/2014/main" id="{BE0DA187-96FF-C741-B245-52E018902103}"/>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3" name="object 24">
                <a:extLst>
                  <a:ext uri="{FF2B5EF4-FFF2-40B4-BE49-F238E27FC236}">
                    <a16:creationId xmlns:a16="http://schemas.microsoft.com/office/drawing/2014/main" id="{60BA0F88-D7ED-344A-8834-54C2627E9C69}"/>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4" name="object 25">
                <a:extLst>
                  <a:ext uri="{FF2B5EF4-FFF2-40B4-BE49-F238E27FC236}">
                    <a16:creationId xmlns:a16="http://schemas.microsoft.com/office/drawing/2014/main" id="{83E6A660-6195-4D42-A6F6-A3726ABECF1D}"/>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5" name="object 26">
                <a:extLst>
                  <a:ext uri="{FF2B5EF4-FFF2-40B4-BE49-F238E27FC236}">
                    <a16:creationId xmlns:a16="http://schemas.microsoft.com/office/drawing/2014/main" id="{9140BCE1-4299-314C-81BF-E9AF89102EB1}"/>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6" name="object 27">
                <a:extLst>
                  <a:ext uri="{FF2B5EF4-FFF2-40B4-BE49-F238E27FC236}">
                    <a16:creationId xmlns:a16="http://schemas.microsoft.com/office/drawing/2014/main" id="{370CBFB9-3B45-6E4A-9273-830FE9D53860}"/>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7" name="object 28">
                <a:extLst>
                  <a:ext uri="{FF2B5EF4-FFF2-40B4-BE49-F238E27FC236}">
                    <a16:creationId xmlns:a16="http://schemas.microsoft.com/office/drawing/2014/main" id="{CB483C55-55D4-A24B-A122-C4BBE73C3592}"/>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8" name="object 29">
                <a:extLst>
                  <a:ext uri="{FF2B5EF4-FFF2-40B4-BE49-F238E27FC236}">
                    <a16:creationId xmlns:a16="http://schemas.microsoft.com/office/drawing/2014/main" id="{E7C76E84-645B-7345-B8A7-67BF50F2147A}"/>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9" name="object 30">
              <a:extLst>
                <a:ext uri="{FF2B5EF4-FFF2-40B4-BE49-F238E27FC236}">
                  <a16:creationId xmlns:a16="http://schemas.microsoft.com/office/drawing/2014/main" id="{06E6F32B-FD57-A346-B0AA-E00A7F7E61CE}"/>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10" name="object 31">
              <a:extLst>
                <a:ext uri="{FF2B5EF4-FFF2-40B4-BE49-F238E27FC236}">
                  <a16:creationId xmlns:a16="http://schemas.microsoft.com/office/drawing/2014/main" id="{6C96DD88-6649-7844-9F2B-AC23BEEC263D}"/>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1" name="object 32">
              <a:extLst>
                <a:ext uri="{FF2B5EF4-FFF2-40B4-BE49-F238E27FC236}">
                  <a16:creationId xmlns:a16="http://schemas.microsoft.com/office/drawing/2014/main" id="{D496B7C1-04A3-7348-B799-12D2F24786AB}"/>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6" name="object 37">
            <a:extLst>
              <a:ext uri="{FF2B5EF4-FFF2-40B4-BE49-F238E27FC236}">
                <a16:creationId xmlns:a16="http://schemas.microsoft.com/office/drawing/2014/main" id="{317BCB95-9E0F-B447-9CB9-00709F07839D}"/>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1313767773"/>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lor Divid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B416B-1787-074E-950D-0F36D9988C55}"/>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62785E29-0D1C-874A-B65E-752000D5696D}"/>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BCCFD4"/>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grpSp>
        <p:nvGrpSpPr>
          <p:cNvPr id="4" name="Group 3">
            <a:extLst>
              <a:ext uri="{FF2B5EF4-FFF2-40B4-BE49-F238E27FC236}">
                <a16:creationId xmlns:a16="http://schemas.microsoft.com/office/drawing/2014/main" id="{4C3E3856-34CC-414A-85C8-607962B7E17B}"/>
              </a:ext>
            </a:extLst>
          </p:cNvPr>
          <p:cNvGrpSpPr/>
          <p:nvPr userDrawn="1"/>
        </p:nvGrpSpPr>
        <p:grpSpPr>
          <a:xfrm>
            <a:off x="508391" y="507998"/>
            <a:ext cx="1756976" cy="969977"/>
            <a:chOff x="837666" y="837723"/>
            <a:chExt cx="2897383" cy="1599565"/>
          </a:xfrm>
        </p:grpSpPr>
        <p:grpSp>
          <p:nvGrpSpPr>
            <p:cNvPr id="5" name="object 3">
              <a:extLst>
                <a:ext uri="{FF2B5EF4-FFF2-40B4-BE49-F238E27FC236}">
                  <a16:creationId xmlns:a16="http://schemas.microsoft.com/office/drawing/2014/main" id="{3BDAF090-43CA-C843-A2B6-244973143AE5}"/>
                </a:ext>
              </a:extLst>
            </p:cNvPr>
            <p:cNvGrpSpPr/>
            <p:nvPr/>
          </p:nvGrpSpPr>
          <p:grpSpPr>
            <a:xfrm>
              <a:off x="2212954" y="1261511"/>
              <a:ext cx="1522095" cy="476884"/>
              <a:chOff x="2212954" y="1261511"/>
              <a:chExt cx="1522095" cy="476884"/>
            </a:xfrm>
          </p:grpSpPr>
          <p:pic>
            <p:nvPicPr>
              <p:cNvPr id="18" name="object 4">
                <a:extLst>
                  <a:ext uri="{FF2B5EF4-FFF2-40B4-BE49-F238E27FC236}">
                    <a16:creationId xmlns:a16="http://schemas.microsoft.com/office/drawing/2014/main" id="{A046E55E-87B6-9B46-A9B2-0CE6309DAB23}"/>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19" name="object 5">
                <a:extLst>
                  <a:ext uri="{FF2B5EF4-FFF2-40B4-BE49-F238E27FC236}">
                    <a16:creationId xmlns:a16="http://schemas.microsoft.com/office/drawing/2014/main" id="{8A110434-7D81-0E4F-91A8-3FF8B4258813}"/>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0" name="object 6">
                <a:extLst>
                  <a:ext uri="{FF2B5EF4-FFF2-40B4-BE49-F238E27FC236}">
                    <a16:creationId xmlns:a16="http://schemas.microsoft.com/office/drawing/2014/main" id="{10F7448A-DB80-7F4C-A5A8-0AFEA3DDFD28}"/>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1" name="object 7">
                <a:extLst>
                  <a:ext uri="{FF2B5EF4-FFF2-40B4-BE49-F238E27FC236}">
                    <a16:creationId xmlns:a16="http://schemas.microsoft.com/office/drawing/2014/main" id="{4BA24F97-0243-1047-B843-5281DCC5E668}"/>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2" name="object 8">
                <a:extLst>
                  <a:ext uri="{FF2B5EF4-FFF2-40B4-BE49-F238E27FC236}">
                    <a16:creationId xmlns:a16="http://schemas.microsoft.com/office/drawing/2014/main" id="{97676D87-BFBE-DC46-A9E7-50CDBD8898FC}"/>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3" name="object 9">
                <a:extLst>
                  <a:ext uri="{FF2B5EF4-FFF2-40B4-BE49-F238E27FC236}">
                    <a16:creationId xmlns:a16="http://schemas.microsoft.com/office/drawing/2014/main" id="{DFC9B6AE-EAD6-7C46-8CAA-625C7FCD5ACE}"/>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4" name="object 10">
                <a:extLst>
                  <a:ext uri="{FF2B5EF4-FFF2-40B4-BE49-F238E27FC236}">
                    <a16:creationId xmlns:a16="http://schemas.microsoft.com/office/drawing/2014/main" id="{44A7DD35-ECDA-FA4B-8DE3-ACC884265B58}"/>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5" name="object 11">
                <a:extLst>
                  <a:ext uri="{FF2B5EF4-FFF2-40B4-BE49-F238E27FC236}">
                    <a16:creationId xmlns:a16="http://schemas.microsoft.com/office/drawing/2014/main" id="{3AC6CA4C-37CD-D046-8B9E-EB0414100745}"/>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6" name="object 12">
                <a:extLst>
                  <a:ext uri="{FF2B5EF4-FFF2-40B4-BE49-F238E27FC236}">
                    <a16:creationId xmlns:a16="http://schemas.microsoft.com/office/drawing/2014/main" id="{7C3F4A25-1A3E-5B47-BEA6-53BBCC6B380B}"/>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7" name="object 13">
                <a:extLst>
                  <a:ext uri="{FF2B5EF4-FFF2-40B4-BE49-F238E27FC236}">
                    <a16:creationId xmlns:a16="http://schemas.microsoft.com/office/drawing/2014/main" id="{E12EC508-FBD2-6A41-9196-9DC494779220}"/>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28" name="object 14">
                <a:extLst>
                  <a:ext uri="{FF2B5EF4-FFF2-40B4-BE49-F238E27FC236}">
                    <a16:creationId xmlns:a16="http://schemas.microsoft.com/office/drawing/2014/main" id="{F4B2D864-50BA-E041-A327-1574963C1FA3}"/>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29" name="object 15">
                <a:extLst>
                  <a:ext uri="{FF2B5EF4-FFF2-40B4-BE49-F238E27FC236}">
                    <a16:creationId xmlns:a16="http://schemas.microsoft.com/office/drawing/2014/main" id="{7F7CE982-CBFE-2748-B21A-0F92F27E833F}"/>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0" name="object 16">
                <a:extLst>
                  <a:ext uri="{FF2B5EF4-FFF2-40B4-BE49-F238E27FC236}">
                    <a16:creationId xmlns:a16="http://schemas.microsoft.com/office/drawing/2014/main" id="{7547E727-0BB7-3D49-8FFE-51B1E4E599A4}"/>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1" name="object 17">
                <a:extLst>
                  <a:ext uri="{FF2B5EF4-FFF2-40B4-BE49-F238E27FC236}">
                    <a16:creationId xmlns:a16="http://schemas.microsoft.com/office/drawing/2014/main" id="{CF6A6E76-C435-2447-B6A7-70E7595D2E9C}"/>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2" name="object 18">
                <a:extLst>
                  <a:ext uri="{FF2B5EF4-FFF2-40B4-BE49-F238E27FC236}">
                    <a16:creationId xmlns:a16="http://schemas.microsoft.com/office/drawing/2014/main" id="{4CABB96F-B195-2A43-B22B-BB2CAB5AC6F2}"/>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3" name="object 19">
                <a:extLst>
                  <a:ext uri="{FF2B5EF4-FFF2-40B4-BE49-F238E27FC236}">
                    <a16:creationId xmlns:a16="http://schemas.microsoft.com/office/drawing/2014/main" id="{FD113520-4605-BC43-B69A-8C7C9FC4CC22}"/>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4" name="object 20">
                <a:extLst>
                  <a:ext uri="{FF2B5EF4-FFF2-40B4-BE49-F238E27FC236}">
                    <a16:creationId xmlns:a16="http://schemas.microsoft.com/office/drawing/2014/main" id="{2FC25EC5-6FAD-1343-B65F-87FEFECE666E}"/>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6" name="object 21">
              <a:extLst>
                <a:ext uri="{FF2B5EF4-FFF2-40B4-BE49-F238E27FC236}">
                  <a16:creationId xmlns:a16="http://schemas.microsoft.com/office/drawing/2014/main" id="{981814A5-136A-9E48-9FE6-5BB2BB18F6EF}"/>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7" name="object 22">
              <a:extLst>
                <a:ext uri="{FF2B5EF4-FFF2-40B4-BE49-F238E27FC236}">
                  <a16:creationId xmlns:a16="http://schemas.microsoft.com/office/drawing/2014/main" id="{B8864EDD-3385-4D45-8C41-C0E8AE07119B}"/>
                </a:ext>
              </a:extLst>
            </p:cNvPr>
            <p:cNvGrpSpPr/>
            <p:nvPr/>
          </p:nvGrpSpPr>
          <p:grpSpPr>
            <a:xfrm>
              <a:off x="2343359" y="1805714"/>
              <a:ext cx="974725" cy="202565"/>
              <a:chOff x="2343359" y="1805714"/>
              <a:chExt cx="974725" cy="202565"/>
            </a:xfrm>
          </p:grpSpPr>
          <p:pic>
            <p:nvPicPr>
              <p:cNvPr id="11" name="object 23">
                <a:extLst>
                  <a:ext uri="{FF2B5EF4-FFF2-40B4-BE49-F238E27FC236}">
                    <a16:creationId xmlns:a16="http://schemas.microsoft.com/office/drawing/2014/main" id="{37D4A024-C569-FE4B-921E-8A7618A6BBB1}"/>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2" name="object 24">
                <a:extLst>
                  <a:ext uri="{FF2B5EF4-FFF2-40B4-BE49-F238E27FC236}">
                    <a16:creationId xmlns:a16="http://schemas.microsoft.com/office/drawing/2014/main" id="{A41F4B80-7B46-FF49-92CF-4BFA905FC94C}"/>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3" name="object 25">
                <a:extLst>
                  <a:ext uri="{FF2B5EF4-FFF2-40B4-BE49-F238E27FC236}">
                    <a16:creationId xmlns:a16="http://schemas.microsoft.com/office/drawing/2014/main" id="{D9AFCA6B-B9C9-C94F-863D-68D0D98E5A21}"/>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4" name="object 26">
                <a:extLst>
                  <a:ext uri="{FF2B5EF4-FFF2-40B4-BE49-F238E27FC236}">
                    <a16:creationId xmlns:a16="http://schemas.microsoft.com/office/drawing/2014/main" id="{DFE93F9E-F919-7B46-B651-F6A7EAB75EF8}"/>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5" name="object 27">
                <a:extLst>
                  <a:ext uri="{FF2B5EF4-FFF2-40B4-BE49-F238E27FC236}">
                    <a16:creationId xmlns:a16="http://schemas.microsoft.com/office/drawing/2014/main" id="{15A441BF-CEB7-CC46-89F1-CF05C8C3DCD3}"/>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6" name="object 28">
                <a:extLst>
                  <a:ext uri="{FF2B5EF4-FFF2-40B4-BE49-F238E27FC236}">
                    <a16:creationId xmlns:a16="http://schemas.microsoft.com/office/drawing/2014/main" id="{7981CED0-8687-C743-94A0-A8A878714AAC}"/>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7" name="object 29">
                <a:extLst>
                  <a:ext uri="{FF2B5EF4-FFF2-40B4-BE49-F238E27FC236}">
                    <a16:creationId xmlns:a16="http://schemas.microsoft.com/office/drawing/2014/main" id="{D8F2A643-0093-D147-A2A1-E8C83FB96BCB}"/>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8" name="object 30">
              <a:extLst>
                <a:ext uri="{FF2B5EF4-FFF2-40B4-BE49-F238E27FC236}">
                  <a16:creationId xmlns:a16="http://schemas.microsoft.com/office/drawing/2014/main" id="{DCBB9A07-53E9-3745-8942-9ABCB0731CB5}"/>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9" name="object 31">
              <a:extLst>
                <a:ext uri="{FF2B5EF4-FFF2-40B4-BE49-F238E27FC236}">
                  <a16:creationId xmlns:a16="http://schemas.microsoft.com/office/drawing/2014/main" id="{46298C47-FF75-A846-951C-B28BF073E1EF}"/>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0" name="object 32">
              <a:extLst>
                <a:ext uri="{FF2B5EF4-FFF2-40B4-BE49-F238E27FC236}">
                  <a16:creationId xmlns:a16="http://schemas.microsoft.com/office/drawing/2014/main" id="{B364B3DA-ABEF-3141-BF5D-15261F29DB75}"/>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5" name="object 37">
            <a:extLst>
              <a:ext uri="{FF2B5EF4-FFF2-40B4-BE49-F238E27FC236}">
                <a16:creationId xmlns:a16="http://schemas.microsoft.com/office/drawing/2014/main" id="{502C4881-E960-0146-9703-EC4CDD2BCE2E}"/>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94980768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28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lvl1pPr>
              <a:defRPr sz="1871"/>
            </a:lvl1p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476576" y="1228379"/>
            <a:ext cx="3428389" cy="171256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9" y="3067149"/>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4370023" y="1228379"/>
            <a:ext cx="3428389" cy="1712568"/>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8263468" y="1228379"/>
            <a:ext cx="3428389" cy="1712568"/>
          </a:xfrm>
          <a:prstGeom prst="rect">
            <a:avLst/>
          </a:prstGeom>
        </p:spPr>
        <p:txBody>
          <a:bodyPr lIns="0" tIns="0" rIns="0" bIns="0"/>
          <a:lstStyle>
            <a:lvl1pPr>
              <a:buNone/>
              <a:defRPr sz="1067"/>
            </a:lvl1pPr>
          </a:lstStyle>
          <a:p>
            <a:endParaRPr lang="en-US"/>
          </a:p>
        </p:txBody>
      </p:sp>
      <p:sp>
        <p:nvSpPr>
          <p:cNvPr id="13" name="Picture Placeholder 92">
            <a:extLst>
              <a:ext uri="{FF2B5EF4-FFF2-40B4-BE49-F238E27FC236}">
                <a16:creationId xmlns:a16="http://schemas.microsoft.com/office/drawing/2014/main" id="{B3B2DFA7-F219-AF42-ACE7-C8C87965505E}"/>
              </a:ext>
            </a:extLst>
          </p:cNvPr>
          <p:cNvSpPr>
            <a:spLocks noGrp="1"/>
          </p:cNvSpPr>
          <p:nvPr>
            <p:ph type="pic" sz="quarter" idx="27"/>
          </p:nvPr>
        </p:nvSpPr>
        <p:spPr>
          <a:xfrm>
            <a:off x="476576" y="3859439"/>
            <a:ext cx="3428389" cy="1712568"/>
          </a:xfrm>
          <a:prstGeom prst="rect">
            <a:avLst/>
          </a:prstGeom>
        </p:spPr>
        <p:txBody>
          <a:bodyPr lIns="0" tIns="0" rIns="0" bIns="0"/>
          <a:lstStyle>
            <a:lvl1pPr>
              <a:buNone/>
              <a:defRPr sz="1067"/>
            </a:lvl1pPr>
          </a:lstStyle>
          <a:p>
            <a:endParaRPr lang="en-US"/>
          </a:p>
        </p:txBody>
      </p:sp>
      <p:sp>
        <p:nvSpPr>
          <p:cNvPr id="14" name="Picture Placeholder 92">
            <a:extLst>
              <a:ext uri="{FF2B5EF4-FFF2-40B4-BE49-F238E27FC236}">
                <a16:creationId xmlns:a16="http://schemas.microsoft.com/office/drawing/2014/main" id="{F2B69C13-067E-EF42-B7A3-5E1BCE8A19F6}"/>
              </a:ext>
            </a:extLst>
          </p:cNvPr>
          <p:cNvSpPr>
            <a:spLocks noGrp="1"/>
          </p:cNvSpPr>
          <p:nvPr>
            <p:ph type="pic" sz="quarter" idx="28"/>
          </p:nvPr>
        </p:nvSpPr>
        <p:spPr>
          <a:xfrm>
            <a:off x="4370023" y="3859439"/>
            <a:ext cx="3428389" cy="1712568"/>
          </a:xfrm>
          <a:prstGeom prst="rect">
            <a:avLst/>
          </a:prstGeom>
        </p:spPr>
        <p:txBody>
          <a:bodyPr lIns="0" tIns="0" rIns="0" bIns="0"/>
          <a:lstStyle>
            <a:lvl1pPr>
              <a:buNone/>
              <a:defRPr sz="1067"/>
            </a:lvl1pPr>
          </a:lstStyle>
          <a:p>
            <a:endParaRPr lang="en-US"/>
          </a:p>
        </p:txBody>
      </p:sp>
      <p:sp>
        <p:nvSpPr>
          <p:cNvPr id="18" name="Picture Placeholder 92">
            <a:extLst>
              <a:ext uri="{FF2B5EF4-FFF2-40B4-BE49-F238E27FC236}">
                <a16:creationId xmlns:a16="http://schemas.microsoft.com/office/drawing/2014/main" id="{9E6B1FF5-EC10-A048-95D7-3E03D37830F4}"/>
              </a:ext>
            </a:extLst>
          </p:cNvPr>
          <p:cNvSpPr>
            <a:spLocks noGrp="1"/>
          </p:cNvSpPr>
          <p:nvPr>
            <p:ph type="pic" sz="quarter" idx="29"/>
          </p:nvPr>
        </p:nvSpPr>
        <p:spPr>
          <a:xfrm>
            <a:off x="8263468" y="3859439"/>
            <a:ext cx="3428389" cy="1712568"/>
          </a:xfrm>
          <a:prstGeom prst="rect">
            <a:avLst/>
          </a:prstGeom>
        </p:spPr>
        <p:txBody>
          <a:bodyPr lIns="0" tIns="0" rIns="0" bIns="0"/>
          <a:lstStyle>
            <a:lvl1pPr>
              <a:buNone/>
              <a:defRPr sz="1067"/>
            </a:lvl1pPr>
          </a:lstStyle>
          <a:p>
            <a:endParaRPr lang="en-US"/>
          </a:p>
        </p:txBody>
      </p:sp>
      <p:sp>
        <p:nvSpPr>
          <p:cNvPr id="23" name="Text Placeholder 94">
            <a:extLst>
              <a:ext uri="{FF2B5EF4-FFF2-40B4-BE49-F238E27FC236}">
                <a16:creationId xmlns:a16="http://schemas.microsoft.com/office/drawing/2014/main" id="{36A00691-0A25-BA49-8B3F-153375F8D27D}"/>
              </a:ext>
            </a:extLst>
          </p:cNvPr>
          <p:cNvSpPr>
            <a:spLocks noGrp="1"/>
          </p:cNvSpPr>
          <p:nvPr>
            <p:ph type="body" sz="quarter" idx="30"/>
          </p:nvPr>
        </p:nvSpPr>
        <p:spPr>
          <a:xfrm>
            <a:off x="4362779" y="3067149"/>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163FF4FB-0980-5C43-A5EB-353D538857B9}"/>
              </a:ext>
            </a:extLst>
          </p:cNvPr>
          <p:cNvSpPr>
            <a:spLocks noGrp="1"/>
          </p:cNvSpPr>
          <p:nvPr>
            <p:ph type="body" sz="quarter" idx="31"/>
          </p:nvPr>
        </p:nvSpPr>
        <p:spPr>
          <a:xfrm>
            <a:off x="8263468" y="3067149"/>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50306DFE-3F94-614E-8261-59D8CBBDAC62}"/>
              </a:ext>
            </a:extLst>
          </p:cNvPr>
          <p:cNvSpPr>
            <a:spLocks noGrp="1"/>
          </p:cNvSpPr>
          <p:nvPr>
            <p:ph type="body" sz="quarter" idx="32"/>
          </p:nvPr>
        </p:nvSpPr>
        <p:spPr>
          <a:xfrm>
            <a:off x="476579" y="5683582"/>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A6815294-8500-9B4F-88CE-2794C521A709}"/>
              </a:ext>
            </a:extLst>
          </p:cNvPr>
          <p:cNvSpPr>
            <a:spLocks noGrp="1"/>
          </p:cNvSpPr>
          <p:nvPr>
            <p:ph type="body" sz="quarter" idx="33"/>
          </p:nvPr>
        </p:nvSpPr>
        <p:spPr>
          <a:xfrm>
            <a:off x="4362779" y="5683582"/>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1DB78D36-76D3-F245-8121-FAB31B0AB4C8}"/>
              </a:ext>
            </a:extLst>
          </p:cNvPr>
          <p:cNvSpPr>
            <a:spLocks noGrp="1"/>
          </p:cNvSpPr>
          <p:nvPr>
            <p:ph type="body" sz="quarter" idx="34"/>
          </p:nvPr>
        </p:nvSpPr>
        <p:spPr>
          <a:xfrm>
            <a:off x="8263468" y="5683582"/>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19" name="object 37">
            <a:extLst>
              <a:ext uri="{FF2B5EF4-FFF2-40B4-BE49-F238E27FC236}">
                <a16:creationId xmlns:a16="http://schemas.microsoft.com/office/drawing/2014/main" id="{B34F3A98-4003-CED0-37EA-951AEF277B8D}"/>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111036893"/>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7"/>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5" y="6388342"/>
            <a:ext cx="2053268" cy="234936"/>
          </a:xfrm>
          <a:prstGeom prst="rect">
            <a:avLst/>
          </a:prstGeom>
        </p:spPr>
        <p:txBody>
          <a:bodyPr vert="horz" wrap="square" lIns="0" tIns="0" rIns="0" bIns="0" rtlCol="0">
            <a:spAutoFit/>
          </a:bodyPr>
          <a:lstStyle/>
          <a:p>
            <a:pPr marL="7701">
              <a:lnSpc>
                <a:spcPts val="2155"/>
              </a:lnSpc>
            </a:pPr>
            <a:r>
              <a:rPr lang="en-GB" sz="800" b="1" spc="7">
                <a:solidFill>
                  <a:srgbClr val="6300FF"/>
                </a:solidFill>
                <a:latin typeface="Arial"/>
                <a:cs typeface="Arial"/>
              </a:rPr>
              <a:t>TII </a:t>
            </a:r>
            <a:r>
              <a:rPr lang="en-GB" sz="800" spc="7">
                <a:solidFill>
                  <a:srgbClr val="6300FF"/>
                </a:solidFill>
                <a:latin typeface="Arial"/>
                <a:cs typeface="Arial"/>
              </a:rPr>
              <a:t>– Technology Innovation Institute</a:t>
            </a:r>
            <a:endParaRPr sz="800">
              <a:solidFill>
                <a:srgbClr val="6300FF"/>
              </a:solidFill>
              <a:latin typeface="Arial"/>
              <a:cs typeface="Arial"/>
            </a:endParaRPr>
          </a:p>
        </p:txBody>
      </p:sp>
      <p:sp>
        <p:nvSpPr>
          <p:cNvPr id="4" name="Text Placeholder 94">
            <a:extLst>
              <a:ext uri="{FF2B5EF4-FFF2-40B4-BE49-F238E27FC236}">
                <a16:creationId xmlns:a16="http://schemas.microsoft.com/office/drawing/2014/main" id="{029028F2-52F8-D261-9AD0-9ECA6A72F17E}"/>
              </a:ext>
            </a:extLst>
          </p:cNvPr>
          <p:cNvSpPr>
            <a:spLocks noGrp="1"/>
          </p:cNvSpPr>
          <p:nvPr>
            <p:ph type="body" sz="quarter" idx="19" hasCustomPrompt="1"/>
          </p:nvPr>
        </p:nvSpPr>
        <p:spPr>
          <a:xfrm>
            <a:off x="2273051" y="6506260"/>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800"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Tree>
    <p:extLst>
      <p:ext uri="{BB962C8B-B14F-4D97-AF65-F5344CB8AC3E}">
        <p14:creationId xmlns:p14="http://schemas.microsoft.com/office/powerpoint/2010/main" val="1828796863"/>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White Bod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A772-AD33-9843-86AA-B34C983DF18A}"/>
              </a:ext>
            </a:extLst>
          </p:cNvPr>
          <p:cNvSpPr>
            <a:spLocks noGrp="1"/>
          </p:cNvSpPr>
          <p:nvPr>
            <p:ph type="title"/>
          </p:nvPr>
        </p:nvSpPr>
        <p:spPr>
          <a:xfrm>
            <a:off x="486735" y="469903"/>
            <a:ext cx="11205124" cy="338876"/>
          </a:xfrm>
        </p:spPr>
        <p:txBody>
          <a:bodyPr/>
          <a:lstStyle/>
          <a:p>
            <a:r>
              <a:rPr lang="en-US"/>
              <a:t>Click to edit Master title style</a:t>
            </a:r>
          </a:p>
        </p:txBody>
      </p:sp>
      <p:sp>
        <p:nvSpPr>
          <p:cNvPr id="15" name="Text Placeholder 94">
            <a:extLst>
              <a:ext uri="{FF2B5EF4-FFF2-40B4-BE49-F238E27FC236}">
                <a16:creationId xmlns:a16="http://schemas.microsoft.com/office/drawing/2014/main" id="{13F41F20-38AA-ED43-B4CB-14C2E8EA14E9}"/>
              </a:ext>
            </a:extLst>
          </p:cNvPr>
          <p:cNvSpPr>
            <a:spLocks noGrp="1"/>
          </p:cNvSpPr>
          <p:nvPr>
            <p:ph type="body" sz="quarter" idx="18"/>
          </p:nvPr>
        </p:nvSpPr>
        <p:spPr>
          <a:xfrm>
            <a:off x="48673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6" name="Text Placeholder 94">
            <a:extLst>
              <a:ext uri="{FF2B5EF4-FFF2-40B4-BE49-F238E27FC236}">
                <a16:creationId xmlns:a16="http://schemas.microsoft.com/office/drawing/2014/main" id="{48EA12B7-EADF-9B42-A556-948CFD163203}"/>
              </a:ext>
            </a:extLst>
          </p:cNvPr>
          <p:cNvSpPr>
            <a:spLocks noGrp="1"/>
          </p:cNvSpPr>
          <p:nvPr>
            <p:ph type="body" sz="quarter" idx="19"/>
          </p:nvPr>
        </p:nvSpPr>
        <p:spPr>
          <a:xfrm>
            <a:off x="32794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7" name="Text Placeholder 94">
            <a:extLst>
              <a:ext uri="{FF2B5EF4-FFF2-40B4-BE49-F238E27FC236}">
                <a16:creationId xmlns:a16="http://schemas.microsoft.com/office/drawing/2014/main" id="{FF2290C5-73A4-7249-8732-9501C1181ED6}"/>
              </a:ext>
            </a:extLst>
          </p:cNvPr>
          <p:cNvSpPr>
            <a:spLocks noGrp="1"/>
          </p:cNvSpPr>
          <p:nvPr>
            <p:ph type="body" sz="quarter" idx="20"/>
          </p:nvPr>
        </p:nvSpPr>
        <p:spPr>
          <a:xfrm>
            <a:off x="60823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8" name="Text Placeholder 94">
            <a:extLst>
              <a:ext uri="{FF2B5EF4-FFF2-40B4-BE49-F238E27FC236}">
                <a16:creationId xmlns:a16="http://schemas.microsoft.com/office/drawing/2014/main" id="{4E115B13-E818-664E-BE6A-FB1C4E4710B3}"/>
              </a:ext>
            </a:extLst>
          </p:cNvPr>
          <p:cNvSpPr>
            <a:spLocks noGrp="1"/>
          </p:cNvSpPr>
          <p:nvPr>
            <p:ph type="body" sz="quarter" idx="21"/>
          </p:nvPr>
        </p:nvSpPr>
        <p:spPr>
          <a:xfrm>
            <a:off x="88852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0AC46195-421E-7F43-82D2-DED2C7AC0857}"/>
              </a:ext>
            </a:extLst>
          </p:cNvPr>
          <p:cNvSpPr>
            <a:spLocks noGrp="1"/>
          </p:cNvSpPr>
          <p:nvPr>
            <p:ph type="pic" sz="quarter" idx="17"/>
          </p:nvPr>
        </p:nvSpPr>
        <p:spPr>
          <a:xfrm>
            <a:off x="486732" y="2616200"/>
            <a:ext cx="772800" cy="772800"/>
          </a:xfrm>
          <a:prstGeom prst="rect">
            <a:avLst/>
          </a:prstGeom>
        </p:spPr>
        <p:txBody>
          <a:bodyPr lIns="0" tIns="0" rIns="0" bIns="0"/>
          <a:lstStyle>
            <a:lvl1pPr>
              <a:buNone/>
              <a:defRPr sz="1067"/>
            </a:lvl1pPr>
          </a:lstStyle>
          <a:p>
            <a:endParaRPr lang="en-US"/>
          </a:p>
        </p:txBody>
      </p:sp>
      <p:sp>
        <p:nvSpPr>
          <p:cNvPr id="26" name="Picture Placeholder 92">
            <a:extLst>
              <a:ext uri="{FF2B5EF4-FFF2-40B4-BE49-F238E27FC236}">
                <a16:creationId xmlns:a16="http://schemas.microsoft.com/office/drawing/2014/main" id="{04BC338E-58B9-954D-8974-018D44E17F5A}"/>
              </a:ext>
            </a:extLst>
          </p:cNvPr>
          <p:cNvSpPr>
            <a:spLocks noGrp="1"/>
          </p:cNvSpPr>
          <p:nvPr>
            <p:ph type="pic" sz="quarter" idx="22"/>
          </p:nvPr>
        </p:nvSpPr>
        <p:spPr>
          <a:xfrm>
            <a:off x="3279475" y="2616200"/>
            <a:ext cx="772800" cy="772800"/>
          </a:xfrm>
          <a:prstGeom prst="rect">
            <a:avLst/>
          </a:prstGeom>
        </p:spPr>
        <p:txBody>
          <a:bodyPr lIns="0" tIns="0" rIns="0" bIns="0"/>
          <a:lstStyle>
            <a:lvl1pPr>
              <a:buNone/>
              <a:defRPr sz="1067"/>
            </a:lvl1pPr>
          </a:lstStyle>
          <a:p>
            <a:endParaRPr lang="en-US"/>
          </a:p>
        </p:txBody>
      </p:sp>
      <p:sp>
        <p:nvSpPr>
          <p:cNvPr id="27" name="Picture Placeholder 92">
            <a:extLst>
              <a:ext uri="{FF2B5EF4-FFF2-40B4-BE49-F238E27FC236}">
                <a16:creationId xmlns:a16="http://schemas.microsoft.com/office/drawing/2014/main" id="{48676F40-F746-7448-ABF9-0552E2B12EA9}"/>
              </a:ext>
            </a:extLst>
          </p:cNvPr>
          <p:cNvSpPr>
            <a:spLocks noGrp="1"/>
          </p:cNvSpPr>
          <p:nvPr>
            <p:ph type="pic" sz="quarter" idx="23"/>
          </p:nvPr>
        </p:nvSpPr>
        <p:spPr>
          <a:xfrm>
            <a:off x="6082373" y="2616200"/>
            <a:ext cx="772800" cy="772800"/>
          </a:xfrm>
          <a:prstGeom prst="rect">
            <a:avLst/>
          </a:prstGeom>
        </p:spPr>
        <p:txBody>
          <a:bodyPr lIns="0" tIns="0" rIns="0" bIns="0"/>
          <a:lstStyle>
            <a:lvl1pPr>
              <a:buNone/>
              <a:defRPr sz="1067"/>
            </a:lvl1pPr>
          </a:lstStyle>
          <a:p>
            <a:endParaRPr lang="en-US"/>
          </a:p>
        </p:txBody>
      </p:sp>
      <p:sp>
        <p:nvSpPr>
          <p:cNvPr id="28" name="Picture Placeholder 92">
            <a:extLst>
              <a:ext uri="{FF2B5EF4-FFF2-40B4-BE49-F238E27FC236}">
                <a16:creationId xmlns:a16="http://schemas.microsoft.com/office/drawing/2014/main" id="{FABDB13D-0BB6-D545-82BF-0A66831EAE86}"/>
              </a:ext>
            </a:extLst>
          </p:cNvPr>
          <p:cNvSpPr>
            <a:spLocks noGrp="1"/>
          </p:cNvSpPr>
          <p:nvPr>
            <p:ph type="pic" sz="quarter" idx="24"/>
          </p:nvPr>
        </p:nvSpPr>
        <p:spPr>
          <a:xfrm>
            <a:off x="8885273" y="2616200"/>
            <a:ext cx="772800" cy="772800"/>
          </a:xfrm>
          <a:prstGeom prst="rect">
            <a:avLst/>
          </a:prstGeom>
        </p:spPr>
        <p:txBody>
          <a:bodyPr lIns="0" tIns="0" rIns="0" bIns="0"/>
          <a:lstStyle>
            <a:lvl1pPr>
              <a:buNone/>
              <a:defRPr sz="1067"/>
            </a:lvl1pPr>
          </a:lstStyle>
          <a:p>
            <a:endParaRPr lang="en-US"/>
          </a:p>
        </p:txBody>
      </p:sp>
      <p:sp>
        <p:nvSpPr>
          <p:cNvPr id="29" name="Text Placeholder 94">
            <a:extLst>
              <a:ext uri="{FF2B5EF4-FFF2-40B4-BE49-F238E27FC236}">
                <a16:creationId xmlns:a16="http://schemas.microsoft.com/office/drawing/2014/main" id="{2A4CB9EF-8AD3-B74C-A553-F2BE51417801}"/>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12" name="object 37">
            <a:extLst>
              <a:ext uri="{FF2B5EF4-FFF2-40B4-BE49-F238E27FC236}">
                <a16:creationId xmlns:a16="http://schemas.microsoft.com/office/drawing/2014/main" id="{65B8741C-D315-B54C-81D2-1D67112AF144}"/>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3" name="object 37">
            <a:extLst>
              <a:ext uri="{FF2B5EF4-FFF2-40B4-BE49-F238E27FC236}">
                <a16:creationId xmlns:a16="http://schemas.microsoft.com/office/drawing/2014/main" id="{5E26408E-E224-DE4E-8ACD-B1E78A2BAE8E}"/>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700236291"/>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White Body 3">
    <p:spTree>
      <p:nvGrpSpPr>
        <p:cNvPr id="1" name=""/>
        <p:cNvGrpSpPr/>
        <p:nvPr/>
      </p:nvGrpSpPr>
      <p:grpSpPr>
        <a:xfrm>
          <a:off x="0" y="0"/>
          <a:ext cx="0" cy="0"/>
          <a:chOff x="0" y="0"/>
          <a:chExt cx="0" cy="0"/>
        </a:xfrm>
      </p:grpSpPr>
      <p:sp>
        <p:nvSpPr>
          <p:cNvPr id="11" name="Picture Placeholder 92">
            <a:extLst>
              <a:ext uri="{FF2B5EF4-FFF2-40B4-BE49-F238E27FC236}">
                <a16:creationId xmlns:a16="http://schemas.microsoft.com/office/drawing/2014/main" id="{F1264E21-012F-5840-8414-50F90952AB76}"/>
              </a:ext>
            </a:extLst>
          </p:cNvPr>
          <p:cNvSpPr>
            <a:spLocks noGrp="1"/>
          </p:cNvSpPr>
          <p:nvPr>
            <p:ph type="pic" sz="quarter" idx="17"/>
          </p:nvPr>
        </p:nvSpPr>
        <p:spPr>
          <a:xfrm>
            <a:off x="6096002" y="0"/>
            <a:ext cx="6096001" cy="6858000"/>
          </a:xfrm>
          <a:prstGeom prst="rect">
            <a:avLst/>
          </a:prstGeom>
        </p:spPr>
        <p:txBody>
          <a:bodyPr lIns="0" tIns="0" rIns="0" bIns="0"/>
          <a:lstStyle>
            <a:lvl1pPr>
              <a:buNone/>
              <a:defRPr sz="1067"/>
            </a:lvl1pPr>
          </a:lstStyle>
          <a:p>
            <a:endParaRPr lang="en-US"/>
          </a:p>
        </p:txBody>
      </p:sp>
      <p:sp>
        <p:nvSpPr>
          <p:cNvPr id="2" name="Title 1">
            <a:extLst>
              <a:ext uri="{FF2B5EF4-FFF2-40B4-BE49-F238E27FC236}">
                <a16:creationId xmlns:a16="http://schemas.microsoft.com/office/drawing/2014/main" id="{500C096D-98F6-0746-98CA-02876FA393DF}"/>
              </a:ext>
            </a:extLst>
          </p:cNvPr>
          <p:cNvSpPr>
            <a:spLocks noGrp="1"/>
          </p:cNvSpPr>
          <p:nvPr>
            <p:ph type="title"/>
          </p:nvPr>
        </p:nvSpPr>
        <p:spPr>
          <a:xfrm>
            <a:off x="486736" y="469903"/>
            <a:ext cx="5279073" cy="338876"/>
          </a:xfrm>
        </p:spPr>
        <p:txBody>
          <a:bodyPr/>
          <a:lstStyle/>
          <a:p>
            <a:r>
              <a:rPr lang="en-US"/>
              <a:t>Click to edit Master title style</a:t>
            </a:r>
          </a:p>
        </p:txBody>
      </p:sp>
      <p:sp>
        <p:nvSpPr>
          <p:cNvPr id="9" name="Text Placeholder 94">
            <a:extLst>
              <a:ext uri="{FF2B5EF4-FFF2-40B4-BE49-F238E27FC236}">
                <a16:creationId xmlns:a16="http://schemas.microsoft.com/office/drawing/2014/main" id="{E1859806-822D-334A-9E43-9C85B8C44D3C}"/>
              </a:ext>
            </a:extLst>
          </p:cNvPr>
          <p:cNvSpPr>
            <a:spLocks noGrp="1"/>
          </p:cNvSpPr>
          <p:nvPr>
            <p:ph type="body" sz="quarter" idx="18"/>
          </p:nvPr>
        </p:nvSpPr>
        <p:spPr>
          <a:xfrm>
            <a:off x="476580" y="1579627"/>
            <a:ext cx="5279073"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5" name="object 37">
            <a:extLst>
              <a:ext uri="{FF2B5EF4-FFF2-40B4-BE49-F238E27FC236}">
                <a16:creationId xmlns:a16="http://schemas.microsoft.com/office/drawing/2014/main" id="{552BFB46-3117-DB4B-83C8-003F9EFC0B97}"/>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0" name="Text Placeholder 94">
            <a:extLst>
              <a:ext uri="{FF2B5EF4-FFF2-40B4-BE49-F238E27FC236}">
                <a16:creationId xmlns:a16="http://schemas.microsoft.com/office/drawing/2014/main" id="{0FCDCAEC-AB58-1049-840C-718150B6775F}"/>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12" name="object 37">
            <a:extLst>
              <a:ext uri="{FF2B5EF4-FFF2-40B4-BE49-F238E27FC236}">
                <a16:creationId xmlns:a16="http://schemas.microsoft.com/office/drawing/2014/main" id="{000E3E7A-5890-A84E-B800-65019BFEE67D}"/>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3" name="object 37">
            <a:extLst>
              <a:ext uri="{FF2B5EF4-FFF2-40B4-BE49-F238E27FC236}">
                <a16:creationId xmlns:a16="http://schemas.microsoft.com/office/drawing/2014/main" id="{D9E08D55-D53F-554D-8EFC-9D5B0136F6BE}"/>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4686898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White Bod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F7F2-F9A8-804C-985A-25F91731E15A}"/>
              </a:ext>
            </a:extLst>
          </p:cNvPr>
          <p:cNvSpPr>
            <a:spLocks noGrp="1"/>
          </p:cNvSpPr>
          <p:nvPr>
            <p:ph type="title"/>
          </p:nvPr>
        </p:nvSpPr>
        <p:spPr/>
        <p:txBody>
          <a:bodyPr/>
          <a:lstStyle/>
          <a:p>
            <a:r>
              <a:rPr lang="en-US"/>
              <a:t>Click to edit Master title style</a:t>
            </a:r>
          </a:p>
        </p:txBody>
      </p:sp>
      <p:sp>
        <p:nvSpPr>
          <p:cNvPr id="5" name="Text Placeholder 94">
            <a:extLst>
              <a:ext uri="{FF2B5EF4-FFF2-40B4-BE49-F238E27FC236}">
                <a16:creationId xmlns:a16="http://schemas.microsoft.com/office/drawing/2014/main" id="{FA510A7E-CFBA-274F-AF6C-94F76DDAF005}"/>
              </a:ext>
            </a:extLst>
          </p:cNvPr>
          <p:cNvSpPr>
            <a:spLocks noGrp="1"/>
          </p:cNvSpPr>
          <p:nvPr>
            <p:ph type="body" sz="quarter" idx="18"/>
          </p:nvPr>
        </p:nvSpPr>
        <p:spPr>
          <a:xfrm>
            <a:off x="476580" y="1579628"/>
            <a:ext cx="5279073" cy="33887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6" name="Content Placeholder 42">
            <a:extLst>
              <a:ext uri="{FF2B5EF4-FFF2-40B4-BE49-F238E27FC236}">
                <a16:creationId xmlns:a16="http://schemas.microsoft.com/office/drawing/2014/main" id="{D4450037-B19D-794B-919E-39FFFA28B0C9}"/>
              </a:ext>
            </a:extLst>
          </p:cNvPr>
          <p:cNvSpPr>
            <a:spLocks noGrp="1"/>
          </p:cNvSpPr>
          <p:nvPr>
            <p:ph sz="quarter" idx="20"/>
          </p:nvPr>
        </p:nvSpPr>
        <p:spPr>
          <a:xfrm>
            <a:off x="476576" y="2358639"/>
            <a:ext cx="11215280" cy="3807212"/>
          </a:xfrm>
          <a:prstGeom prst="rect">
            <a:avLst/>
          </a:prstGeom>
        </p:spPr>
        <p:txBody>
          <a:bodyPr lIns="0" tIns="0" rIns="0" bIns="0"/>
          <a:lstStyle>
            <a:lvl1pPr marL="0" indent="0">
              <a:lnSpc>
                <a:spcPct val="100000"/>
              </a:lnSpc>
              <a:buNone/>
              <a:tabLst/>
              <a:defRPr sz="1067">
                <a:solidFill>
                  <a:schemeClr val="tx1"/>
                </a:solidFill>
              </a:defRPr>
            </a:lvl1pPr>
          </a:lstStyle>
          <a:p>
            <a:pPr lvl="0"/>
            <a:endParaRPr lang="en-US"/>
          </a:p>
        </p:txBody>
      </p:sp>
      <p:sp>
        <p:nvSpPr>
          <p:cNvPr id="7" name="Text Placeholder 94">
            <a:extLst>
              <a:ext uri="{FF2B5EF4-FFF2-40B4-BE49-F238E27FC236}">
                <a16:creationId xmlns:a16="http://schemas.microsoft.com/office/drawing/2014/main" id="{7CCAA476-6CDC-E449-BA80-7D596064537B}"/>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8" name="object 37">
            <a:extLst>
              <a:ext uri="{FF2B5EF4-FFF2-40B4-BE49-F238E27FC236}">
                <a16:creationId xmlns:a16="http://schemas.microsoft.com/office/drawing/2014/main" id="{C7DBD443-B133-4D46-ABE2-0D0D167C532C}"/>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02BFEA1A-D510-F940-88DC-FE2F86C39C9B}"/>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115496899"/>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White Body 5">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35D1A8-22AE-924B-85FB-FE35EC716FE2}"/>
              </a:ext>
            </a:extLst>
          </p:cNvPr>
          <p:cNvSpPr>
            <a:spLocks noGrp="1"/>
          </p:cNvSpPr>
          <p:nvPr>
            <p:ph type="title"/>
          </p:nvPr>
        </p:nvSpPr>
        <p:spPr/>
        <p:txBody>
          <a:bodyPr/>
          <a:lstStyle/>
          <a:p>
            <a:r>
              <a:rPr lang="pl-PL"/>
              <a:t>Kliknij, aby edytować styl</a:t>
            </a:r>
            <a:endParaRPr lang="x-none"/>
          </a:p>
        </p:txBody>
      </p:sp>
      <p:sp>
        <p:nvSpPr>
          <p:cNvPr id="24" name="Text Placeholder 94">
            <a:extLst>
              <a:ext uri="{FF2B5EF4-FFF2-40B4-BE49-F238E27FC236}">
                <a16:creationId xmlns:a16="http://schemas.microsoft.com/office/drawing/2014/main" id="{18720CB2-3263-1541-A822-E57B01E9C3A1}"/>
              </a:ext>
            </a:extLst>
          </p:cNvPr>
          <p:cNvSpPr>
            <a:spLocks noGrp="1"/>
          </p:cNvSpPr>
          <p:nvPr>
            <p:ph type="body" sz="quarter" idx="18"/>
          </p:nvPr>
        </p:nvSpPr>
        <p:spPr>
          <a:xfrm>
            <a:off x="615405" y="3217535"/>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2FEA35F8-A714-B84B-A6E0-0C44361C57E5}"/>
              </a:ext>
            </a:extLst>
          </p:cNvPr>
          <p:cNvSpPr>
            <a:spLocks noGrp="1"/>
          </p:cNvSpPr>
          <p:nvPr>
            <p:ph type="body" sz="quarter" idx="19"/>
          </p:nvPr>
        </p:nvSpPr>
        <p:spPr>
          <a:xfrm>
            <a:off x="2852445" y="3217535"/>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38BCA825-D058-C543-8CC4-9F3FB405A9BF}"/>
              </a:ext>
            </a:extLst>
          </p:cNvPr>
          <p:cNvSpPr>
            <a:spLocks noGrp="1"/>
          </p:cNvSpPr>
          <p:nvPr>
            <p:ph type="body" sz="quarter" idx="20"/>
          </p:nvPr>
        </p:nvSpPr>
        <p:spPr>
          <a:xfrm>
            <a:off x="5089485" y="3217535"/>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DAC011C4-98DC-B649-9CAE-FEAD54734A0A}"/>
              </a:ext>
            </a:extLst>
          </p:cNvPr>
          <p:cNvSpPr>
            <a:spLocks noGrp="1"/>
          </p:cNvSpPr>
          <p:nvPr>
            <p:ph type="body" sz="quarter" idx="21"/>
          </p:nvPr>
        </p:nvSpPr>
        <p:spPr>
          <a:xfrm>
            <a:off x="7326521" y="3217535"/>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40B23610-A73B-F741-A741-56D1E845B17D}"/>
              </a:ext>
            </a:extLst>
          </p:cNvPr>
          <p:cNvSpPr>
            <a:spLocks noGrp="1"/>
          </p:cNvSpPr>
          <p:nvPr>
            <p:ph type="body" sz="quarter" idx="22"/>
          </p:nvPr>
        </p:nvSpPr>
        <p:spPr>
          <a:xfrm>
            <a:off x="9563561" y="3217535"/>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D24BDD4D-E16F-F243-82B6-78D8C47ED0EB}"/>
              </a:ext>
            </a:extLst>
          </p:cNvPr>
          <p:cNvSpPr>
            <a:spLocks noGrp="1"/>
          </p:cNvSpPr>
          <p:nvPr>
            <p:ph type="body" sz="quarter" idx="23"/>
          </p:nvPr>
        </p:nvSpPr>
        <p:spPr>
          <a:xfrm>
            <a:off x="615405" y="5138351"/>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5" name="Text Placeholder 94">
            <a:extLst>
              <a:ext uri="{FF2B5EF4-FFF2-40B4-BE49-F238E27FC236}">
                <a16:creationId xmlns:a16="http://schemas.microsoft.com/office/drawing/2014/main" id="{10251CDE-8DD8-A142-9587-F1D32E6FC32A}"/>
              </a:ext>
            </a:extLst>
          </p:cNvPr>
          <p:cNvSpPr>
            <a:spLocks noGrp="1"/>
          </p:cNvSpPr>
          <p:nvPr>
            <p:ph type="body" sz="quarter" idx="24"/>
          </p:nvPr>
        </p:nvSpPr>
        <p:spPr>
          <a:xfrm>
            <a:off x="2852445" y="5138351"/>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6" name="Text Placeholder 94">
            <a:extLst>
              <a:ext uri="{FF2B5EF4-FFF2-40B4-BE49-F238E27FC236}">
                <a16:creationId xmlns:a16="http://schemas.microsoft.com/office/drawing/2014/main" id="{3AF4B612-75CF-E240-B30B-4D020B29831C}"/>
              </a:ext>
            </a:extLst>
          </p:cNvPr>
          <p:cNvSpPr>
            <a:spLocks noGrp="1"/>
          </p:cNvSpPr>
          <p:nvPr>
            <p:ph type="body" sz="quarter" idx="25"/>
          </p:nvPr>
        </p:nvSpPr>
        <p:spPr>
          <a:xfrm>
            <a:off x="5089485" y="5138351"/>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7" name="Text Placeholder 94">
            <a:extLst>
              <a:ext uri="{FF2B5EF4-FFF2-40B4-BE49-F238E27FC236}">
                <a16:creationId xmlns:a16="http://schemas.microsoft.com/office/drawing/2014/main" id="{36F4F366-FA09-864A-BA8D-DB9926E59394}"/>
              </a:ext>
            </a:extLst>
          </p:cNvPr>
          <p:cNvSpPr>
            <a:spLocks noGrp="1"/>
          </p:cNvSpPr>
          <p:nvPr>
            <p:ph type="body" sz="quarter" idx="26"/>
          </p:nvPr>
        </p:nvSpPr>
        <p:spPr>
          <a:xfrm>
            <a:off x="7326521" y="5138351"/>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8" name="Text Placeholder 94">
            <a:extLst>
              <a:ext uri="{FF2B5EF4-FFF2-40B4-BE49-F238E27FC236}">
                <a16:creationId xmlns:a16="http://schemas.microsoft.com/office/drawing/2014/main" id="{C564766B-C5FA-2C4D-AD98-5BD7F74A289E}"/>
              </a:ext>
            </a:extLst>
          </p:cNvPr>
          <p:cNvSpPr>
            <a:spLocks noGrp="1"/>
          </p:cNvSpPr>
          <p:nvPr>
            <p:ph type="body" sz="quarter" idx="27"/>
          </p:nvPr>
        </p:nvSpPr>
        <p:spPr>
          <a:xfrm>
            <a:off x="9563561" y="5138351"/>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9" name="Picture Placeholder 92">
            <a:extLst>
              <a:ext uri="{FF2B5EF4-FFF2-40B4-BE49-F238E27FC236}">
                <a16:creationId xmlns:a16="http://schemas.microsoft.com/office/drawing/2014/main" id="{2046BF6E-2CEF-C946-B054-C4C353E0D90D}"/>
              </a:ext>
            </a:extLst>
          </p:cNvPr>
          <p:cNvSpPr>
            <a:spLocks noGrp="1"/>
          </p:cNvSpPr>
          <p:nvPr>
            <p:ph type="pic" sz="quarter" idx="17"/>
          </p:nvPr>
        </p:nvSpPr>
        <p:spPr>
          <a:xfrm>
            <a:off x="1262447" y="2150595"/>
            <a:ext cx="710400" cy="710400"/>
          </a:xfrm>
          <a:prstGeom prst="rect">
            <a:avLst/>
          </a:prstGeom>
        </p:spPr>
        <p:txBody>
          <a:bodyPr lIns="0" tIns="0" rIns="0" bIns="0"/>
          <a:lstStyle>
            <a:lvl1pPr>
              <a:buNone/>
              <a:defRPr sz="1067"/>
            </a:lvl1pPr>
          </a:lstStyle>
          <a:p>
            <a:endParaRPr lang="en-US"/>
          </a:p>
        </p:txBody>
      </p:sp>
      <p:sp>
        <p:nvSpPr>
          <p:cNvPr id="40" name="Picture Placeholder 92">
            <a:extLst>
              <a:ext uri="{FF2B5EF4-FFF2-40B4-BE49-F238E27FC236}">
                <a16:creationId xmlns:a16="http://schemas.microsoft.com/office/drawing/2014/main" id="{F933B18B-621D-5847-B444-AA7A1F707C4D}"/>
              </a:ext>
            </a:extLst>
          </p:cNvPr>
          <p:cNvSpPr>
            <a:spLocks noGrp="1"/>
          </p:cNvSpPr>
          <p:nvPr>
            <p:ph type="pic" sz="quarter" idx="28"/>
          </p:nvPr>
        </p:nvSpPr>
        <p:spPr>
          <a:xfrm>
            <a:off x="3499485" y="2150595"/>
            <a:ext cx="710400" cy="710400"/>
          </a:xfrm>
          <a:prstGeom prst="rect">
            <a:avLst/>
          </a:prstGeom>
        </p:spPr>
        <p:txBody>
          <a:bodyPr lIns="0" tIns="0" rIns="0" bIns="0"/>
          <a:lstStyle>
            <a:lvl1pPr>
              <a:buNone/>
              <a:defRPr sz="1067"/>
            </a:lvl1pPr>
          </a:lstStyle>
          <a:p>
            <a:endParaRPr lang="en-US"/>
          </a:p>
        </p:txBody>
      </p:sp>
      <p:sp>
        <p:nvSpPr>
          <p:cNvPr id="41" name="Picture Placeholder 92">
            <a:extLst>
              <a:ext uri="{FF2B5EF4-FFF2-40B4-BE49-F238E27FC236}">
                <a16:creationId xmlns:a16="http://schemas.microsoft.com/office/drawing/2014/main" id="{60437D62-D98B-7B46-B3A1-84D9D136BD05}"/>
              </a:ext>
            </a:extLst>
          </p:cNvPr>
          <p:cNvSpPr>
            <a:spLocks noGrp="1"/>
          </p:cNvSpPr>
          <p:nvPr>
            <p:ph type="pic" sz="quarter" idx="29"/>
          </p:nvPr>
        </p:nvSpPr>
        <p:spPr>
          <a:xfrm>
            <a:off x="5736524" y="2150595"/>
            <a:ext cx="710400" cy="710400"/>
          </a:xfrm>
          <a:prstGeom prst="rect">
            <a:avLst/>
          </a:prstGeom>
        </p:spPr>
        <p:txBody>
          <a:bodyPr lIns="0" tIns="0" rIns="0" bIns="0"/>
          <a:lstStyle>
            <a:lvl1pPr>
              <a:buNone/>
              <a:defRPr sz="1067"/>
            </a:lvl1pPr>
          </a:lstStyle>
          <a:p>
            <a:endParaRPr lang="en-US"/>
          </a:p>
        </p:txBody>
      </p:sp>
      <p:sp>
        <p:nvSpPr>
          <p:cNvPr id="42" name="Picture Placeholder 92">
            <a:extLst>
              <a:ext uri="{FF2B5EF4-FFF2-40B4-BE49-F238E27FC236}">
                <a16:creationId xmlns:a16="http://schemas.microsoft.com/office/drawing/2014/main" id="{B2A96473-49BF-494F-8A8E-33B7484C4244}"/>
              </a:ext>
            </a:extLst>
          </p:cNvPr>
          <p:cNvSpPr>
            <a:spLocks noGrp="1"/>
          </p:cNvSpPr>
          <p:nvPr>
            <p:ph type="pic" sz="quarter" idx="30"/>
          </p:nvPr>
        </p:nvSpPr>
        <p:spPr>
          <a:xfrm>
            <a:off x="7973563" y="2150595"/>
            <a:ext cx="710400" cy="710400"/>
          </a:xfrm>
          <a:prstGeom prst="rect">
            <a:avLst/>
          </a:prstGeom>
        </p:spPr>
        <p:txBody>
          <a:bodyPr lIns="0" tIns="0" rIns="0" bIns="0"/>
          <a:lstStyle>
            <a:lvl1pPr>
              <a:buNone/>
              <a:defRPr sz="1067"/>
            </a:lvl1pPr>
          </a:lstStyle>
          <a:p>
            <a:endParaRPr lang="en-US"/>
          </a:p>
        </p:txBody>
      </p:sp>
      <p:sp>
        <p:nvSpPr>
          <p:cNvPr id="43" name="Picture Placeholder 92">
            <a:extLst>
              <a:ext uri="{FF2B5EF4-FFF2-40B4-BE49-F238E27FC236}">
                <a16:creationId xmlns:a16="http://schemas.microsoft.com/office/drawing/2014/main" id="{0F9EFC3C-E52F-DD43-B776-5464ACCAE2FD}"/>
              </a:ext>
            </a:extLst>
          </p:cNvPr>
          <p:cNvSpPr>
            <a:spLocks noGrp="1"/>
          </p:cNvSpPr>
          <p:nvPr>
            <p:ph type="pic" sz="quarter" idx="31"/>
          </p:nvPr>
        </p:nvSpPr>
        <p:spPr>
          <a:xfrm>
            <a:off x="10210601" y="2150595"/>
            <a:ext cx="710400" cy="710400"/>
          </a:xfrm>
          <a:prstGeom prst="rect">
            <a:avLst/>
          </a:prstGeom>
        </p:spPr>
        <p:txBody>
          <a:bodyPr lIns="0" tIns="0" rIns="0" bIns="0"/>
          <a:lstStyle>
            <a:lvl1pPr>
              <a:buNone/>
              <a:defRPr sz="1067"/>
            </a:lvl1pPr>
          </a:lstStyle>
          <a:p>
            <a:endParaRPr lang="en-US"/>
          </a:p>
        </p:txBody>
      </p:sp>
      <p:sp>
        <p:nvSpPr>
          <p:cNvPr id="44" name="Picture Placeholder 92">
            <a:extLst>
              <a:ext uri="{FF2B5EF4-FFF2-40B4-BE49-F238E27FC236}">
                <a16:creationId xmlns:a16="http://schemas.microsoft.com/office/drawing/2014/main" id="{2138286F-7DCD-D84A-95B9-0EA3AD3E61CA}"/>
              </a:ext>
            </a:extLst>
          </p:cNvPr>
          <p:cNvSpPr>
            <a:spLocks noGrp="1"/>
          </p:cNvSpPr>
          <p:nvPr>
            <p:ph type="pic" sz="quarter" idx="32"/>
          </p:nvPr>
        </p:nvSpPr>
        <p:spPr>
          <a:xfrm>
            <a:off x="7973563" y="4082912"/>
            <a:ext cx="710400" cy="710400"/>
          </a:xfrm>
          <a:prstGeom prst="rect">
            <a:avLst/>
          </a:prstGeom>
        </p:spPr>
        <p:txBody>
          <a:bodyPr lIns="0" tIns="0" rIns="0" bIns="0"/>
          <a:lstStyle>
            <a:lvl1pPr>
              <a:buNone/>
              <a:defRPr sz="1067"/>
            </a:lvl1pPr>
          </a:lstStyle>
          <a:p>
            <a:endParaRPr lang="en-US"/>
          </a:p>
        </p:txBody>
      </p:sp>
      <p:sp>
        <p:nvSpPr>
          <p:cNvPr id="45" name="Picture Placeholder 92">
            <a:extLst>
              <a:ext uri="{FF2B5EF4-FFF2-40B4-BE49-F238E27FC236}">
                <a16:creationId xmlns:a16="http://schemas.microsoft.com/office/drawing/2014/main" id="{4FF5DC96-59F9-A044-A4B6-085C6F4AAF14}"/>
              </a:ext>
            </a:extLst>
          </p:cNvPr>
          <p:cNvSpPr>
            <a:spLocks noGrp="1"/>
          </p:cNvSpPr>
          <p:nvPr>
            <p:ph type="pic" sz="quarter" idx="33"/>
          </p:nvPr>
        </p:nvSpPr>
        <p:spPr>
          <a:xfrm>
            <a:off x="10210601" y="4082912"/>
            <a:ext cx="710400" cy="710400"/>
          </a:xfrm>
          <a:prstGeom prst="rect">
            <a:avLst/>
          </a:prstGeom>
        </p:spPr>
        <p:txBody>
          <a:bodyPr lIns="0" tIns="0" rIns="0" bIns="0"/>
          <a:lstStyle>
            <a:lvl1pPr>
              <a:buNone/>
              <a:defRPr sz="1067"/>
            </a:lvl1pPr>
          </a:lstStyle>
          <a:p>
            <a:endParaRPr lang="en-US"/>
          </a:p>
        </p:txBody>
      </p:sp>
      <p:sp>
        <p:nvSpPr>
          <p:cNvPr id="46" name="Picture Placeholder 92">
            <a:extLst>
              <a:ext uri="{FF2B5EF4-FFF2-40B4-BE49-F238E27FC236}">
                <a16:creationId xmlns:a16="http://schemas.microsoft.com/office/drawing/2014/main" id="{217EE222-0EFB-2049-B8BE-85E2DBE3A11F}"/>
              </a:ext>
            </a:extLst>
          </p:cNvPr>
          <p:cNvSpPr>
            <a:spLocks noGrp="1"/>
          </p:cNvSpPr>
          <p:nvPr>
            <p:ph type="pic" sz="quarter" idx="34"/>
          </p:nvPr>
        </p:nvSpPr>
        <p:spPr>
          <a:xfrm>
            <a:off x="5736524" y="4082912"/>
            <a:ext cx="710400" cy="710400"/>
          </a:xfrm>
          <a:prstGeom prst="rect">
            <a:avLst/>
          </a:prstGeom>
        </p:spPr>
        <p:txBody>
          <a:bodyPr lIns="0" tIns="0" rIns="0" bIns="0"/>
          <a:lstStyle>
            <a:lvl1pPr>
              <a:buNone/>
              <a:defRPr sz="1067"/>
            </a:lvl1pPr>
          </a:lstStyle>
          <a:p>
            <a:endParaRPr lang="en-US"/>
          </a:p>
        </p:txBody>
      </p:sp>
      <p:sp>
        <p:nvSpPr>
          <p:cNvPr id="47" name="Picture Placeholder 92">
            <a:extLst>
              <a:ext uri="{FF2B5EF4-FFF2-40B4-BE49-F238E27FC236}">
                <a16:creationId xmlns:a16="http://schemas.microsoft.com/office/drawing/2014/main" id="{D78FBF67-3AE4-A34B-85E3-932055A9AE1D}"/>
              </a:ext>
            </a:extLst>
          </p:cNvPr>
          <p:cNvSpPr>
            <a:spLocks noGrp="1"/>
          </p:cNvSpPr>
          <p:nvPr>
            <p:ph type="pic" sz="quarter" idx="35"/>
          </p:nvPr>
        </p:nvSpPr>
        <p:spPr>
          <a:xfrm>
            <a:off x="3499485" y="4082912"/>
            <a:ext cx="710400" cy="710400"/>
          </a:xfrm>
          <a:prstGeom prst="rect">
            <a:avLst/>
          </a:prstGeom>
        </p:spPr>
        <p:txBody>
          <a:bodyPr lIns="0" tIns="0" rIns="0" bIns="0"/>
          <a:lstStyle>
            <a:lvl1pPr>
              <a:buNone/>
              <a:defRPr sz="1067"/>
            </a:lvl1pPr>
          </a:lstStyle>
          <a:p>
            <a:endParaRPr lang="en-US"/>
          </a:p>
        </p:txBody>
      </p:sp>
      <p:sp>
        <p:nvSpPr>
          <p:cNvPr id="48" name="Picture Placeholder 92">
            <a:extLst>
              <a:ext uri="{FF2B5EF4-FFF2-40B4-BE49-F238E27FC236}">
                <a16:creationId xmlns:a16="http://schemas.microsoft.com/office/drawing/2014/main" id="{258CEE9C-1083-FB45-B7D5-6BD76B5C664A}"/>
              </a:ext>
            </a:extLst>
          </p:cNvPr>
          <p:cNvSpPr>
            <a:spLocks noGrp="1"/>
          </p:cNvSpPr>
          <p:nvPr>
            <p:ph type="pic" sz="quarter" idx="36"/>
          </p:nvPr>
        </p:nvSpPr>
        <p:spPr>
          <a:xfrm>
            <a:off x="1262447" y="4082912"/>
            <a:ext cx="710400" cy="710400"/>
          </a:xfrm>
          <a:prstGeom prst="rect">
            <a:avLst/>
          </a:prstGeom>
        </p:spPr>
        <p:txBody>
          <a:bodyPr lIns="0" tIns="0" rIns="0" bIns="0"/>
          <a:lstStyle>
            <a:lvl1pPr>
              <a:buNone/>
              <a:defRPr sz="1067"/>
            </a:lvl1pPr>
          </a:lstStyle>
          <a:p>
            <a:endParaRPr lang="en-US"/>
          </a:p>
        </p:txBody>
      </p:sp>
      <p:sp>
        <p:nvSpPr>
          <p:cNvPr id="49" name="Text Placeholder 94">
            <a:extLst>
              <a:ext uri="{FF2B5EF4-FFF2-40B4-BE49-F238E27FC236}">
                <a16:creationId xmlns:a16="http://schemas.microsoft.com/office/drawing/2014/main" id="{0AB82386-EB90-5946-B11C-79FC68509244}"/>
              </a:ext>
            </a:extLst>
          </p:cNvPr>
          <p:cNvSpPr>
            <a:spLocks noGrp="1"/>
          </p:cNvSpPr>
          <p:nvPr>
            <p:ph type="body" sz="quarter" idx="37"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50" name="object 37">
            <a:extLst>
              <a:ext uri="{FF2B5EF4-FFF2-40B4-BE49-F238E27FC236}">
                <a16:creationId xmlns:a16="http://schemas.microsoft.com/office/drawing/2014/main" id="{0608C849-22A9-454B-9AEA-8143AA074C62}"/>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51" name="object 37">
            <a:extLst>
              <a:ext uri="{FF2B5EF4-FFF2-40B4-BE49-F238E27FC236}">
                <a16:creationId xmlns:a16="http://schemas.microsoft.com/office/drawing/2014/main" id="{CBD3EA4F-EFCC-B64E-972C-8B1C7FD48EC7}"/>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1945752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1" y="1396502"/>
            <a:ext cx="1375565" cy="1191929"/>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7" y="1396502"/>
            <a:ext cx="5111641" cy="1191929"/>
          </a:xfrm>
          <a:prstGeom prst="rect">
            <a:avLst/>
          </a:prstGeom>
        </p:spPr>
        <p:txBody>
          <a:bodyPr lIns="0" tIns="0" rIns="0" bIns="0" anchor="t" anchorCtr="0"/>
          <a:lstStyle>
            <a:lvl1pPr marL="0" indent="0" algn="l">
              <a:lnSpc>
                <a:spcPct val="100000"/>
              </a:lnSpc>
              <a:buNone/>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515543"/>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marL="0" marR="0" lvl="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a:pPr>
            <a:r>
              <a:rPr lang="en-US" spc="9"/>
              <a:t>Artificial Intelligence Cross-Center Unit</a:t>
            </a:r>
            <a:endParaRPr lang="en-US" spc="7"/>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8757551" y="1396502"/>
            <a:ext cx="1375565" cy="1191929"/>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10316291" y="1396502"/>
            <a:ext cx="1375565" cy="1191929"/>
          </a:xfrm>
          <a:prstGeom prst="rect">
            <a:avLst/>
          </a:prstGeom>
        </p:spPr>
        <p:txBody>
          <a:bodyPr lIns="0" tIns="0" rIns="0" bIns="0"/>
          <a:lstStyle>
            <a:lvl1pPr>
              <a:buNone/>
              <a:defRPr sz="1067"/>
            </a:lvl1pPr>
          </a:lstStyle>
          <a:p>
            <a:endParaRPr lang="en-US"/>
          </a:p>
        </p:txBody>
      </p:sp>
      <p:sp>
        <p:nvSpPr>
          <p:cNvPr id="19" name="Text Placeholder 83">
            <a:extLst>
              <a:ext uri="{FF2B5EF4-FFF2-40B4-BE49-F238E27FC236}">
                <a16:creationId xmlns:a16="http://schemas.microsoft.com/office/drawing/2014/main" id="{DF33D91C-D88B-1F46-9964-BA8FA5A7C14E}"/>
              </a:ext>
            </a:extLst>
          </p:cNvPr>
          <p:cNvSpPr>
            <a:spLocks noGrp="1"/>
          </p:cNvSpPr>
          <p:nvPr>
            <p:ph type="body" sz="quarter" idx="28"/>
          </p:nvPr>
        </p:nvSpPr>
        <p:spPr>
          <a:xfrm>
            <a:off x="476576" y="3582352"/>
            <a:ext cx="2062285" cy="2272485"/>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0" name="Text Placeholder 84">
            <a:extLst>
              <a:ext uri="{FF2B5EF4-FFF2-40B4-BE49-F238E27FC236}">
                <a16:creationId xmlns:a16="http://schemas.microsoft.com/office/drawing/2014/main" id="{884E4AC7-B53C-1641-BE01-C7DD8ABDDA06}"/>
              </a:ext>
            </a:extLst>
          </p:cNvPr>
          <p:cNvSpPr>
            <a:spLocks noGrp="1"/>
          </p:cNvSpPr>
          <p:nvPr>
            <p:ph type="body" sz="quarter" idx="29"/>
          </p:nvPr>
        </p:nvSpPr>
        <p:spPr>
          <a:xfrm>
            <a:off x="3035318" y="3582353"/>
            <a:ext cx="2552900" cy="492108"/>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1" name="Text Placeholder 85">
            <a:extLst>
              <a:ext uri="{FF2B5EF4-FFF2-40B4-BE49-F238E27FC236}">
                <a16:creationId xmlns:a16="http://schemas.microsoft.com/office/drawing/2014/main" id="{7A1F6A69-479C-D94B-AF47-2F58E20804C2}"/>
              </a:ext>
            </a:extLst>
          </p:cNvPr>
          <p:cNvSpPr>
            <a:spLocks noGrp="1"/>
          </p:cNvSpPr>
          <p:nvPr>
            <p:ph type="body" sz="quarter" idx="30"/>
          </p:nvPr>
        </p:nvSpPr>
        <p:spPr>
          <a:xfrm>
            <a:off x="3035318" y="4522028"/>
            <a:ext cx="2552900"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2" name="Text Placeholder 86">
            <a:extLst>
              <a:ext uri="{FF2B5EF4-FFF2-40B4-BE49-F238E27FC236}">
                <a16:creationId xmlns:a16="http://schemas.microsoft.com/office/drawing/2014/main" id="{46F9BF66-C06C-8545-96DA-C982A5350053}"/>
              </a:ext>
            </a:extLst>
          </p:cNvPr>
          <p:cNvSpPr>
            <a:spLocks noGrp="1"/>
          </p:cNvSpPr>
          <p:nvPr>
            <p:ph type="body" sz="quarter" idx="31"/>
          </p:nvPr>
        </p:nvSpPr>
        <p:spPr>
          <a:xfrm>
            <a:off x="3029475" y="5364899"/>
            <a:ext cx="2558743"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Tree>
    <p:extLst>
      <p:ext uri="{BB962C8B-B14F-4D97-AF65-F5344CB8AC3E}">
        <p14:creationId xmlns:p14="http://schemas.microsoft.com/office/powerpoint/2010/main" val="1299892867"/>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1"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5"/>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3" y="6388342"/>
            <a:ext cx="2053268" cy="234936"/>
          </a:xfrm>
          <a:prstGeom prst="rect">
            <a:avLst/>
          </a:prstGeom>
        </p:spPr>
        <p:txBody>
          <a:bodyPr vert="horz" wrap="square" lIns="0" tIns="0" rIns="0" bIns="0" rtlCol="0">
            <a:spAutoFit/>
          </a:bodyPr>
          <a:lstStyle/>
          <a:p>
            <a:pPr marL="7701">
              <a:lnSpc>
                <a:spcPts val="2155"/>
              </a:lnSpc>
            </a:pPr>
            <a:r>
              <a:rPr lang="en-GB" sz="800" b="1" spc="7">
                <a:solidFill>
                  <a:srgbClr val="6300FF"/>
                </a:solidFill>
                <a:latin typeface="Arial"/>
                <a:cs typeface="Arial"/>
              </a:rPr>
              <a:t>TII </a:t>
            </a:r>
            <a:r>
              <a:rPr lang="en-GB" sz="800" spc="7">
                <a:solidFill>
                  <a:srgbClr val="6300FF"/>
                </a:solidFill>
                <a:latin typeface="Arial"/>
                <a:cs typeface="Arial"/>
              </a:rPr>
              <a:t>– Technology Innovation Institute</a:t>
            </a:r>
            <a:endParaRPr sz="800">
              <a:solidFill>
                <a:srgbClr val="6300FF"/>
              </a:solidFill>
              <a:latin typeface="Arial"/>
              <a:cs typeface="Arial"/>
            </a:endParaRPr>
          </a:p>
        </p:txBody>
      </p:sp>
      <p:sp>
        <p:nvSpPr>
          <p:cNvPr id="4" name="Text Placeholder 94">
            <a:extLst>
              <a:ext uri="{FF2B5EF4-FFF2-40B4-BE49-F238E27FC236}">
                <a16:creationId xmlns:a16="http://schemas.microsoft.com/office/drawing/2014/main" id="{029028F2-52F8-D261-9AD0-9ECA6A72F17E}"/>
              </a:ext>
            </a:extLst>
          </p:cNvPr>
          <p:cNvSpPr>
            <a:spLocks noGrp="1"/>
          </p:cNvSpPr>
          <p:nvPr>
            <p:ph type="body" sz="quarter" idx="19" hasCustomPrompt="1"/>
          </p:nvPr>
        </p:nvSpPr>
        <p:spPr>
          <a:xfrm>
            <a:off x="2273051" y="6506260"/>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800"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Tree>
    <p:extLst>
      <p:ext uri="{BB962C8B-B14F-4D97-AF65-F5344CB8AC3E}">
        <p14:creationId xmlns:p14="http://schemas.microsoft.com/office/powerpoint/2010/main" val="93070025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White Bod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A772-AD33-9843-86AA-B34C983DF18A}"/>
              </a:ext>
            </a:extLst>
          </p:cNvPr>
          <p:cNvSpPr>
            <a:spLocks noGrp="1"/>
          </p:cNvSpPr>
          <p:nvPr>
            <p:ph type="title"/>
          </p:nvPr>
        </p:nvSpPr>
        <p:spPr>
          <a:xfrm>
            <a:off x="486733" y="469901"/>
            <a:ext cx="11205124" cy="338876"/>
          </a:xfrm>
        </p:spPr>
        <p:txBody>
          <a:bodyPr/>
          <a:lstStyle/>
          <a:p>
            <a:r>
              <a:rPr lang="en-US"/>
              <a:t>Click to edit Master title style</a:t>
            </a:r>
          </a:p>
        </p:txBody>
      </p:sp>
      <p:sp>
        <p:nvSpPr>
          <p:cNvPr id="15" name="Text Placeholder 94">
            <a:extLst>
              <a:ext uri="{FF2B5EF4-FFF2-40B4-BE49-F238E27FC236}">
                <a16:creationId xmlns:a16="http://schemas.microsoft.com/office/drawing/2014/main" id="{13F41F20-38AA-ED43-B4CB-14C2E8EA14E9}"/>
              </a:ext>
            </a:extLst>
          </p:cNvPr>
          <p:cNvSpPr>
            <a:spLocks noGrp="1"/>
          </p:cNvSpPr>
          <p:nvPr>
            <p:ph type="body" sz="quarter" idx="18"/>
          </p:nvPr>
        </p:nvSpPr>
        <p:spPr>
          <a:xfrm>
            <a:off x="486733"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6" name="Text Placeholder 94">
            <a:extLst>
              <a:ext uri="{FF2B5EF4-FFF2-40B4-BE49-F238E27FC236}">
                <a16:creationId xmlns:a16="http://schemas.microsoft.com/office/drawing/2014/main" id="{48EA12B7-EADF-9B42-A556-948CFD163203}"/>
              </a:ext>
            </a:extLst>
          </p:cNvPr>
          <p:cNvSpPr>
            <a:spLocks noGrp="1"/>
          </p:cNvSpPr>
          <p:nvPr>
            <p:ph type="body" sz="quarter" idx="19"/>
          </p:nvPr>
        </p:nvSpPr>
        <p:spPr>
          <a:xfrm>
            <a:off x="32794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7" name="Text Placeholder 94">
            <a:extLst>
              <a:ext uri="{FF2B5EF4-FFF2-40B4-BE49-F238E27FC236}">
                <a16:creationId xmlns:a16="http://schemas.microsoft.com/office/drawing/2014/main" id="{FF2290C5-73A4-7249-8732-9501C1181ED6}"/>
              </a:ext>
            </a:extLst>
          </p:cNvPr>
          <p:cNvSpPr>
            <a:spLocks noGrp="1"/>
          </p:cNvSpPr>
          <p:nvPr>
            <p:ph type="body" sz="quarter" idx="20"/>
          </p:nvPr>
        </p:nvSpPr>
        <p:spPr>
          <a:xfrm>
            <a:off x="6082374"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8" name="Text Placeholder 94">
            <a:extLst>
              <a:ext uri="{FF2B5EF4-FFF2-40B4-BE49-F238E27FC236}">
                <a16:creationId xmlns:a16="http://schemas.microsoft.com/office/drawing/2014/main" id="{4E115B13-E818-664E-BE6A-FB1C4E4710B3}"/>
              </a:ext>
            </a:extLst>
          </p:cNvPr>
          <p:cNvSpPr>
            <a:spLocks noGrp="1"/>
          </p:cNvSpPr>
          <p:nvPr>
            <p:ph type="body" sz="quarter" idx="21"/>
          </p:nvPr>
        </p:nvSpPr>
        <p:spPr>
          <a:xfrm>
            <a:off x="8885274"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0AC46195-421E-7F43-82D2-DED2C7AC0857}"/>
              </a:ext>
            </a:extLst>
          </p:cNvPr>
          <p:cNvSpPr>
            <a:spLocks noGrp="1"/>
          </p:cNvSpPr>
          <p:nvPr>
            <p:ph type="pic" sz="quarter" idx="17"/>
          </p:nvPr>
        </p:nvSpPr>
        <p:spPr>
          <a:xfrm>
            <a:off x="486732" y="2616200"/>
            <a:ext cx="772800" cy="772800"/>
          </a:xfrm>
          <a:prstGeom prst="rect">
            <a:avLst/>
          </a:prstGeom>
        </p:spPr>
        <p:txBody>
          <a:bodyPr lIns="0" tIns="0" rIns="0" bIns="0"/>
          <a:lstStyle>
            <a:lvl1pPr>
              <a:buNone/>
              <a:defRPr sz="1067"/>
            </a:lvl1pPr>
          </a:lstStyle>
          <a:p>
            <a:endParaRPr lang="en-US"/>
          </a:p>
        </p:txBody>
      </p:sp>
      <p:sp>
        <p:nvSpPr>
          <p:cNvPr id="26" name="Picture Placeholder 92">
            <a:extLst>
              <a:ext uri="{FF2B5EF4-FFF2-40B4-BE49-F238E27FC236}">
                <a16:creationId xmlns:a16="http://schemas.microsoft.com/office/drawing/2014/main" id="{04BC338E-58B9-954D-8974-018D44E17F5A}"/>
              </a:ext>
            </a:extLst>
          </p:cNvPr>
          <p:cNvSpPr>
            <a:spLocks noGrp="1"/>
          </p:cNvSpPr>
          <p:nvPr>
            <p:ph type="pic" sz="quarter" idx="22"/>
          </p:nvPr>
        </p:nvSpPr>
        <p:spPr>
          <a:xfrm>
            <a:off x="3279475" y="2616200"/>
            <a:ext cx="772800" cy="772800"/>
          </a:xfrm>
          <a:prstGeom prst="rect">
            <a:avLst/>
          </a:prstGeom>
        </p:spPr>
        <p:txBody>
          <a:bodyPr lIns="0" tIns="0" rIns="0" bIns="0"/>
          <a:lstStyle>
            <a:lvl1pPr>
              <a:buNone/>
              <a:defRPr sz="1067"/>
            </a:lvl1pPr>
          </a:lstStyle>
          <a:p>
            <a:endParaRPr lang="en-US"/>
          </a:p>
        </p:txBody>
      </p:sp>
      <p:sp>
        <p:nvSpPr>
          <p:cNvPr id="27" name="Picture Placeholder 92">
            <a:extLst>
              <a:ext uri="{FF2B5EF4-FFF2-40B4-BE49-F238E27FC236}">
                <a16:creationId xmlns:a16="http://schemas.microsoft.com/office/drawing/2014/main" id="{48676F40-F746-7448-ABF9-0552E2B12EA9}"/>
              </a:ext>
            </a:extLst>
          </p:cNvPr>
          <p:cNvSpPr>
            <a:spLocks noGrp="1"/>
          </p:cNvSpPr>
          <p:nvPr>
            <p:ph type="pic" sz="quarter" idx="23"/>
          </p:nvPr>
        </p:nvSpPr>
        <p:spPr>
          <a:xfrm>
            <a:off x="6082373" y="2616200"/>
            <a:ext cx="772800" cy="772800"/>
          </a:xfrm>
          <a:prstGeom prst="rect">
            <a:avLst/>
          </a:prstGeom>
        </p:spPr>
        <p:txBody>
          <a:bodyPr lIns="0" tIns="0" rIns="0" bIns="0"/>
          <a:lstStyle>
            <a:lvl1pPr>
              <a:buNone/>
              <a:defRPr sz="1067"/>
            </a:lvl1pPr>
          </a:lstStyle>
          <a:p>
            <a:endParaRPr lang="en-US"/>
          </a:p>
        </p:txBody>
      </p:sp>
      <p:sp>
        <p:nvSpPr>
          <p:cNvPr id="28" name="Picture Placeholder 92">
            <a:extLst>
              <a:ext uri="{FF2B5EF4-FFF2-40B4-BE49-F238E27FC236}">
                <a16:creationId xmlns:a16="http://schemas.microsoft.com/office/drawing/2014/main" id="{FABDB13D-0BB6-D545-82BF-0A66831EAE86}"/>
              </a:ext>
            </a:extLst>
          </p:cNvPr>
          <p:cNvSpPr>
            <a:spLocks noGrp="1"/>
          </p:cNvSpPr>
          <p:nvPr>
            <p:ph type="pic" sz="quarter" idx="24"/>
          </p:nvPr>
        </p:nvSpPr>
        <p:spPr>
          <a:xfrm>
            <a:off x="8885273" y="2616200"/>
            <a:ext cx="772800" cy="772800"/>
          </a:xfrm>
          <a:prstGeom prst="rect">
            <a:avLst/>
          </a:prstGeom>
        </p:spPr>
        <p:txBody>
          <a:bodyPr lIns="0" tIns="0" rIns="0" bIns="0"/>
          <a:lstStyle>
            <a:lvl1pPr>
              <a:buNone/>
              <a:defRPr sz="1067"/>
            </a:lvl1pPr>
          </a:lstStyle>
          <a:p>
            <a:endParaRPr lang="en-US"/>
          </a:p>
        </p:txBody>
      </p:sp>
      <p:sp>
        <p:nvSpPr>
          <p:cNvPr id="29" name="Text Placeholder 94">
            <a:extLst>
              <a:ext uri="{FF2B5EF4-FFF2-40B4-BE49-F238E27FC236}">
                <a16:creationId xmlns:a16="http://schemas.microsoft.com/office/drawing/2014/main" id="{2A4CB9EF-8AD3-B74C-A553-F2BE51417801}"/>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12" name="object 37">
            <a:extLst>
              <a:ext uri="{FF2B5EF4-FFF2-40B4-BE49-F238E27FC236}">
                <a16:creationId xmlns:a16="http://schemas.microsoft.com/office/drawing/2014/main" id="{65B8741C-D315-B54C-81D2-1D67112AF144}"/>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3" name="object 37">
            <a:extLst>
              <a:ext uri="{FF2B5EF4-FFF2-40B4-BE49-F238E27FC236}">
                <a16:creationId xmlns:a16="http://schemas.microsoft.com/office/drawing/2014/main" id="{5E26408E-E224-DE4E-8ACD-B1E78A2BAE8E}"/>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3577479874"/>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White Body 3">
    <p:spTree>
      <p:nvGrpSpPr>
        <p:cNvPr id="1" name=""/>
        <p:cNvGrpSpPr/>
        <p:nvPr/>
      </p:nvGrpSpPr>
      <p:grpSpPr>
        <a:xfrm>
          <a:off x="0" y="0"/>
          <a:ext cx="0" cy="0"/>
          <a:chOff x="0" y="0"/>
          <a:chExt cx="0" cy="0"/>
        </a:xfrm>
      </p:grpSpPr>
      <p:sp>
        <p:nvSpPr>
          <p:cNvPr id="11" name="Picture Placeholder 92">
            <a:extLst>
              <a:ext uri="{FF2B5EF4-FFF2-40B4-BE49-F238E27FC236}">
                <a16:creationId xmlns:a16="http://schemas.microsoft.com/office/drawing/2014/main" id="{F1264E21-012F-5840-8414-50F90952AB76}"/>
              </a:ext>
            </a:extLst>
          </p:cNvPr>
          <p:cNvSpPr>
            <a:spLocks noGrp="1"/>
          </p:cNvSpPr>
          <p:nvPr>
            <p:ph type="pic" sz="quarter" idx="17"/>
          </p:nvPr>
        </p:nvSpPr>
        <p:spPr>
          <a:xfrm>
            <a:off x="6096000" y="0"/>
            <a:ext cx="6096001" cy="6858000"/>
          </a:xfrm>
          <a:prstGeom prst="rect">
            <a:avLst/>
          </a:prstGeom>
        </p:spPr>
        <p:txBody>
          <a:bodyPr lIns="0" tIns="0" rIns="0" bIns="0"/>
          <a:lstStyle>
            <a:lvl1pPr>
              <a:buNone/>
              <a:defRPr sz="1067"/>
            </a:lvl1pPr>
          </a:lstStyle>
          <a:p>
            <a:endParaRPr lang="en-US"/>
          </a:p>
        </p:txBody>
      </p:sp>
      <p:sp>
        <p:nvSpPr>
          <p:cNvPr id="2" name="Title 1">
            <a:extLst>
              <a:ext uri="{FF2B5EF4-FFF2-40B4-BE49-F238E27FC236}">
                <a16:creationId xmlns:a16="http://schemas.microsoft.com/office/drawing/2014/main" id="{500C096D-98F6-0746-98CA-02876FA393DF}"/>
              </a:ext>
            </a:extLst>
          </p:cNvPr>
          <p:cNvSpPr>
            <a:spLocks noGrp="1"/>
          </p:cNvSpPr>
          <p:nvPr>
            <p:ph type="title"/>
          </p:nvPr>
        </p:nvSpPr>
        <p:spPr>
          <a:xfrm>
            <a:off x="486733" y="469901"/>
            <a:ext cx="5279073" cy="338876"/>
          </a:xfrm>
        </p:spPr>
        <p:txBody>
          <a:bodyPr/>
          <a:lstStyle/>
          <a:p>
            <a:r>
              <a:rPr lang="en-US"/>
              <a:t>Click to edit Master title style</a:t>
            </a:r>
          </a:p>
        </p:txBody>
      </p:sp>
      <p:sp>
        <p:nvSpPr>
          <p:cNvPr id="9" name="Text Placeholder 94">
            <a:extLst>
              <a:ext uri="{FF2B5EF4-FFF2-40B4-BE49-F238E27FC236}">
                <a16:creationId xmlns:a16="http://schemas.microsoft.com/office/drawing/2014/main" id="{E1859806-822D-334A-9E43-9C85B8C44D3C}"/>
              </a:ext>
            </a:extLst>
          </p:cNvPr>
          <p:cNvSpPr>
            <a:spLocks noGrp="1"/>
          </p:cNvSpPr>
          <p:nvPr>
            <p:ph type="body" sz="quarter" idx="18"/>
          </p:nvPr>
        </p:nvSpPr>
        <p:spPr>
          <a:xfrm>
            <a:off x="476577" y="1579625"/>
            <a:ext cx="5279073"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5" name="object 37">
            <a:extLst>
              <a:ext uri="{FF2B5EF4-FFF2-40B4-BE49-F238E27FC236}">
                <a16:creationId xmlns:a16="http://schemas.microsoft.com/office/drawing/2014/main" id="{552BFB46-3117-DB4B-83C8-003F9EFC0B97}"/>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0" name="Text Placeholder 94">
            <a:extLst>
              <a:ext uri="{FF2B5EF4-FFF2-40B4-BE49-F238E27FC236}">
                <a16:creationId xmlns:a16="http://schemas.microsoft.com/office/drawing/2014/main" id="{0FCDCAEC-AB58-1049-840C-718150B6775F}"/>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12" name="object 37">
            <a:extLst>
              <a:ext uri="{FF2B5EF4-FFF2-40B4-BE49-F238E27FC236}">
                <a16:creationId xmlns:a16="http://schemas.microsoft.com/office/drawing/2014/main" id="{000E3E7A-5890-A84E-B800-65019BFEE67D}"/>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3" name="object 37">
            <a:extLst>
              <a:ext uri="{FF2B5EF4-FFF2-40B4-BE49-F238E27FC236}">
                <a16:creationId xmlns:a16="http://schemas.microsoft.com/office/drawing/2014/main" id="{D9E08D55-D53F-554D-8EFC-9D5B0136F6BE}"/>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2840059647"/>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White Bod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F7F2-F9A8-804C-985A-25F91731E15A}"/>
              </a:ext>
            </a:extLst>
          </p:cNvPr>
          <p:cNvSpPr>
            <a:spLocks noGrp="1"/>
          </p:cNvSpPr>
          <p:nvPr>
            <p:ph type="title"/>
          </p:nvPr>
        </p:nvSpPr>
        <p:spPr/>
        <p:txBody>
          <a:bodyPr/>
          <a:lstStyle/>
          <a:p>
            <a:r>
              <a:rPr lang="en-US"/>
              <a:t>Click to edit Master title style</a:t>
            </a:r>
          </a:p>
        </p:txBody>
      </p:sp>
      <p:sp>
        <p:nvSpPr>
          <p:cNvPr id="5" name="Text Placeholder 94">
            <a:extLst>
              <a:ext uri="{FF2B5EF4-FFF2-40B4-BE49-F238E27FC236}">
                <a16:creationId xmlns:a16="http://schemas.microsoft.com/office/drawing/2014/main" id="{FA510A7E-CFBA-274F-AF6C-94F76DDAF005}"/>
              </a:ext>
            </a:extLst>
          </p:cNvPr>
          <p:cNvSpPr>
            <a:spLocks noGrp="1"/>
          </p:cNvSpPr>
          <p:nvPr>
            <p:ph type="body" sz="quarter" idx="18"/>
          </p:nvPr>
        </p:nvSpPr>
        <p:spPr>
          <a:xfrm>
            <a:off x="476577" y="1579626"/>
            <a:ext cx="5279073" cy="33887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6" name="Content Placeholder 42">
            <a:extLst>
              <a:ext uri="{FF2B5EF4-FFF2-40B4-BE49-F238E27FC236}">
                <a16:creationId xmlns:a16="http://schemas.microsoft.com/office/drawing/2014/main" id="{D4450037-B19D-794B-919E-39FFFA28B0C9}"/>
              </a:ext>
            </a:extLst>
          </p:cNvPr>
          <p:cNvSpPr>
            <a:spLocks noGrp="1"/>
          </p:cNvSpPr>
          <p:nvPr>
            <p:ph sz="quarter" idx="20"/>
          </p:nvPr>
        </p:nvSpPr>
        <p:spPr>
          <a:xfrm>
            <a:off x="476576" y="2358639"/>
            <a:ext cx="11215280" cy="3807212"/>
          </a:xfrm>
          <a:prstGeom prst="rect">
            <a:avLst/>
          </a:prstGeom>
        </p:spPr>
        <p:txBody>
          <a:bodyPr lIns="0" tIns="0" rIns="0" bIns="0"/>
          <a:lstStyle>
            <a:lvl1pPr marL="0" indent="0">
              <a:lnSpc>
                <a:spcPct val="100000"/>
              </a:lnSpc>
              <a:buNone/>
              <a:tabLst/>
              <a:defRPr sz="1067">
                <a:solidFill>
                  <a:schemeClr val="tx1"/>
                </a:solidFill>
              </a:defRPr>
            </a:lvl1pPr>
          </a:lstStyle>
          <a:p>
            <a:pPr lvl="0"/>
            <a:endParaRPr lang="en-US"/>
          </a:p>
        </p:txBody>
      </p:sp>
      <p:sp>
        <p:nvSpPr>
          <p:cNvPr id="7" name="Text Placeholder 94">
            <a:extLst>
              <a:ext uri="{FF2B5EF4-FFF2-40B4-BE49-F238E27FC236}">
                <a16:creationId xmlns:a16="http://schemas.microsoft.com/office/drawing/2014/main" id="{7CCAA476-6CDC-E449-BA80-7D596064537B}"/>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8" name="object 37">
            <a:extLst>
              <a:ext uri="{FF2B5EF4-FFF2-40B4-BE49-F238E27FC236}">
                <a16:creationId xmlns:a16="http://schemas.microsoft.com/office/drawing/2014/main" id="{C7DBD443-B133-4D46-ABE2-0D0D167C532C}"/>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02BFEA1A-D510-F940-88DC-FE2F86C39C9B}"/>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44144159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White Body 5">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35D1A8-22AE-924B-85FB-FE35EC716FE2}"/>
              </a:ext>
            </a:extLst>
          </p:cNvPr>
          <p:cNvSpPr>
            <a:spLocks noGrp="1"/>
          </p:cNvSpPr>
          <p:nvPr>
            <p:ph type="title"/>
          </p:nvPr>
        </p:nvSpPr>
        <p:spPr/>
        <p:txBody>
          <a:bodyPr/>
          <a:lstStyle/>
          <a:p>
            <a:r>
              <a:rPr lang="pl-PL"/>
              <a:t>Kliknij, aby edytować styl</a:t>
            </a:r>
            <a:endParaRPr lang="x-none"/>
          </a:p>
        </p:txBody>
      </p:sp>
      <p:sp>
        <p:nvSpPr>
          <p:cNvPr id="24" name="Text Placeholder 94">
            <a:extLst>
              <a:ext uri="{FF2B5EF4-FFF2-40B4-BE49-F238E27FC236}">
                <a16:creationId xmlns:a16="http://schemas.microsoft.com/office/drawing/2014/main" id="{18720CB2-3263-1541-A822-E57B01E9C3A1}"/>
              </a:ext>
            </a:extLst>
          </p:cNvPr>
          <p:cNvSpPr>
            <a:spLocks noGrp="1"/>
          </p:cNvSpPr>
          <p:nvPr>
            <p:ph type="body" sz="quarter" idx="18"/>
          </p:nvPr>
        </p:nvSpPr>
        <p:spPr>
          <a:xfrm>
            <a:off x="615405"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2FEA35F8-A714-B84B-A6E0-0C44361C57E5}"/>
              </a:ext>
            </a:extLst>
          </p:cNvPr>
          <p:cNvSpPr>
            <a:spLocks noGrp="1"/>
          </p:cNvSpPr>
          <p:nvPr>
            <p:ph type="body" sz="quarter" idx="19"/>
          </p:nvPr>
        </p:nvSpPr>
        <p:spPr>
          <a:xfrm>
            <a:off x="2852444"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38BCA825-D058-C543-8CC4-9F3FB405A9BF}"/>
              </a:ext>
            </a:extLst>
          </p:cNvPr>
          <p:cNvSpPr>
            <a:spLocks noGrp="1"/>
          </p:cNvSpPr>
          <p:nvPr>
            <p:ph type="body" sz="quarter" idx="20"/>
          </p:nvPr>
        </p:nvSpPr>
        <p:spPr>
          <a:xfrm>
            <a:off x="5089483"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DAC011C4-98DC-B649-9CAE-FEAD54734A0A}"/>
              </a:ext>
            </a:extLst>
          </p:cNvPr>
          <p:cNvSpPr>
            <a:spLocks noGrp="1"/>
          </p:cNvSpPr>
          <p:nvPr>
            <p:ph type="body" sz="quarter" idx="21"/>
          </p:nvPr>
        </p:nvSpPr>
        <p:spPr>
          <a:xfrm>
            <a:off x="7326521"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40B23610-A73B-F741-A741-56D1E845B17D}"/>
              </a:ext>
            </a:extLst>
          </p:cNvPr>
          <p:cNvSpPr>
            <a:spLocks noGrp="1"/>
          </p:cNvSpPr>
          <p:nvPr>
            <p:ph type="body" sz="quarter" idx="22"/>
          </p:nvPr>
        </p:nvSpPr>
        <p:spPr>
          <a:xfrm>
            <a:off x="9563560"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D24BDD4D-E16F-F243-82B6-78D8C47ED0EB}"/>
              </a:ext>
            </a:extLst>
          </p:cNvPr>
          <p:cNvSpPr>
            <a:spLocks noGrp="1"/>
          </p:cNvSpPr>
          <p:nvPr>
            <p:ph type="body" sz="quarter" idx="23"/>
          </p:nvPr>
        </p:nvSpPr>
        <p:spPr>
          <a:xfrm>
            <a:off x="615405"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5" name="Text Placeholder 94">
            <a:extLst>
              <a:ext uri="{FF2B5EF4-FFF2-40B4-BE49-F238E27FC236}">
                <a16:creationId xmlns:a16="http://schemas.microsoft.com/office/drawing/2014/main" id="{10251CDE-8DD8-A142-9587-F1D32E6FC32A}"/>
              </a:ext>
            </a:extLst>
          </p:cNvPr>
          <p:cNvSpPr>
            <a:spLocks noGrp="1"/>
          </p:cNvSpPr>
          <p:nvPr>
            <p:ph type="body" sz="quarter" idx="24"/>
          </p:nvPr>
        </p:nvSpPr>
        <p:spPr>
          <a:xfrm>
            <a:off x="2852444"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6" name="Text Placeholder 94">
            <a:extLst>
              <a:ext uri="{FF2B5EF4-FFF2-40B4-BE49-F238E27FC236}">
                <a16:creationId xmlns:a16="http://schemas.microsoft.com/office/drawing/2014/main" id="{3AF4B612-75CF-E240-B30B-4D020B29831C}"/>
              </a:ext>
            </a:extLst>
          </p:cNvPr>
          <p:cNvSpPr>
            <a:spLocks noGrp="1"/>
          </p:cNvSpPr>
          <p:nvPr>
            <p:ph type="body" sz="quarter" idx="25"/>
          </p:nvPr>
        </p:nvSpPr>
        <p:spPr>
          <a:xfrm>
            <a:off x="5089483"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7" name="Text Placeholder 94">
            <a:extLst>
              <a:ext uri="{FF2B5EF4-FFF2-40B4-BE49-F238E27FC236}">
                <a16:creationId xmlns:a16="http://schemas.microsoft.com/office/drawing/2014/main" id="{36F4F366-FA09-864A-BA8D-DB9926E59394}"/>
              </a:ext>
            </a:extLst>
          </p:cNvPr>
          <p:cNvSpPr>
            <a:spLocks noGrp="1"/>
          </p:cNvSpPr>
          <p:nvPr>
            <p:ph type="body" sz="quarter" idx="26"/>
          </p:nvPr>
        </p:nvSpPr>
        <p:spPr>
          <a:xfrm>
            <a:off x="7326521"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8" name="Text Placeholder 94">
            <a:extLst>
              <a:ext uri="{FF2B5EF4-FFF2-40B4-BE49-F238E27FC236}">
                <a16:creationId xmlns:a16="http://schemas.microsoft.com/office/drawing/2014/main" id="{C564766B-C5FA-2C4D-AD98-5BD7F74A289E}"/>
              </a:ext>
            </a:extLst>
          </p:cNvPr>
          <p:cNvSpPr>
            <a:spLocks noGrp="1"/>
          </p:cNvSpPr>
          <p:nvPr>
            <p:ph type="body" sz="quarter" idx="27"/>
          </p:nvPr>
        </p:nvSpPr>
        <p:spPr>
          <a:xfrm>
            <a:off x="9563560"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9" name="Picture Placeholder 92">
            <a:extLst>
              <a:ext uri="{FF2B5EF4-FFF2-40B4-BE49-F238E27FC236}">
                <a16:creationId xmlns:a16="http://schemas.microsoft.com/office/drawing/2014/main" id="{2046BF6E-2CEF-C946-B054-C4C353E0D90D}"/>
              </a:ext>
            </a:extLst>
          </p:cNvPr>
          <p:cNvSpPr>
            <a:spLocks noGrp="1"/>
          </p:cNvSpPr>
          <p:nvPr>
            <p:ph type="pic" sz="quarter" idx="17"/>
          </p:nvPr>
        </p:nvSpPr>
        <p:spPr>
          <a:xfrm>
            <a:off x="1262447" y="2150595"/>
            <a:ext cx="710400" cy="710400"/>
          </a:xfrm>
          <a:prstGeom prst="rect">
            <a:avLst/>
          </a:prstGeom>
        </p:spPr>
        <p:txBody>
          <a:bodyPr lIns="0" tIns="0" rIns="0" bIns="0"/>
          <a:lstStyle>
            <a:lvl1pPr>
              <a:buNone/>
              <a:defRPr sz="1067"/>
            </a:lvl1pPr>
          </a:lstStyle>
          <a:p>
            <a:endParaRPr lang="en-US"/>
          </a:p>
        </p:txBody>
      </p:sp>
      <p:sp>
        <p:nvSpPr>
          <p:cNvPr id="40" name="Picture Placeholder 92">
            <a:extLst>
              <a:ext uri="{FF2B5EF4-FFF2-40B4-BE49-F238E27FC236}">
                <a16:creationId xmlns:a16="http://schemas.microsoft.com/office/drawing/2014/main" id="{F933B18B-621D-5847-B444-AA7A1F707C4D}"/>
              </a:ext>
            </a:extLst>
          </p:cNvPr>
          <p:cNvSpPr>
            <a:spLocks noGrp="1"/>
          </p:cNvSpPr>
          <p:nvPr>
            <p:ph type="pic" sz="quarter" idx="28"/>
          </p:nvPr>
        </p:nvSpPr>
        <p:spPr>
          <a:xfrm>
            <a:off x="3499485" y="2150595"/>
            <a:ext cx="710400" cy="710400"/>
          </a:xfrm>
          <a:prstGeom prst="rect">
            <a:avLst/>
          </a:prstGeom>
        </p:spPr>
        <p:txBody>
          <a:bodyPr lIns="0" tIns="0" rIns="0" bIns="0"/>
          <a:lstStyle>
            <a:lvl1pPr>
              <a:buNone/>
              <a:defRPr sz="1067"/>
            </a:lvl1pPr>
          </a:lstStyle>
          <a:p>
            <a:endParaRPr lang="en-US"/>
          </a:p>
        </p:txBody>
      </p:sp>
      <p:sp>
        <p:nvSpPr>
          <p:cNvPr id="41" name="Picture Placeholder 92">
            <a:extLst>
              <a:ext uri="{FF2B5EF4-FFF2-40B4-BE49-F238E27FC236}">
                <a16:creationId xmlns:a16="http://schemas.microsoft.com/office/drawing/2014/main" id="{60437D62-D98B-7B46-B3A1-84D9D136BD05}"/>
              </a:ext>
            </a:extLst>
          </p:cNvPr>
          <p:cNvSpPr>
            <a:spLocks noGrp="1"/>
          </p:cNvSpPr>
          <p:nvPr>
            <p:ph type="pic" sz="quarter" idx="29"/>
          </p:nvPr>
        </p:nvSpPr>
        <p:spPr>
          <a:xfrm>
            <a:off x="5736524" y="2150595"/>
            <a:ext cx="710400" cy="710400"/>
          </a:xfrm>
          <a:prstGeom prst="rect">
            <a:avLst/>
          </a:prstGeom>
        </p:spPr>
        <p:txBody>
          <a:bodyPr lIns="0" tIns="0" rIns="0" bIns="0"/>
          <a:lstStyle>
            <a:lvl1pPr>
              <a:buNone/>
              <a:defRPr sz="1067"/>
            </a:lvl1pPr>
          </a:lstStyle>
          <a:p>
            <a:endParaRPr lang="en-US"/>
          </a:p>
        </p:txBody>
      </p:sp>
      <p:sp>
        <p:nvSpPr>
          <p:cNvPr id="42" name="Picture Placeholder 92">
            <a:extLst>
              <a:ext uri="{FF2B5EF4-FFF2-40B4-BE49-F238E27FC236}">
                <a16:creationId xmlns:a16="http://schemas.microsoft.com/office/drawing/2014/main" id="{B2A96473-49BF-494F-8A8E-33B7484C4244}"/>
              </a:ext>
            </a:extLst>
          </p:cNvPr>
          <p:cNvSpPr>
            <a:spLocks noGrp="1"/>
          </p:cNvSpPr>
          <p:nvPr>
            <p:ph type="pic" sz="quarter" idx="30"/>
          </p:nvPr>
        </p:nvSpPr>
        <p:spPr>
          <a:xfrm>
            <a:off x="7973563" y="2150595"/>
            <a:ext cx="710400" cy="710400"/>
          </a:xfrm>
          <a:prstGeom prst="rect">
            <a:avLst/>
          </a:prstGeom>
        </p:spPr>
        <p:txBody>
          <a:bodyPr lIns="0" tIns="0" rIns="0" bIns="0"/>
          <a:lstStyle>
            <a:lvl1pPr>
              <a:buNone/>
              <a:defRPr sz="1067"/>
            </a:lvl1pPr>
          </a:lstStyle>
          <a:p>
            <a:endParaRPr lang="en-US"/>
          </a:p>
        </p:txBody>
      </p:sp>
      <p:sp>
        <p:nvSpPr>
          <p:cNvPr id="43" name="Picture Placeholder 92">
            <a:extLst>
              <a:ext uri="{FF2B5EF4-FFF2-40B4-BE49-F238E27FC236}">
                <a16:creationId xmlns:a16="http://schemas.microsoft.com/office/drawing/2014/main" id="{0F9EFC3C-E52F-DD43-B776-5464ACCAE2FD}"/>
              </a:ext>
            </a:extLst>
          </p:cNvPr>
          <p:cNvSpPr>
            <a:spLocks noGrp="1"/>
          </p:cNvSpPr>
          <p:nvPr>
            <p:ph type="pic" sz="quarter" idx="31"/>
          </p:nvPr>
        </p:nvSpPr>
        <p:spPr>
          <a:xfrm>
            <a:off x="10210601" y="2150595"/>
            <a:ext cx="710400" cy="710400"/>
          </a:xfrm>
          <a:prstGeom prst="rect">
            <a:avLst/>
          </a:prstGeom>
        </p:spPr>
        <p:txBody>
          <a:bodyPr lIns="0" tIns="0" rIns="0" bIns="0"/>
          <a:lstStyle>
            <a:lvl1pPr>
              <a:buNone/>
              <a:defRPr sz="1067"/>
            </a:lvl1pPr>
          </a:lstStyle>
          <a:p>
            <a:endParaRPr lang="en-US"/>
          </a:p>
        </p:txBody>
      </p:sp>
      <p:sp>
        <p:nvSpPr>
          <p:cNvPr id="44" name="Picture Placeholder 92">
            <a:extLst>
              <a:ext uri="{FF2B5EF4-FFF2-40B4-BE49-F238E27FC236}">
                <a16:creationId xmlns:a16="http://schemas.microsoft.com/office/drawing/2014/main" id="{2138286F-7DCD-D84A-95B9-0EA3AD3E61CA}"/>
              </a:ext>
            </a:extLst>
          </p:cNvPr>
          <p:cNvSpPr>
            <a:spLocks noGrp="1"/>
          </p:cNvSpPr>
          <p:nvPr>
            <p:ph type="pic" sz="quarter" idx="32"/>
          </p:nvPr>
        </p:nvSpPr>
        <p:spPr>
          <a:xfrm>
            <a:off x="7973563" y="4082912"/>
            <a:ext cx="710400" cy="710400"/>
          </a:xfrm>
          <a:prstGeom prst="rect">
            <a:avLst/>
          </a:prstGeom>
        </p:spPr>
        <p:txBody>
          <a:bodyPr lIns="0" tIns="0" rIns="0" bIns="0"/>
          <a:lstStyle>
            <a:lvl1pPr>
              <a:buNone/>
              <a:defRPr sz="1067"/>
            </a:lvl1pPr>
          </a:lstStyle>
          <a:p>
            <a:endParaRPr lang="en-US"/>
          </a:p>
        </p:txBody>
      </p:sp>
      <p:sp>
        <p:nvSpPr>
          <p:cNvPr id="45" name="Picture Placeholder 92">
            <a:extLst>
              <a:ext uri="{FF2B5EF4-FFF2-40B4-BE49-F238E27FC236}">
                <a16:creationId xmlns:a16="http://schemas.microsoft.com/office/drawing/2014/main" id="{4FF5DC96-59F9-A044-A4B6-085C6F4AAF14}"/>
              </a:ext>
            </a:extLst>
          </p:cNvPr>
          <p:cNvSpPr>
            <a:spLocks noGrp="1"/>
          </p:cNvSpPr>
          <p:nvPr>
            <p:ph type="pic" sz="quarter" idx="33"/>
          </p:nvPr>
        </p:nvSpPr>
        <p:spPr>
          <a:xfrm>
            <a:off x="10210601" y="4082912"/>
            <a:ext cx="710400" cy="710400"/>
          </a:xfrm>
          <a:prstGeom prst="rect">
            <a:avLst/>
          </a:prstGeom>
        </p:spPr>
        <p:txBody>
          <a:bodyPr lIns="0" tIns="0" rIns="0" bIns="0"/>
          <a:lstStyle>
            <a:lvl1pPr>
              <a:buNone/>
              <a:defRPr sz="1067"/>
            </a:lvl1pPr>
          </a:lstStyle>
          <a:p>
            <a:endParaRPr lang="en-US"/>
          </a:p>
        </p:txBody>
      </p:sp>
      <p:sp>
        <p:nvSpPr>
          <p:cNvPr id="46" name="Picture Placeholder 92">
            <a:extLst>
              <a:ext uri="{FF2B5EF4-FFF2-40B4-BE49-F238E27FC236}">
                <a16:creationId xmlns:a16="http://schemas.microsoft.com/office/drawing/2014/main" id="{217EE222-0EFB-2049-B8BE-85E2DBE3A11F}"/>
              </a:ext>
            </a:extLst>
          </p:cNvPr>
          <p:cNvSpPr>
            <a:spLocks noGrp="1"/>
          </p:cNvSpPr>
          <p:nvPr>
            <p:ph type="pic" sz="quarter" idx="34"/>
          </p:nvPr>
        </p:nvSpPr>
        <p:spPr>
          <a:xfrm>
            <a:off x="5736524" y="4082912"/>
            <a:ext cx="710400" cy="710400"/>
          </a:xfrm>
          <a:prstGeom prst="rect">
            <a:avLst/>
          </a:prstGeom>
        </p:spPr>
        <p:txBody>
          <a:bodyPr lIns="0" tIns="0" rIns="0" bIns="0"/>
          <a:lstStyle>
            <a:lvl1pPr>
              <a:buNone/>
              <a:defRPr sz="1067"/>
            </a:lvl1pPr>
          </a:lstStyle>
          <a:p>
            <a:endParaRPr lang="en-US"/>
          </a:p>
        </p:txBody>
      </p:sp>
      <p:sp>
        <p:nvSpPr>
          <p:cNvPr id="47" name="Picture Placeholder 92">
            <a:extLst>
              <a:ext uri="{FF2B5EF4-FFF2-40B4-BE49-F238E27FC236}">
                <a16:creationId xmlns:a16="http://schemas.microsoft.com/office/drawing/2014/main" id="{D78FBF67-3AE4-A34B-85E3-932055A9AE1D}"/>
              </a:ext>
            </a:extLst>
          </p:cNvPr>
          <p:cNvSpPr>
            <a:spLocks noGrp="1"/>
          </p:cNvSpPr>
          <p:nvPr>
            <p:ph type="pic" sz="quarter" idx="35"/>
          </p:nvPr>
        </p:nvSpPr>
        <p:spPr>
          <a:xfrm>
            <a:off x="3499485" y="4082912"/>
            <a:ext cx="710400" cy="710400"/>
          </a:xfrm>
          <a:prstGeom prst="rect">
            <a:avLst/>
          </a:prstGeom>
        </p:spPr>
        <p:txBody>
          <a:bodyPr lIns="0" tIns="0" rIns="0" bIns="0"/>
          <a:lstStyle>
            <a:lvl1pPr>
              <a:buNone/>
              <a:defRPr sz="1067"/>
            </a:lvl1pPr>
          </a:lstStyle>
          <a:p>
            <a:endParaRPr lang="en-US"/>
          </a:p>
        </p:txBody>
      </p:sp>
      <p:sp>
        <p:nvSpPr>
          <p:cNvPr id="48" name="Picture Placeholder 92">
            <a:extLst>
              <a:ext uri="{FF2B5EF4-FFF2-40B4-BE49-F238E27FC236}">
                <a16:creationId xmlns:a16="http://schemas.microsoft.com/office/drawing/2014/main" id="{258CEE9C-1083-FB45-B7D5-6BD76B5C664A}"/>
              </a:ext>
            </a:extLst>
          </p:cNvPr>
          <p:cNvSpPr>
            <a:spLocks noGrp="1"/>
          </p:cNvSpPr>
          <p:nvPr>
            <p:ph type="pic" sz="quarter" idx="36"/>
          </p:nvPr>
        </p:nvSpPr>
        <p:spPr>
          <a:xfrm>
            <a:off x="1262447" y="4082912"/>
            <a:ext cx="710400" cy="710400"/>
          </a:xfrm>
          <a:prstGeom prst="rect">
            <a:avLst/>
          </a:prstGeom>
        </p:spPr>
        <p:txBody>
          <a:bodyPr lIns="0" tIns="0" rIns="0" bIns="0"/>
          <a:lstStyle>
            <a:lvl1pPr>
              <a:buNone/>
              <a:defRPr sz="1067"/>
            </a:lvl1pPr>
          </a:lstStyle>
          <a:p>
            <a:endParaRPr lang="en-US"/>
          </a:p>
        </p:txBody>
      </p:sp>
      <p:sp>
        <p:nvSpPr>
          <p:cNvPr id="49" name="Text Placeholder 94">
            <a:extLst>
              <a:ext uri="{FF2B5EF4-FFF2-40B4-BE49-F238E27FC236}">
                <a16:creationId xmlns:a16="http://schemas.microsoft.com/office/drawing/2014/main" id="{0AB82386-EB90-5946-B11C-79FC68509244}"/>
              </a:ext>
            </a:extLst>
          </p:cNvPr>
          <p:cNvSpPr>
            <a:spLocks noGrp="1"/>
          </p:cNvSpPr>
          <p:nvPr>
            <p:ph type="body" sz="quarter" idx="37"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50" name="object 37">
            <a:extLst>
              <a:ext uri="{FF2B5EF4-FFF2-40B4-BE49-F238E27FC236}">
                <a16:creationId xmlns:a16="http://schemas.microsoft.com/office/drawing/2014/main" id="{0608C849-22A9-454B-9AEA-8143AA074C62}"/>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51" name="object 37">
            <a:extLst>
              <a:ext uri="{FF2B5EF4-FFF2-40B4-BE49-F238E27FC236}">
                <a16:creationId xmlns:a16="http://schemas.microsoft.com/office/drawing/2014/main" id="{CBD3EA4F-EFCC-B64E-972C-8B1C7FD48EC7}"/>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339019940"/>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9"/>
          </a:xfrm>
          <a:prstGeom prst="rect">
            <a:avLst/>
          </a:prstGeom>
        </p:spPr>
        <p:txBody>
          <a:bodyPr lIns="0" tIns="0" rIns="0" bIns="0"/>
          <a:lstStyle>
            <a:lvl1pPr>
              <a:buNone/>
              <a:defRPr sz="1024"/>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536"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29165"/>
          </a:xfrm>
          <a:prstGeom prst="rect">
            <a:avLst/>
          </a:prstGeom>
        </p:spPr>
        <p:txBody>
          <a:bodyPr vert="horz" wrap="square" lIns="0" tIns="0" rIns="0" bIns="0" rtlCol="0">
            <a:spAutoFit/>
          </a:bodyPr>
          <a:lstStyle/>
          <a:p>
            <a:pPr marL="7392" algn="r">
              <a:lnSpc>
                <a:spcPts val="2068"/>
              </a:lnSpc>
            </a:pPr>
            <a:fld id="{4FC69F23-2E07-414A-8684-A0744552B4DF}" type="slidenum">
              <a:rPr lang="en-GB" sz="932" spc="7">
                <a:solidFill>
                  <a:srgbClr val="6300FF"/>
                </a:solidFill>
                <a:latin typeface="Arial"/>
                <a:cs typeface="Arial"/>
              </a:rPr>
              <a:pPr marL="7392" algn="r">
                <a:lnSpc>
                  <a:spcPts val="2068"/>
                </a:lnSpc>
              </a:pPr>
              <a:t>‹#›</a:t>
            </a:fld>
            <a:endParaRPr sz="932">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5" y="6388342"/>
            <a:ext cx="2053268" cy="224420"/>
          </a:xfrm>
          <a:prstGeom prst="rect">
            <a:avLst/>
          </a:prstGeom>
        </p:spPr>
        <p:txBody>
          <a:bodyPr vert="horz" wrap="square" lIns="0" tIns="0" rIns="0" bIns="0" rtlCol="0">
            <a:spAutoFit/>
          </a:bodyPr>
          <a:lstStyle/>
          <a:p>
            <a:pPr marL="7392">
              <a:lnSpc>
                <a:spcPts val="2068"/>
              </a:lnSpc>
            </a:pPr>
            <a:r>
              <a:rPr lang="en-GB" sz="768" b="1" spc="7">
                <a:solidFill>
                  <a:srgbClr val="6300FF"/>
                </a:solidFill>
                <a:latin typeface="Arial"/>
                <a:cs typeface="Arial"/>
              </a:rPr>
              <a:t>TII </a:t>
            </a:r>
            <a:r>
              <a:rPr lang="en-GB" sz="768" spc="7">
                <a:solidFill>
                  <a:srgbClr val="6300FF"/>
                </a:solidFill>
                <a:latin typeface="Arial"/>
                <a:cs typeface="Arial"/>
              </a:rPr>
              <a:t>– Technology Innovation Institute</a:t>
            </a:r>
            <a:endParaRPr sz="768">
              <a:solidFill>
                <a:srgbClr val="6300FF"/>
              </a:solidFill>
              <a:latin typeface="Arial"/>
              <a:cs typeface="Arial"/>
            </a:endParaRPr>
          </a:p>
        </p:txBody>
      </p:sp>
      <p:sp>
        <p:nvSpPr>
          <p:cNvPr id="4" name="Text Placeholder 94">
            <a:extLst>
              <a:ext uri="{FF2B5EF4-FFF2-40B4-BE49-F238E27FC236}">
                <a16:creationId xmlns:a16="http://schemas.microsoft.com/office/drawing/2014/main" id="{029028F2-52F8-D261-9AD0-9ECA6A72F17E}"/>
              </a:ext>
            </a:extLst>
          </p:cNvPr>
          <p:cNvSpPr>
            <a:spLocks noGrp="1"/>
          </p:cNvSpPr>
          <p:nvPr>
            <p:ph type="body" sz="quarter" idx="19" hasCustomPrompt="1"/>
          </p:nvPr>
        </p:nvSpPr>
        <p:spPr>
          <a:xfrm>
            <a:off x="2273051" y="6506261"/>
            <a:ext cx="6428200" cy="233568"/>
          </a:xfrm>
          <a:prstGeom prst="rect">
            <a:avLst/>
          </a:prstGeom>
        </p:spPr>
        <p:txBody>
          <a:bodyPr lIns="0" tIns="0" rIns="0" bIns="0" anchor="t" anchorCtr="0"/>
          <a:lstStyle>
            <a:lvl1pPr marL="0" marR="0" indent="0" algn="l" defTabSz="1170252" rtl="0" eaLnBrk="1" fontAlgn="auto" latinLnBrk="0" hangingPunct="1">
              <a:lnSpc>
                <a:spcPct val="100000"/>
              </a:lnSpc>
              <a:spcBef>
                <a:spcPts val="1280"/>
              </a:spcBef>
              <a:spcAft>
                <a:spcPts val="0"/>
              </a:spcAft>
              <a:buClrTx/>
              <a:buSzTx/>
              <a:buFont typeface="Arial" panose="020B0604020202020204" pitchFamily="34" charset="0"/>
              <a:buNone/>
              <a:tabLst/>
              <a:defRPr sz="768"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Tree>
    <p:extLst>
      <p:ext uri="{BB962C8B-B14F-4D97-AF65-F5344CB8AC3E}">
        <p14:creationId xmlns:p14="http://schemas.microsoft.com/office/powerpoint/2010/main" val="1828796863"/>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White Bod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A772-AD33-9843-86AA-B34C983DF18A}"/>
              </a:ext>
            </a:extLst>
          </p:cNvPr>
          <p:cNvSpPr>
            <a:spLocks noGrp="1"/>
          </p:cNvSpPr>
          <p:nvPr>
            <p:ph type="title"/>
          </p:nvPr>
        </p:nvSpPr>
        <p:spPr>
          <a:xfrm>
            <a:off x="486735" y="469903"/>
            <a:ext cx="11205124" cy="338876"/>
          </a:xfrm>
        </p:spPr>
        <p:txBody>
          <a:bodyPr/>
          <a:lstStyle/>
          <a:p>
            <a:r>
              <a:rPr lang="en-US"/>
              <a:t>Click to edit Master title style</a:t>
            </a:r>
          </a:p>
        </p:txBody>
      </p:sp>
      <p:sp>
        <p:nvSpPr>
          <p:cNvPr id="15" name="Text Placeholder 94">
            <a:extLst>
              <a:ext uri="{FF2B5EF4-FFF2-40B4-BE49-F238E27FC236}">
                <a16:creationId xmlns:a16="http://schemas.microsoft.com/office/drawing/2014/main" id="{13F41F20-38AA-ED43-B4CB-14C2E8EA14E9}"/>
              </a:ext>
            </a:extLst>
          </p:cNvPr>
          <p:cNvSpPr>
            <a:spLocks noGrp="1"/>
          </p:cNvSpPr>
          <p:nvPr>
            <p:ph type="body" sz="quarter" idx="18"/>
          </p:nvPr>
        </p:nvSpPr>
        <p:spPr>
          <a:xfrm>
            <a:off x="486735" y="3689042"/>
            <a:ext cx="2563468" cy="2327197"/>
          </a:xfrm>
          <a:prstGeom prst="rect">
            <a:avLst/>
          </a:prstGeom>
        </p:spPr>
        <p:txBody>
          <a:bodyPr lIns="0" tIns="0" rIns="0" bIns="0" anchor="t" anchorCtr="0"/>
          <a:lstStyle>
            <a:lvl1pPr marL="0" indent="0" algn="l">
              <a:lnSpc>
                <a:spcPct val="100000"/>
              </a:lnSpc>
              <a:buNone/>
              <a:tabLst/>
              <a:defRPr sz="1280"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6" name="Text Placeholder 94">
            <a:extLst>
              <a:ext uri="{FF2B5EF4-FFF2-40B4-BE49-F238E27FC236}">
                <a16:creationId xmlns:a16="http://schemas.microsoft.com/office/drawing/2014/main" id="{48EA12B7-EADF-9B42-A556-948CFD163203}"/>
              </a:ext>
            </a:extLst>
          </p:cNvPr>
          <p:cNvSpPr>
            <a:spLocks noGrp="1"/>
          </p:cNvSpPr>
          <p:nvPr>
            <p:ph type="body" sz="quarter" idx="19"/>
          </p:nvPr>
        </p:nvSpPr>
        <p:spPr>
          <a:xfrm>
            <a:off x="3279477" y="3689042"/>
            <a:ext cx="2563468" cy="2327197"/>
          </a:xfrm>
          <a:prstGeom prst="rect">
            <a:avLst/>
          </a:prstGeom>
        </p:spPr>
        <p:txBody>
          <a:bodyPr lIns="0" tIns="0" rIns="0" bIns="0" anchor="t" anchorCtr="0"/>
          <a:lstStyle>
            <a:lvl1pPr marL="0" indent="0" algn="l">
              <a:lnSpc>
                <a:spcPct val="100000"/>
              </a:lnSpc>
              <a:buNone/>
              <a:tabLst/>
              <a:defRPr sz="1280"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7" name="Text Placeholder 94">
            <a:extLst>
              <a:ext uri="{FF2B5EF4-FFF2-40B4-BE49-F238E27FC236}">
                <a16:creationId xmlns:a16="http://schemas.microsoft.com/office/drawing/2014/main" id="{FF2290C5-73A4-7249-8732-9501C1181ED6}"/>
              </a:ext>
            </a:extLst>
          </p:cNvPr>
          <p:cNvSpPr>
            <a:spLocks noGrp="1"/>
          </p:cNvSpPr>
          <p:nvPr>
            <p:ph type="body" sz="quarter" idx="20"/>
          </p:nvPr>
        </p:nvSpPr>
        <p:spPr>
          <a:xfrm>
            <a:off x="6082377" y="3689042"/>
            <a:ext cx="2563468" cy="2327197"/>
          </a:xfrm>
          <a:prstGeom prst="rect">
            <a:avLst/>
          </a:prstGeom>
        </p:spPr>
        <p:txBody>
          <a:bodyPr lIns="0" tIns="0" rIns="0" bIns="0" anchor="t" anchorCtr="0"/>
          <a:lstStyle>
            <a:lvl1pPr marL="0" indent="0" algn="l">
              <a:lnSpc>
                <a:spcPct val="100000"/>
              </a:lnSpc>
              <a:buNone/>
              <a:tabLst/>
              <a:defRPr sz="1280"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8" name="Text Placeholder 94">
            <a:extLst>
              <a:ext uri="{FF2B5EF4-FFF2-40B4-BE49-F238E27FC236}">
                <a16:creationId xmlns:a16="http://schemas.microsoft.com/office/drawing/2014/main" id="{4E115B13-E818-664E-BE6A-FB1C4E4710B3}"/>
              </a:ext>
            </a:extLst>
          </p:cNvPr>
          <p:cNvSpPr>
            <a:spLocks noGrp="1"/>
          </p:cNvSpPr>
          <p:nvPr>
            <p:ph type="body" sz="quarter" idx="21"/>
          </p:nvPr>
        </p:nvSpPr>
        <p:spPr>
          <a:xfrm>
            <a:off x="8885277" y="3689042"/>
            <a:ext cx="2563468" cy="2327197"/>
          </a:xfrm>
          <a:prstGeom prst="rect">
            <a:avLst/>
          </a:prstGeom>
        </p:spPr>
        <p:txBody>
          <a:bodyPr lIns="0" tIns="0" rIns="0" bIns="0" anchor="t" anchorCtr="0"/>
          <a:lstStyle>
            <a:lvl1pPr marL="0" indent="0" algn="l">
              <a:lnSpc>
                <a:spcPct val="100000"/>
              </a:lnSpc>
              <a:buNone/>
              <a:tabLst/>
              <a:defRPr sz="1280"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0AC46195-421E-7F43-82D2-DED2C7AC0857}"/>
              </a:ext>
            </a:extLst>
          </p:cNvPr>
          <p:cNvSpPr>
            <a:spLocks noGrp="1"/>
          </p:cNvSpPr>
          <p:nvPr>
            <p:ph type="pic" sz="quarter" idx="17"/>
          </p:nvPr>
        </p:nvSpPr>
        <p:spPr>
          <a:xfrm>
            <a:off x="486732" y="2616201"/>
            <a:ext cx="772800" cy="772799"/>
          </a:xfrm>
          <a:prstGeom prst="rect">
            <a:avLst/>
          </a:prstGeom>
        </p:spPr>
        <p:txBody>
          <a:bodyPr lIns="0" tIns="0" rIns="0" bIns="0"/>
          <a:lstStyle>
            <a:lvl1pPr>
              <a:buNone/>
              <a:defRPr sz="1024"/>
            </a:lvl1pPr>
          </a:lstStyle>
          <a:p>
            <a:endParaRPr lang="en-US"/>
          </a:p>
        </p:txBody>
      </p:sp>
      <p:sp>
        <p:nvSpPr>
          <p:cNvPr id="26" name="Picture Placeholder 92">
            <a:extLst>
              <a:ext uri="{FF2B5EF4-FFF2-40B4-BE49-F238E27FC236}">
                <a16:creationId xmlns:a16="http://schemas.microsoft.com/office/drawing/2014/main" id="{04BC338E-58B9-954D-8974-018D44E17F5A}"/>
              </a:ext>
            </a:extLst>
          </p:cNvPr>
          <p:cNvSpPr>
            <a:spLocks noGrp="1"/>
          </p:cNvSpPr>
          <p:nvPr>
            <p:ph type="pic" sz="quarter" idx="22"/>
          </p:nvPr>
        </p:nvSpPr>
        <p:spPr>
          <a:xfrm>
            <a:off x="3279475" y="2616201"/>
            <a:ext cx="772800" cy="772799"/>
          </a:xfrm>
          <a:prstGeom prst="rect">
            <a:avLst/>
          </a:prstGeom>
        </p:spPr>
        <p:txBody>
          <a:bodyPr lIns="0" tIns="0" rIns="0" bIns="0"/>
          <a:lstStyle>
            <a:lvl1pPr>
              <a:buNone/>
              <a:defRPr sz="1024"/>
            </a:lvl1pPr>
          </a:lstStyle>
          <a:p>
            <a:endParaRPr lang="en-US"/>
          </a:p>
        </p:txBody>
      </p:sp>
      <p:sp>
        <p:nvSpPr>
          <p:cNvPr id="27" name="Picture Placeholder 92">
            <a:extLst>
              <a:ext uri="{FF2B5EF4-FFF2-40B4-BE49-F238E27FC236}">
                <a16:creationId xmlns:a16="http://schemas.microsoft.com/office/drawing/2014/main" id="{48676F40-F746-7448-ABF9-0552E2B12EA9}"/>
              </a:ext>
            </a:extLst>
          </p:cNvPr>
          <p:cNvSpPr>
            <a:spLocks noGrp="1"/>
          </p:cNvSpPr>
          <p:nvPr>
            <p:ph type="pic" sz="quarter" idx="23"/>
          </p:nvPr>
        </p:nvSpPr>
        <p:spPr>
          <a:xfrm>
            <a:off x="6082373" y="2616201"/>
            <a:ext cx="772800" cy="772799"/>
          </a:xfrm>
          <a:prstGeom prst="rect">
            <a:avLst/>
          </a:prstGeom>
        </p:spPr>
        <p:txBody>
          <a:bodyPr lIns="0" tIns="0" rIns="0" bIns="0"/>
          <a:lstStyle>
            <a:lvl1pPr>
              <a:buNone/>
              <a:defRPr sz="1024"/>
            </a:lvl1pPr>
          </a:lstStyle>
          <a:p>
            <a:endParaRPr lang="en-US"/>
          </a:p>
        </p:txBody>
      </p:sp>
      <p:sp>
        <p:nvSpPr>
          <p:cNvPr id="28" name="Picture Placeholder 92">
            <a:extLst>
              <a:ext uri="{FF2B5EF4-FFF2-40B4-BE49-F238E27FC236}">
                <a16:creationId xmlns:a16="http://schemas.microsoft.com/office/drawing/2014/main" id="{FABDB13D-0BB6-D545-82BF-0A66831EAE86}"/>
              </a:ext>
            </a:extLst>
          </p:cNvPr>
          <p:cNvSpPr>
            <a:spLocks noGrp="1"/>
          </p:cNvSpPr>
          <p:nvPr>
            <p:ph type="pic" sz="quarter" idx="24"/>
          </p:nvPr>
        </p:nvSpPr>
        <p:spPr>
          <a:xfrm>
            <a:off x="8885273" y="2616201"/>
            <a:ext cx="772800" cy="772799"/>
          </a:xfrm>
          <a:prstGeom prst="rect">
            <a:avLst/>
          </a:prstGeom>
        </p:spPr>
        <p:txBody>
          <a:bodyPr lIns="0" tIns="0" rIns="0" bIns="0"/>
          <a:lstStyle>
            <a:lvl1pPr>
              <a:buNone/>
              <a:defRPr sz="1024"/>
            </a:lvl1pPr>
          </a:lstStyle>
          <a:p>
            <a:endParaRPr lang="en-US"/>
          </a:p>
        </p:txBody>
      </p:sp>
      <p:sp>
        <p:nvSpPr>
          <p:cNvPr id="29" name="Text Placeholder 94">
            <a:extLst>
              <a:ext uri="{FF2B5EF4-FFF2-40B4-BE49-F238E27FC236}">
                <a16:creationId xmlns:a16="http://schemas.microsoft.com/office/drawing/2014/main" id="{2A4CB9EF-8AD3-B74C-A553-F2BE51417801}"/>
              </a:ext>
            </a:extLst>
          </p:cNvPr>
          <p:cNvSpPr>
            <a:spLocks noGrp="1"/>
          </p:cNvSpPr>
          <p:nvPr>
            <p:ph type="body" sz="quarter" idx="25" hasCustomPrompt="1"/>
          </p:nvPr>
        </p:nvSpPr>
        <p:spPr>
          <a:xfrm>
            <a:off x="2653672" y="6471674"/>
            <a:ext cx="6428200" cy="233568"/>
          </a:xfrm>
          <a:prstGeom prst="rect">
            <a:avLst/>
          </a:prstGeom>
        </p:spPr>
        <p:txBody>
          <a:bodyPr lIns="0" tIns="0" rIns="0" bIns="0" anchor="t" anchorCtr="0"/>
          <a:lstStyle>
            <a:lvl1pPr marL="0" marR="0" indent="0" algn="l" defTabSz="1170252" rtl="0" eaLnBrk="1" fontAlgn="auto" latinLnBrk="0" hangingPunct="1">
              <a:lnSpc>
                <a:spcPct val="100000"/>
              </a:lnSpc>
              <a:spcBef>
                <a:spcPts val="1280"/>
              </a:spcBef>
              <a:spcAft>
                <a:spcPts val="0"/>
              </a:spcAft>
              <a:buClrTx/>
              <a:buSzTx/>
              <a:buFont typeface="Arial" panose="020B0604020202020204" pitchFamily="34" charset="0"/>
              <a:buNone/>
              <a:tabLst/>
              <a:defRPr sz="935"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12" name="object 37">
            <a:extLst>
              <a:ext uri="{FF2B5EF4-FFF2-40B4-BE49-F238E27FC236}">
                <a16:creationId xmlns:a16="http://schemas.microsoft.com/office/drawing/2014/main" id="{65B8741C-D315-B54C-81D2-1D67112AF144}"/>
              </a:ext>
            </a:extLst>
          </p:cNvPr>
          <p:cNvSpPr txBox="1"/>
          <p:nvPr userDrawn="1"/>
        </p:nvSpPr>
        <p:spPr>
          <a:xfrm>
            <a:off x="11166244" y="6381510"/>
            <a:ext cx="525613" cy="229165"/>
          </a:xfrm>
          <a:prstGeom prst="rect">
            <a:avLst/>
          </a:prstGeom>
        </p:spPr>
        <p:txBody>
          <a:bodyPr vert="horz" wrap="square" lIns="0" tIns="0" rIns="0" bIns="0" rtlCol="0">
            <a:spAutoFit/>
          </a:bodyPr>
          <a:lstStyle/>
          <a:p>
            <a:pPr marL="7392" algn="r">
              <a:lnSpc>
                <a:spcPts val="2068"/>
              </a:lnSpc>
            </a:pPr>
            <a:fld id="{4FC69F23-2E07-414A-8684-A0744552B4DF}" type="slidenum">
              <a:rPr lang="en-GB" sz="932" spc="7">
                <a:solidFill>
                  <a:srgbClr val="6300FF"/>
                </a:solidFill>
                <a:latin typeface="Arial"/>
                <a:cs typeface="Arial"/>
              </a:rPr>
              <a:pPr marL="7392" algn="r">
                <a:lnSpc>
                  <a:spcPts val="2068"/>
                </a:lnSpc>
              </a:pPr>
              <a:t>‹#›</a:t>
            </a:fld>
            <a:endParaRPr sz="932">
              <a:solidFill>
                <a:srgbClr val="6300FF"/>
              </a:solidFill>
              <a:latin typeface="Arial"/>
              <a:cs typeface="Arial"/>
            </a:endParaRPr>
          </a:p>
        </p:txBody>
      </p:sp>
      <p:sp>
        <p:nvSpPr>
          <p:cNvPr id="13" name="object 37">
            <a:extLst>
              <a:ext uri="{FF2B5EF4-FFF2-40B4-BE49-F238E27FC236}">
                <a16:creationId xmlns:a16="http://schemas.microsoft.com/office/drawing/2014/main" id="{5E26408E-E224-DE4E-8ACD-B1E78A2BAE8E}"/>
              </a:ext>
            </a:extLst>
          </p:cNvPr>
          <p:cNvSpPr txBox="1"/>
          <p:nvPr userDrawn="1"/>
        </p:nvSpPr>
        <p:spPr>
          <a:xfrm>
            <a:off x="486735" y="6388341"/>
            <a:ext cx="2053268" cy="229165"/>
          </a:xfrm>
          <a:prstGeom prst="rect">
            <a:avLst/>
          </a:prstGeom>
        </p:spPr>
        <p:txBody>
          <a:bodyPr vert="horz" wrap="square" lIns="0" tIns="0" rIns="0" bIns="0" rtlCol="0">
            <a:spAutoFit/>
          </a:bodyPr>
          <a:lstStyle/>
          <a:p>
            <a:pPr marL="7392">
              <a:lnSpc>
                <a:spcPts val="2068"/>
              </a:lnSpc>
            </a:pPr>
            <a:r>
              <a:rPr lang="en-GB" sz="932" b="1" spc="7">
                <a:solidFill>
                  <a:srgbClr val="6300FF"/>
                </a:solidFill>
                <a:latin typeface="Arial"/>
                <a:cs typeface="Arial"/>
              </a:rPr>
              <a:t>TII </a:t>
            </a:r>
            <a:r>
              <a:rPr lang="en-GB" sz="932" spc="7">
                <a:solidFill>
                  <a:srgbClr val="6300FF"/>
                </a:solidFill>
                <a:latin typeface="Arial"/>
                <a:cs typeface="Arial"/>
              </a:rPr>
              <a:t>– Technology Innovation Institute</a:t>
            </a:r>
            <a:endParaRPr sz="932">
              <a:solidFill>
                <a:srgbClr val="6300FF"/>
              </a:solidFill>
              <a:latin typeface="Arial"/>
              <a:cs typeface="Arial"/>
            </a:endParaRPr>
          </a:p>
        </p:txBody>
      </p:sp>
    </p:spTree>
    <p:extLst>
      <p:ext uri="{BB962C8B-B14F-4D97-AF65-F5344CB8AC3E}">
        <p14:creationId xmlns:p14="http://schemas.microsoft.com/office/powerpoint/2010/main" val="70023629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White Body 3">
    <p:spTree>
      <p:nvGrpSpPr>
        <p:cNvPr id="1" name=""/>
        <p:cNvGrpSpPr/>
        <p:nvPr/>
      </p:nvGrpSpPr>
      <p:grpSpPr>
        <a:xfrm>
          <a:off x="0" y="0"/>
          <a:ext cx="0" cy="0"/>
          <a:chOff x="0" y="0"/>
          <a:chExt cx="0" cy="0"/>
        </a:xfrm>
      </p:grpSpPr>
      <p:sp>
        <p:nvSpPr>
          <p:cNvPr id="11" name="Picture Placeholder 92">
            <a:extLst>
              <a:ext uri="{FF2B5EF4-FFF2-40B4-BE49-F238E27FC236}">
                <a16:creationId xmlns:a16="http://schemas.microsoft.com/office/drawing/2014/main" id="{F1264E21-012F-5840-8414-50F90952AB76}"/>
              </a:ext>
            </a:extLst>
          </p:cNvPr>
          <p:cNvSpPr>
            <a:spLocks noGrp="1"/>
          </p:cNvSpPr>
          <p:nvPr>
            <p:ph type="pic" sz="quarter" idx="17"/>
          </p:nvPr>
        </p:nvSpPr>
        <p:spPr>
          <a:xfrm>
            <a:off x="6096002" y="1"/>
            <a:ext cx="6096001" cy="6858000"/>
          </a:xfrm>
          <a:prstGeom prst="rect">
            <a:avLst/>
          </a:prstGeom>
        </p:spPr>
        <p:txBody>
          <a:bodyPr lIns="0" tIns="0" rIns="0" bIns="0"/>
          <a:lstStyle>
            <a:lvl1pPr>
              <a:buNone/>
              <a:defRPr sz="1024"/>
            </a:lvl1pPr>
          </a:lstStyle>
          <a:p>
            <a:endParaRPr lang="en-US"/>
          </a:p>
        </p:txBody>
      </p:sp>
      <p:sp>
        <p:nvSpPr>
          <p:cNvPr id="2" name="Title 1">
            <a:extLst>
              <a:ext uri="{FF2B5EF4-FFF2-40B4-BE49-F238E27FC236}">
                <a16:creationId xmlns:a16="http://schemas.microsoft.com/office/drawing/2014/main" id="{500C096D-98F6-0746-98CA-02876FA393DF}"/>
              </a:ext>
            </a:extLst>
          </p:cNvPr>
          <p:cNvSpPr>
            <a:spLocks noGrp="1"/>
          </p:cNvSpPr>
          <p:nvPr>
            <p:ph type="title"/>
          </p:nvPr>
        </p:nvSpPr>
        <p:spPr>
          <a:xfrm>
            <a:off x="486736" y="469903"/>
            <a:ext cx="5279073" cy="338876"/>
          </a:xfrm>
        </p:spPr>
        <p:txBody>
          <a:bodyPr/>
          <a:lstStyle/>
          <a:p>
            <a:r>
              <a:rPr lang="en-US"/>
              <a:t>Click to edit Master title style</a:t>
            </a:r>
          </a:p>
        </p:txBody>
      </p:sp>
      <p:sp>
        <p:nvSpPr>
          <p:cNvPr id="9" name="Text Placeholder 94">
            <a:extLst>
              <a:ext uri="{FF2B5EF4-FFF2-40B4-BE49-F238E27FC236}">
                <a16:creationId xmlns:a16="http://schemas.microsoft.com/office/drawing/2014/main" id="{E1859806-822D-334A-9E43-9C85B8C44D3C}"/>
              </a:ext>
            </a:extLst>
          </p:cNvPr>
          <p:cNvSpPr>
            <a:spLocks noGrp="1"/>
          </p:cNvSpPr>
          <p:nvPr>
            <p:ph type="body" sz="quarter" idx="18"/>
          </p:nvPr>
        </p:nvSpPr>
        <p:spPr>
          <a:xfrm>
            <a:off x="476580" y="1579626"/>
            <a:ext cx="5279073" cy="4262127"/>
          </a:xfrm>
          <a:prstGeom prst="rect">
            <a:avLst/>
          </a:prstGeom>
        </p:spPr>
        <p:txBody>
          <a:bodyPr lIns="0" tIns="0" rIns="0" bIns="0" anchor="t" anchorCtr="0"/>
          <a:lstStyle>
            <a:lvl1pPr marL="0" indent="0" algn="l">
              <a:lnSpc>
                <a:spcPct val="100000"/>
              </a:lnSpc>
              <a:buNone/>
              <a:tabLst/>
              <a:defRPr sz="1536"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5" name="object 37">
            <a:extLst>
              <a:ext uri="{FF2B5EF4-FFF2-40B4-BE49-F238E27FC236}">
                <a16:creationId xmlns:a16="http://schemas.microsoft.com/office/drawing/2014/main" id="{552BFB46-3117-DB4B-83C8-003F9EFC0B97}"/>
              </a:ext>
            </a:extLst>
          </p:cNvPr>
          <p:cNvSpPr txBox="1"/>
          <p:nvPr userDrawn="1"/>
        </p:nvSpPr>
        <p:spPr>
          <a:xfrm>
            <a:off x="11166244" y="6381510"/>
            <a:ext cx="525613" cy="229165"/>
          </a:xfrm>
          <a:prstGeom prst="rect">
            <a:avLst/>
          </a:prstGeom>
        </p:spPr>
        <p:txBody>
          <a:bodyPr vert="horz" wrap="square" lIns="0" tIns="0" rIns="0" bIns="0" rtlCol="0">
            <a:spAutoFit/>
          </a:bodyPr>
          <a:lstStyle/>
          <a:p>
            <a:pPr marL="7392" algn="r">
              <a:lnSpc>
                <a:spcPts val="2068"/>
              </a:lnSpc>
            </a:pPr>
            <a:fld id="{4FC69F23-2E07-414A-8684-A0744552B4DF}" type="slidenum">
              <a:rPr lang="en-GB" sz="932" spc="7">
                <a:solidFill>
                  <a:schemeClr val="bg1"/>
                </a:solidFill>
                <a:latin typeface="Arial"/>
                <a:cs typeface="Arial"/>
              </a:rPr>
              <a:pPr marL="7392" algn="r">
                <a:lnSpc>
                  <a:spcPts val="2068"/>
                </a:lnSpc>
              </a:pPr>
              <a:t>‹#›</a:t>
            </a:fld>
            <a:endParaRPr sz="932">
              <a:solidFill>
                <a:schemeClr val="bg1"/>
              </a:solidFill>
              <a:latin typeface="Arial"/>
              <a:cs typeface="Arial"/>
            </a:endParaRPr>
          </a:p>
        </p:txBody>
      </p:sp>
      <p:sp>
        <p:nvSpPr>
          <p:cNvPr id="10" name="Text Placeholder 94">
            <a:extLst>
              <a:ext uri="{FF2B5EF4-FFF2-40B4-BE49-F238E27FC236}">
                <a16:creationId xmlns:a16="http://schemas.microsoft.com/office/drawing/2014/main" id="{0FCDCAEC-AB58-1049-840C-718150B6775F}"/>
              </a:ext>
            </a:extLst>
          </p:cNvPr>
          <p:cNvSpPr>
            <a:spLocks noGrp="1"/>
          </p:cNvSpPr>
          <p:nvPr>
            <p:ph type="body" sz="quarter" idx="19" hasCustomPrompt="1"/>
          </p:nvPr>
        </p:nvSpPr>
        <p:spPr>
          <a:xfrm>
            <a:off x="2653672" y="6471674"/>
            <a:ext cx="6428200" cy="233568"/>
          </a:xfrm>
          <a:prstGeom prst="rect">
            <a:avLst/>
          </a:prstGeom>
        </p:spPr>
        <p:txBody>
          <a:bodyPr lIns="0" tIns="0" rIns="0" bIns="0" anchor="t" anchorCtr="0"/>
          <a:lstStyle>
            <a:lvl1pPr marL="0" marR="0" indent="0" algn="l" defTabSz="1170252" rtl="0" eaLnBrk="1" fontAlgn="auto" latinLnBrk="0" hangingPunct="1">
              <a:lnSpc>
                <a:spcPct val="100000"/>
              </a:lnSpc>
              <a:spcBef>
                <a:spcPts val="1280"/>
              </a:spcBef>
              <a:spcAft>
                <a:spcPts val="0"/>
              </a:spcAft>
              <a:buClrTx/>
              <a:buSzTx/>
              <a:buFont typeface="Arial" panose="020B0604020202020204" pitchFamily="34" charset="0"/>
              <a:buNone/>
              <a:tabLst/>
              <a:defRPr sz="935"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12" name="object 37">
            <a:extLst>
              <a:ext uri="{FF2B5EF4-FFF2-40B4-BE49-F238E27FC236}">
                <a16:creationId xmlns:a16="http://schemas.microsoft.com/office/drawing/2014/main" id="{000E3E7A-5890-A84E-B800-65019BFEE67D}"/>
              </a:ext>
            </a:extLst>
          </p:cNvPr>
          <p:cNvSpPr txBox="1"/>
          <p:nvPr userDrawn="1"/>
        </p:nvSpPr>
        <p:spPr>
          <a:xfrm>
            <a:off x="11166244" y="6381510"/>
            <a:ext cx="525613" cy="229165"/>
          </a:xfrm>
          <a:prstGeom prst="rect">
            <a:avLst/>
          </a:prstGeom>
        </p:spPr>
        <p:txBody>
          <a:bodyPr vert="horz" wrap="square" lIns="0" tIns="0" rIns="0" bIns="0" rtlCol="0">
            <a:spAutoFit/>
          </a:bodyPr>
          <a:lstStyle/>
          <a:p>
            <a:pPr marL="7392" algn="r">
              <a:lnSpc>
                <a:spcPts val="2068"/>
              </a:lnSpc>
            </a:pPr>
            <a:fld id="{4FC69F23-2E07-414A-8684-A0744552B4DF}" type="slidenum">
              <a:rPr lang="en-GB" sz="932" spc="7">
                <a:solidFill>
                  <a:schemeClr val="bg1"/>
                </a:solidFill>
                <a:latin typeface="Arial"/>
                <a:cs typeface="Arial"/>
              </a:rPr>
              <a:pPr marL="7392" algn="r">
                <a:lnSpc>
                  <a:spcPts val="2068"/>
                </a:lnSpc>
              </a:pPr>
              <a:t>‹#›</a:t>
            </a:fld>
            <a:endParaRPr sz="932">
              <a:solidFill>
                <a:schemeClr val="bg1"/>
              </a:solidFill>
              <a:latin typeface="Arial"/>
              <a:cs typeface="Arial"/>
            </a:endParaRPr>
          </a:p>
        </p:txBody>
      </p:sp>
      <p:sp>
        <p:nvSpPr>
          <p:cNvPr id="13" name="object 37">
            <a:extLst>
              <a:ext uri="{FF2B5EF4-FFF2-40B4-BE49-F238E27FC236}">
                <a16:creationId xmlns:a16="http://schemas.microsoft.com/office/drawing/2014/main" id="{D9E08D55-D53F-554D-8EFC-9D5B0136F6BE}"/>
              </a:ext>
            </a:extLst>
          </p:cNvPr>
          <p:cNvSpPr txBox="1"/>
          <p:nvPr userDrawn="1"/>
        </p:nvSpPr>
        <p:spPr>
          <a:xfrm>
            <a:off x="486735" y="6388341"/>
            <a:ext cx="2053268" cy="229165"/>
          </a:xfrm>
          <a:prstGeom prst="rect">
            <a:avLst/>
          </a:prstGeom>
        </p:spPr>
        <p:txBody>
          <a:bodyPr vert="horz" wrap="square" lIns="0" tIns="0" rIns="0" bIns="0" rtlCol="0">
            <a:spAutoFit/>
          </a:bodyPr>
          <a:lstStyle/>
          <a:p>
            <a:pPr marL="7392">
              <a:lnSpc>
                <a:spcPts val="2068"/>
              </a:lnSpc>
            </a:pPr>
            <a:r>
              <a:rPr lang="en-GB" sz="932" b="1" spc="7">
                <a:solidFill>
                  <a:srgbClr val="6300FF"/>
                </a:solidFill>
                <a:latin typeface="Arial"/>
                <a:cs typeface="Arial"/>
              </a:rPr>
              <a:t>TII </a:t>
            </a:r>
            <a:r>
              <a:rPr lang="en-GB" sz="932" spc="7">
                <a:solidFill>
                  <a:srgbClr val="6300FF"/>
                </a:solidFill>
                <a:latin typeface="Arial"/>
                <a:cs typeface="Arial"/>
              </a:rPr>
              <a:t>– Technology Innovation Institute</a:t>
            </a:r>
            <a:endParaRPr sz="932">
              <a:solidFill>
                <a:srgbClr val="6300FF"/>
              </a:solidFill>
              <a:latin typeface="Arial"/>
              <a:cs typeface="Arial"/>
            </a:endParaRPr>
          </a:p>
        </p:txBody>
      </p:sp>
    </p:spTree>
    <p:extLst>
      <p:ext uri="{BB962C8B-B14F-4D97-AF65-F5344CB8AC3E}">
        <p14:creationId xmlns:p14="http://schemas.microsoft.com/office/powerpoint/2010/main" val="46868988"/>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White Bod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F7F2-F9A8-804C-985A-25F91731E15A}"/>
              </a:ext>
            </a:extLst>
          </p:cNvPr>
          <p:cNvSpPr>
            <a:spLocks noGrp="1"/>
          </p:cNvSpPr>
          <p:nvPr>
            <p:ph type="title"/>
          </p:nvPr>
        </p:nvSpPr>
        <p:spPr/>
        <p:txBody>
          <a:bodyPr/>
          <a:lstStyle/>
          <a:p>
            <a:r>
              <a:rPr lang="en-US"/>
              <a:t>Click to edit Master title style</a:t>
            </a:r>
          </a:p>
        </p:txBody>
      </p:sp>
      <p:sp>
        <p:nvSpPr>
          <p:cNvPr id="5" name="Text Placeholder 94">
            <a:extLst>
              <a:ext uri="{FF2B5EF4-FFF2-40B4-BE49-F238E27FC236}">
                <a16:creationId xmlns:a16="http://schemas.microsoft.com/office/drawing/2014/main" id="{FA510A7E-CFBA-274F-AF6C-94F76DDAF005}"/>
              </a:ext>
            </a:extLst>
          </p:cNvPr>
          <p:cNvSpPr>
            <a:spLocks noGrp="1"/>
          </p:cNvSpPr>
          <p:nvPr>
            <p:ph type="body" sz="quarter" idx="18"/>
          </p:nvPr>
        </p:nvSpPr>
        <p:spPr>
          <a:xfrm>
            <a:off x="476580" y="1579627"/>
            <a:ext cx="5279073" cy="338877"/>
          </a:xfrm>
          <a:prstGeom prst="rect">
            <a:avLst/>
          </a:prstGeom>
        </p:spPr>
        <p:txBody>
          <a:bodyPr lIns="0" tIns="0" rIns="0" bIns="0" anchor="t" anchorCtr="0"/>
          <a:lstStyle>
            <a:lvl1pPr marL="0" indent="0" algn="l">
              <a:lnSpc>
                <a:spcPct val="100000"/>
              </a:lnSpc>
              <a:buNone/>
              <a:tabLst/>
              <a:defRPr sz="1536"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6" name="Content Placeholder 42">
            <a:extLst>
              <a:ext uri="{FF2B5EF4-FFF2-40B4-BE49-F238E27FC236}">
                <a16:creationId xmlns:a16="http://schemas.microsoft.com/office/drawing/2014/main" id="{D4450037-B19D-794B-919E-39FFFA28B0C9}"/>
              </a:ext>
            </a:extLst>
          </p:cNvPr>
          <p:cNvSpPr>
            <a:spLocks noGrp="1"/>
          </p:cNvSpPr>
          <p:nvPr>
            <p:ph sz="quarter" idx="20"/>
          </p:nvPr>
        </p:nvSpPr>
        <p:spPr>
          <a:xfrm>
            <a:off x="476576" y="2358639"/>
            <a:ext cx="11215280" cy="3807212"/>
          </a:xfrm>
          <a:prstGeom prst="rect">
            <a:avLst/>
          </a:prstGeom>
        </p:spPr>
        <p:txBody>
          <a:bodyPr lIns="0" tIns="0" rIns="0" bIns="0"/>
          <a:lstStyle>
            <a:lvl1pPr marL="0" indent="0">
              <a:lnSpc>
                <a:spcPct val="100000"/>
              </a:lnSpc>
              <a:buNone/>
              <a:tabLst/>
              <a:defRPr sz="1024">
                <a:solidFill>
                  <a:schemeClr val="tx1"/>
                </a:solidFill>
              </a:defRPr>
            </a:lvl1pPr>
          </a:lstStyle>
          <a:p>
            <a:pPr lvl="0"/>
            <a:endParaRPr lang="en-US"/>
          </a:p>
        </p:txBody>
      </p:sp>
      <p:sp>
        <p:nvSpPr>
          <p:cNvPr id="7" name="Text Placeholder 94">
            <a:extLst>
              <a:ext uri="{FF2B5EF4-FFF2-40B4-BE49-F238E27FC236}">
                <a16:creationId xmlns:a16="http://schemas.microsoft.com/office/drawing/2014/main" id="{7CCAA476-6CDC-E449-BA80-7D596064537B}"/>
              </a:ext>
            </a:extLst>
          </p:cNvPr>
          <p:cNvSpPr>
            <a:spLocks noGrp="1"/>
          </p:cNvSpPr>
          <p:nvPr>
            <p:ph type="body" sz="quarter" idx="19" hasCustomPrompt="1"/>
          </p:nvPr>
        </p:nvSpPr>
        <p:spPr>
          <a:xfrm>
            <a:off x="2653672" y="6471674"/>
            <a:ext cx="6428200" cy="233568"/>
          </a:xfrm>
          <a:prstGeom prst="rect">
            <a:avLst/>
          </a:prstGeom>
        </p:spPr>
        <p:txBody>
          <a:bodyPr lIns="0" tIns="0" rIns="0" bIns="0" anchor="t" anchorCtr="0"/>
          <a:lstStyle>
            <a:lvl1pPr marL="0" marR="0" indent="0" algn="l" defTabSz="1170252" rtl="0" eaLnBrk="1" fontAlgn="auto" latinLnBrk="0" hangingPunct="1">
              <a:lnSpc>
                <a:spcPct val="100000"/>
              </a:lnSpc>
              <a:spcBef>
                <a:spcPts val="1280"/>
              </a:spcBef>
              <a:spcAft>
                <a:spcPts val="0"/>
              </a:spcAft>
              <a:buClrTx/>
              <a:buSzTx/>
              <a:buFont typeface="Arial" panose="020B0604020202020204" pitchFamily="34" charset="0"/>
              <a:buNone/>
              <a:tabLst/>
              <a:defRPr sz="935"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8" name="object 37">
            <a:extLst>
              <a:ext uri="{FF2B5EF4-FFF2-40B4-BE49-F238E27FC236}">
                <a16:creationId xmlns:a16="http://schemas.microsoft.com/office/drawing/2014/main" id="{C7DBD443-B133-4D46-ABE2-0D0D167C532C}"/>
              </a:ext>
            </a:extLst>
          </p:cNvPr>
          <p:cNvSpPr txBox="1"/>
          <p:nvPr userDrawn="1"/>
        </p:nvSpPr>
        <p:spPr>
          <a:xfrm>
            <a:off x="11166244" y="6381510"/>
            <a:ext cx="525613" cy="229165"/>
          </a:xfrm>
          <a:prstGeom prst="rect">
            <a:avLst/>
          </a:prstGeom>
        </p:spPr>
        <p:txBody>
          <a:bodyPr vert="horz" wrap="square" lIns="0" tIns="0" rIns="0" bIns="0" rtlCol="0">
            <a:spAutoFit/>
          </a:bodyPr>
          <a:lstStyle/>
          <a:p>
            <a:pPr marL="7392" algn="r">
              <a:lnSpc>
                <a:spcPts val="2068"/>
              </a:lnSpc>
            </a:pPr>
            <a:fld id="{4FC69F23-2E07-414A-8684-A0744552B4DF}" type="slidenum">
              <a:rPr lang="en-GB" sz="932" spc="7">
                <a:solidFill>
                  <a:srgbClr val="6300FF"/>
                </a:solidFill>
                <a:latin typeface="Arial"/>
                <a:cs typeface="Arial"/>
              </a:rPr>
              <a:pPr marL="7392" algn="r">
                <a:lnSpc>
                  <a:spcPts val="2068"/>
                </a:lnSpc>
              </a:pPr>
              <a:t>‹#›</a:t>
            </a:fld>
            <a:endParaRPr sz="932">
              <a:solidFill>
                <a:srgbClr val="6300FF"/>
              </a:solidFill>
              <a:latin typeface="Arial"/>
              <a:cs typeface="Arial"/>
            </a:endParaRPr>
          </a:p>
        </p:txBody>
      </p:sp>
      <p:sp>
        <p:nvSpPr>
          <p:cNvPr id="9" name="object 37">
            <a:extLst>
              <a:ext uri="{FF2B5EF4-FFF2-40B4-BE49-F238E27FC236}">
                <a16:creationId xmlns:a16="http://schemas.microsoft.com/office/drawing/2014/main" id="{02BFEA1A-D510-F940-88DC-FE2F86C39C9B}"/>
              </a:ext>
            </a:extLst>
          </p:cNvPr>
          <p:cNvSpPr txBox="1"/>
          <p:nvPr userDrawn="1"/>
        </p:nvSpPr>
        <p:spPr>
          <a:xfrm>
            <a:off x="486735" y="6388341"/>
            <a:ext cx="2053268" cy="229165"/>
          </a:xfrm>
          <a:prstGeom prst="rect">
            <a:avLst/>
          </a:prstGeom>
        </p:spPr>
        <p:txBody>
          <a:bodyPr vert="horz" wrap="square" lIns="0" tIns="0" rIns="0" bIns="0" rtlCol="0">
            <a:spAutoFit/>
          </a:bodyPr>
          <a:lstStyle/>
          <a:p>
            <a:pPr marL="7392">
              <a:lnSpc>
                <a:spcPts val="2068"/>
              </a:lnSpc>
            </a:pPr>
            <a:r>
              <a:rPr lang="en-GB" sz="932" b="1" spc="7">
                <a:solidFill>
                  <a:srgbClr val="6300FF"/>
                </a:solidFill>
                <a:latin typeface="Arial"/>
                <a:cs typeface="Arial"/>
              </a:rPr>
              <a:t>TII </a:t>
            </a:r>
            <a:r>
              <a:rPr lang="en-GB" sz="932" spc="7">
                <a:solidFill>
                  <a:srgbClr val="6300FF"/>
                </a:solidFill>
                <a:latin typeface="Arial"/>
                <a:cs typeface="Arial"/>
              </a:rPr>
              <a:t>– Technology Innovation Institute</a:t>
            </a:r>
            <a:endParaRPr sz="932">
              <a:solidFill>
                <a:srgbClr val="6300FF"/>
              </a:solidFill>
              <a:latin typeface="Arial"/>
              <a:cs typeface="Arial"/>
            </a:endParaRPr>
          </a:p>
        </p:txBody>
      </p:sp>
    </p:spTree>
    <p:extLst>
      <p:ext uri="{BB962C8B-B14F-4D97-AF65-F5344CB8AC3E}">
        <p14:creationId xmlns:p14="http://schemas.microsoft.com/office/powerpoint/2010/main" val="111549689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White Body 5">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35D1A8-22AE-924B-85FB-FE35EC716FE2}"/>
              </a:ext>
            </a:extLst>
          </p:cNvPr>
          <p:cNvSpPr>
            <a:spLocks noGrp="1"/>
          </p:cNvSpPr>
          <p:nvPr>
            <p:ph type="title"/>
          </p:nvPr>
        </p:nvSpPr>
        <p:spPr/>
        <p:txBody>
          <a:bodyPr/>
          <a:lstStyle/>
          <a:p>
            <a:r>
              <a:rPr lang="pl-PL"/>
              <a:t>Kliknij, aby edytować styl</a:t>
            </a:r>
            <a:endParaRPr lang="x-none"/>
          </a:p>
        </p:txBody>
      </p:sp>
      <p:sp>
        <p:nvSpPr>
          <p:cNvPr id="24" name="Text Placeholder 94">
            <a:extLst>
              <a:ext uri="{FF2B5EF4-FFF2-40B4-BE49-F238E27FC236}">
                <a16:creationId xmlns:a16="http://schemas.microsoft.com/office/drawing/2014/main" id="{18720CB2-3263-1541-A822-E57B01E9C3A1}"/>
              </a:ext>
            </a:extLst>
          </p:cNvPr>
          <p:cNvSpPr>
            <a:spLocks noGrp="1"/>
          </p:cNvSpPr>
          <p:nvPr>
            <p:ph type="body" sz="quarter" idx="18"/>
          </p:nvPr>
        </p:nvSpPr>
        <p:spPr>
          <a:xfrm>
            <a:off x="615405" y="3217535"/>
            <a:ext cx="2004483" cy="338876"/>
          </a:xfrm>
          <a:prstGeom prst="rect">
            <a:avLst/>
          </a:prstGeom>
        </p:spPr>
        <p:txBody>
          <a:bodyPr lIns="0" tIns="0" rIns="0" bIns="0" anchor="ctr" anchorCtr="0"/>
          <a:lstStyle>
            <a:lvl1pPr marL="0" indent="0" algn="ctr">
              <a:lnSpc>
                <a:spcPct val="100000"/>
              </a:lnSpc>
              <a:buNone/>
              <a:tabLst/>
              <a:defRPr sz="1024"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2FEA35F8-A714-B84B-A6E0-0C44361C57E5}"/>
              </a:ext>
            </a:extLst>
          </p:cNvPr>
          <p:cNvSpPr>
            <a:spLocks noGrp="1"/>
          </p:cNvSpPr>
          <p:nvPr>
            <p:ph type="body" sz="quarter" idx="19"/>
          </p:nvPr>
        </p:nvSpPr>
        <p:spPr>
          <a:xfrm>
            <a:off x="2852445" y="3217535"/>
            <a:ext cx="2004483" cy="338876"/>
          </a:xfrm>
          <a:prstGeom prst="rect">
            <a:avLst/>
          </a:prstGeom>
        </p:spPr>
        <p:txBody>
          <a:bodyPr lIns="0" tIns="0" rIns="0" bIns="0" anchor="ctr" anchorCtr="0"/>
          <a:lstStyle>
            <a:lvl1pPr marL="0" indent="0" algn="ctr">
              <a:lnSpc>
                <a:spcPct val="100000"/>
              </a:lnSpc>
              <a:buNone/>
              <a:tabLst/>
              <a:defRPr sz="1024"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38BCA825-D058-C543-8CC4-9F3FB405A9BF}"/>
              </a:ext>
            </a:extLst>
          </p:cNvPr>
          <p:cNvSpPr>
            <a:spLocks noGrp="1"/>
          </p:cNvSpPr>
          <p:nvPr>
            <p:ph type="body" sz="quarter" idx="20"/>
          </p:nvPr>
        </p:nvSpPr>
        <p:spPr>
          <a:xfrm>
            <a:off x="5089484" y="3217535"/>
            <a:ext cx="2004483" cy="338876"/>
          </a:xfrm>
          <a:prstGeom prst="rect">
            <a:avLst/>
          </a:prstGeom>
        </p:spPr>
        <p:txBody>
          <a:bodyPr lIns="0" tIns="0" rIns="0" bIns="0" anchor="ctr" anchorCtr="0"/>
          <a:lstStyle>
            <a:lvl1pPr marL="0" indent="0" algn="ctr">
              <a:lnSpc>
                <a:spcPct val="100000"/>
              </a:lnSpc>
              <a:buNone/>
              <a:tabLst/>
              <a:defRPr sz="1024"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DAC011C4-98DC-B649-9CAE-FEAD54734A0A}"/>
              </a:ext>
            </a:extLst>
          </p:cNvPr>
          <p:cNvSpPr>
            <a:spLocks noGrp="1"/>
          </p:cNvSpPr>
          <p:nvPr>
            <p:ph type="body" sz="quarter" idx="21"/>
          </p:nvPr>
        </p:nvSpPr>
        <p:spPr>
          <a:xfrm>
            <a:off x="7326521" y="3217535"/>
            <a:ext cx="2004483" cy="338876"/>
          </a:xfrm>
          <a:prstGeom prst="rect">
            <a:avLst/>
          </a:prstGeom>
        </p:spPr>
        <p:txBody>
          <a:bodyPr lIns="0" tIns="0" rIns="0" bIns="0" anchor="ctr" anchorCtr="0"/>
          <a:lstStyle>
            <a:lvl1pPr marL="0" indent="0" algn="ctr">
              <a:lnSpc>
                <a:spcPct val="100000"/>
              </a:lnSpc>
              <a:buNone/>
              <a:tabLst/>
              <a:defRPr sz="1024"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40B23610-A73B-F741-A741-56D1E845B17D}"/>
              </a:ext>
            </a:extLst>
          </p:cNvPr>
          <p:cNvSpPr>
            <a:spLocks noGrp="1"/>
          </p:cNvSpPr>
          <p:nvPr>
            <p:ph type="body" sz="quarter" idx="22"/>
          </p:nvPr>
        </p:nvSpPr>
        <p:spPr>
          <a:xfrm>
            <a:off x="9563561" y="3217535"/>
            <a:ext cx="2004483" cy="338876"/>
          </a:xfrm>
          <a:prstGeom prst="rect">
            <a:avLst/>
          </a:prstGeom>
        </p:spPr>
        <p:txBody>
          <a:bodyPr lIns="0" tIns="0" rIns="0" bIns="0" anchor="ctr" anchorCtr="0"/>
          <a:lstStyle>
            <a:lvl1pPr marL="0" indent="0" algn="ctr">
              <a:lnSpc>
                <a:spcPct val="100000"/>
              </a:lnSpc>
              <a:buNone/>
              <a:tabLst/>
              <a:defRPr sz="1024"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D24BDD4D-E16F-F243-82B6-78D8C47ED0EB}"/>
              </a:ext>
            </a:extLst>
          </p:cNvPr>
          <p:cNvSpPr>
            <a:spLocks noGrp="1"/>
          </p:cNvSpPr>
          <p:nvPr>
            <p:ph type="body" sz="quarter" idx="23"/>
          </p:nvPr>
        </p:nvSpPr>
        <p:spPr>
          <a:xfrm>
            <a:off x="615405" y="5138350"/>
            <a:ext cx="2004483" cy="338876"/>
          </a:xfrm>
          <a:prstGeom prst="rect">
            <a:avLst/>
          </a:prstGeom>
        </p:spPr>
        <p:txBody>
          <a:bodyPr lIns="0" tIns="0" rIns="0" bIns="0" anchor="ctr" anchorCtr="0"/>
          <a:lstStyle>
            <a:lvl1pPr marL="0" indent="0" algn="ctr">
              <a:lnSpc>
                <a:spcPct val="100000"/>
              </a:lnSpc>
              <a:buNone/>
              <a:tabLst/>
              <a:defRPr sz="1024"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5" name="Text Placeholder 94">
            <a:extLst>
              <a:ext uri="{FF2B5EF4-FFF2-40B4-BE49-F238E27FC236}">
                <a16:creationId xmlns:a16="http://schemas.microsoft.com/office/drawing/2014/main" id="{10251CDE-8DD8-A142-9587-F1D32E6FC32A}"/>
              </a:ext>
            </a:extLst>
          </p:cNvPr>
          <p:cNvSpPr>
            <a:spLocks noGrp="1"/>
          </p:cNvSpPr>
          <p:nvPr>
            <p:ph type="body" sz="quarter" idx="24"/>
          </p:nvPr>
        </p:nvSpPr>
        <p:spPr>
          <a:xfrm>
            <a:off x="2852445" y="5138350"/>
            <a:ext cx="2004483" cy="338876"/>
          </a:xfrm>
          <a:prstGeom prst="rect">
            <a:avLst/>
          </a:prstGeom>
        </p:spPr>
        <p:txBody>
          <a:bodyPr lIns="0" tIns="0" rIns="0" bIns="0" anchor="ctr" anchorCtr="0"/>
          <a:lstStyle>
            <a:lvl1pPr marL="0" indent="0" algn="ctr">
              <a:lnSpc>
                <a:spcPct val="100000"/>
              </a:lnSpc>
              <a:buNone/>
              <a:tabLst/>
              <a:defRPr sz="1024"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6" name="Text Placeholder 94">
            <a:extLst>
              <a:ext uri="{FF2B5EF4-FFF2-40B4-BE49-F238E27FC236}">
                <a16:creationId xmlns:a16="http://schemas.microsoft.com/office/drawing/2014/main" id="{3AF4B612-75CF-E240-B30B-4D020B29831C}"/>
              </a:ext>
            </a:extLst>
          </p:cNvPr>
          <p:cNvSpPr>
            <a:spLocks noGrp="1"/>
          </p:cNvSpPr>
          <p:nvPr>
            <p:ph type="body" sz="quarter" idx="25"/>
          </p:nvPr>
        </p:nvSpPr>
        <p:spPr>
          <a:xfrm>
            <a:off x="5089484" y="5138350"/>
            <a:ext cx="2004483" cy="338876"/>
          </a:xfrm>
          <a:prstGeom prst="rect">
            <a:avLst/>
          </a:prstGeom>
        </p:spPr>
        <p:txBody>
          <a:bodyPr lIns="0" tIns="0" rIns="0" bIns="0" anchor="ctr" anchorCtr="0"/>
          <a:lstStyle>
            <a:lvl1pPr marL="0" indent="0" algn="ctr">
              <a:lnSpc>
                <a:spcPct val="100000"/>
              </a:lnSpc>
              <a:buNone/>
              <a:tabLst/>
              <a:defRPr sz="1024"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7" name="Text Placeholder 94">
            <a:extLst>
              <a:ext uri="{FF2B5EF4-FFF2-40B4-BE49-F238E27FC236}">
                <a16:creationId xmlns:a16="http://schemas.microsoft.com/office/drawing/2014/main" id="{36F4F366-FA09-864A-BA8D-DB9926E59394}"/>
              </a:ext>
            </a:extLst>
          </p:cNvPr>
          <p:cNvSpPr>
            <a:spLocks noGrp="1"/>
          </p:cNvSpPr>
          <p:nvPr>
            <p:ph type="body" sz="quarter" idx="26"/>
          </p:nvPr>
        </p:nvSpPr>
        <p:spPr>
          <a:xfrm>
            <a:off x="7326521" y="5138350"/>
            <a:ext cx="2004483" cy="338876"/>
          </a:xfrm>
          <a:prstGeom prst="rect">
            <a:avLst/>
          </a:prstGeom>
        </p:spPr>
        <p:txBody>
          <a:bodyPr lIns="0" tIns="0" rIns="0" bIns="0" anchor="ctr" anchorCtr="0"/>
          <a:lstStyle>
            <a:lvl1pPr marL="0" indent="0" algn="ctr">
              <a:lnSpc>
                <a:spcPct val="100000"/>
              </a:lnSpc>
              <a:buNone/>
              <a:tabLst/>
              <a:defRPr sz="1024"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8" name="Text Placeholder 94">
            <a:extLst>
              <a:ext uri="{FF2B5EF4-FFF2-40B4-BE49-F238E27FC236}">
                <a16:creationId xmlns:a16="http://schemas.microsoft.com/office/drawing/2014/main" id="{C564766B-C5FA-2C4D-AD98-5BD7F74A289E}"/>
              </a:ext>
            </a:extLst>
          </p:cNvPr>
          <p:cNvSpPr>
            <a:spLocks noGrp="1"/>
          </p:cNvSpPr>
          <p:nvPr>
            <p:ph type="body" sz="quarter" idx="27"/>
          </p:nvPr>
        </p:nvSpPr>
        <p:spPr>
          <a:xfrm>
            <a:off x="9563561" y="5138350"/>
            <a:ext cx="2004483" cy="338876"/>
          </a:xfrm>
          <a:prstGeom prst="rect">
            <a:avLst/>
          </a:prstGeom>
        </p:spPr>
        <p:txBody>
          <a:bodyPr lIns="0" tIns="0" rIns="0" bIns="0" anchor="ctr" anchorCtr="0"/>
          <a:lstStyle>
            <a:lvl1pPr marL="0" indent="0" algn="ctr">
              <a:lnSpc>
                <a:spcPct val="100000"/>
              </a:lnSpc>
              <a:buNone/>
              <a:tabLst/>
              <a:defRPr sz="1024"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9" name="Picture Placeholder 92">
            <a:extLst>
              <a:ext uri="{FF2B5EF4-FFF2-40B4-BE49-F238E27FC236}">
                <a16:creationId xmlns:a16="http://schemas.microsoft.com/office/drawing/2014/main" id="{2046BF6E-2CEF-C946-B054-C4C353E0D90D}"/>
              </a:ext>
            </a:extLst>
          </p:cNvPr>
          <p:cNvSpPr>
            <a:spLocks noGrp="1"/>
          </p:cNvSpPr>
          <p:nvPr>
            <p:ph type="pic" sz="quarter" idx="17"/>
          </p:nvPr>
        </p:nvSpPr>
        <p:spPr>
          <a:xfrm>
            <a:off x="1262447" y="2150594"/>
            <a:ext cx="710400" cy="710400"/>
          </a:xfrm>
          <a:prstGeom prst="rect">
            <a:avLst/>
          </a:prstGeom>
        </p:spPr>
        <p:txBody>
          <a:bodyPr lIns="0" tIns="0" rIns="0" bIns="0"/>
          <a:lstStyle>
            <a:lvl1pPr>
              <a:buNone/>
              <a:defRPr sz="1024"/>
            </a:lvl1pPr>
          </a:lstStyle>
          <a:p>
            <a:endParaRPr lang="en-US"/>
          </a:p>
        </p:txBody>
      </p:sp>
      <p:sp>
        <p:nvSpPr>
          <p:cNvPr id="40" name="Picture Placeholder 92">
            <a:extLst>
              <a:ext uri="{FF2B5EF4-FFF2-40B4-BE49-F238E27FC236}">
                <a16:creationId xmlns:a16="http://schemas.microsoft.com/office/drawing/2014/main" id="{F933B18B-621D-5847-B444-AA7A1F707C4D}"/>
              </a:ext>
            </a:extLst>
          </p:cNvPr>
          <p:cNvSpPr>
            <a:spLocks noGrp="1"/>
          </p:cNvSpPr>
          <p:nvPr>
            <p:ph type="pic" sz="quarter" idx="28"/>
          </p:nvPr>
        </p:nvSpPr>
        <p:spPr>
          <a:xfrm>
            <a:off x="3499485" y="2150594"/>
            <a:ext cx="710400" cy="710400"/>
          </a:xfrm>
          <a:prstGeom prst="rect">
            <a:avLst/>
          </a:prstGeom>
        </p:spPr>
        <p:txBody>
          <a:bodyPr lIns="0" tIns="0" rIns="0" bIns="0"/>
          <a:lstStyle>
            <a:lvl1pPr>
              <a:buNone/>
              <a:defRPr sz="1024"/>
            </a:lvl1pPr>
          </a:lstStyle>
          <a:p>
            <a:endParaRPr lang="en-US"/>
          </a:p>
        </p:txBody>
      </p:sp>
      <p:sp>
        <p:nvSpPr>
          <p:cNvPr id="41" name="Picture Placeholder 92">
            <a:extLst>
              <a:ext uri="{FF2B5EF4-FFF2-40B4-BE49-F238E27FC236}">
                <a16:creationId xmlns:a16="http://schemas.microsoft.com/office/drawing/2014/main" id="{60437D62-D98B-7B46-B3A1-84D9D136BD05}"/>
              </a:ext>
            </a:extLst>
          </p:cNvPr>
          <p:cNvSpPr>
            <a:spLocks noGrp="1"/>
          </p:cNvSpPr>
          <p:nvPr>
            <p:ph type="pic" sz="quarter" idx="29"/>
          </p:nvPr>
        </p:nvSpPr>
        <p:spPr>
          <a:xfrm>
            <a:off x="5736524" y="2150594"/>
            <a:ext cx="710400" cy="710400"/>
          </a:xfrm>
          <a:prstGeom prst="rect">
            <a:avLst/>
          </a:prstGeom>
        </p:spPr>
        <p:txBody>
          <a:bodyPr lIns="0" tIns="0" rIns="0" bIns="0"/>
          <a:lstStyle>
            <a:lvl1pPr>
              <a:buNone/>
              <a:defRPr sz="1024"/>
            </a:lvl1pPr>
          </a:lstStyle>
          <a:p>
            <a:endParaRPr lang="en-US"/>
          </a:p>
        </p:txBody>
      </p:sp>
      <p:sp>
        <p:nvSpPr>
          <p:cNvPr id="42" name="Picture Placeholder 92">
            <a:extLst>
              <a:ext uri="{FF2B5EF4-FFF2-40B4-BE49-F238E27FC236}">
                <a16:creationId xmlns:a16="http://schemas.microsoft.com/office/drawing/2014/main" id="{B2A96473-49BF-494F-8A8E-33B7484C4244}"/>
              </a:ext>
            </a:extLst>
          </p:cNvPr>
          <p:cNvSpPr>
            <a:spLocks noGrp="1"/>
          </p:cNvSpPr>
          <p:nvPr>
            <p:ph type="pic" sz="quarter" idx="30"/>
          </p:nvPr>
        </p:nvSpPr>
        <p:spPr>
          <a:xfrm>
            <a:off x="7973563" y="2150594"/>
            <a:ext cx="710400" cy="710400"/>
          </a:xfrm>
          <a:prstGeom prst="rect">
            <a:avLst/>
          </a:prstGeom>
        </p:spPr>
        <p:txBody>
          <a:bodyPr lIns="0" tIns="0" rIns="0" bIns="0"/>
          <a:lstStyle>
            <a:lvl1pPr>
              <a:buNone/>
              <a:defRPr sz="1024"/>
            </a:lvl1pPr>
          </a:lstStyle>
          <a:p>
            <a:endParaRPr lang="en-US"/>
          </a:p>
        </p:txBody>
      </p:sp>
      <p:sp>
        <p:nvSpPr>
          <p:cNvPr id="43" name="Picture Placeholder 92">
            <a:extLst>
              <a:ext uri="{FF2B5EF4-FFF2-40B4-BE49-F238E27FC236}">
                <a16:creationId xmlns:a16="http://schemas.microsoft.com/office/drawing/2014/main" id="{0F9EFC3C-E52F-DD43-B776-5464ACCAE2FD}"/>
              </a:ext>
            </a:extLst>
          </p:cNvPr>
          <p:cNvSpPr>
            <a:spLocks noGrp="1"/>
          </p:cNvSpPr>
          <p:nvPr>
            <p:ph type="pic" sz="quarter" idx="31"/>
          </p:nvPr>
        </p:nvSpPr>
        <p:spPr>
          <a:xfrm>
            <a:off x="10210601" y="2150594"/>
            <a:ext cx="710400" cy="710400"/>
          </a:xfrm>
          <a:prstGeom prst="rect">
            <a:avLst/>
          </a:prstGeom>
        </p:spPr>
        <p:txBody>
          <a:bodyPr lIns="0" tIns="0" rIns="0" bIns="0"/>
          <a:lstStyle>
            <a:lvl1pPr>
              <a:buNone/>
              <a:defRPr sz="1024"/>
            </a:lvl1pPr>
          </a:lstStyle>
          <a:p>
            <a:endParaRPr lang="en-US"/>
          </a:p>
        </p:txBody>
      </p:sp>
      <p:sp>
        <p:nvSpPr>
          <p:cNvPr id="44" name="Picture Placeholder 92">
            <a:extLst>
              <a:ext uri="{FF2B5EF4-FFF2-40B4-BE49-F238E27FC236}">
                <a16:creationId xmlns:a16="http://schemas.microsoft.com/office/drawing/2014/main" id="{2138286F-7DCD-D84A-95B9-0EA3AD3E61CA}"/>
              </a:ext>
            </a:extLst>
          </p:cNvPr>
          <p:cNvSpPr>
            <a:spLocks noGrp="1"/>
          </p:cNvSpPr>
          <p:nvPr>
            <p:ph type="pic" sz="quarter" idx="32"/>
          </p:nvPr>
        </p:nvSpPr>
        <p:spPr>
          <a:xfrm>
            <a:off x="7973563" y="4082912"/>
            <a:ext cx="710400" cy="710400"/>
          </a:xfrm>
          <a:prstGeom prst="rect">
            <a:avLst/>
          </a:prstGeom>
        </p:spPr>
        <p:txBody>
          <a:bodyPr lIns="0" tIns="0" rIns="0" bIns="0"/>
          <a:lstStyle>
            <a:lvl1pPr>
              <a:buNone/>
              <a:defRPr sz="1024"/>
            </a:lvl1pPr>
          </a:lstStyle>
          <a:p>
            <a:endParaRPr lang="en-US"/>
          </a:p>
        </p:txBody>
      </p:sp>
      <p:sp>
        <p:nvSpPr>
          <p:cNvPr id="45" name="Picture Placeholder 92">
            <a:extLst>
              <a:ext uri="{FF2B5EF4-FFF2-40B4-BE49-F238E27FC236}">
                <a16:creationId xmlns:a16="http://schemas.microsoft.com/office/drawing/2014/main" id="{4FF5DC96-59F9-A044-A4B6-085C6F4AAF14}"/>
              </a:ext>
            </a:extLst>
          </p:cNvPr>
          <p:cNvSpPr>
            <a:spLocks noGrp="1"/>
          </p:cNvSpPr>
          <p:nvPr>
            <p:ph type="pic" sz="quarter" idx="33"/>
          </p:nvPr>
        </p:nvSpPr>
        <p:spPr>
          <a:xfrm>
            <a:off x="10210601" y="4082912"/>
            <a:ext cx="710400" cy="710400"/>
          </a:xfrm>
          <a:prstGeom prst="rect">
            <a:avLst/>
          </a:prstGeom>
        </p:spPr>
        <p:txBody>
          <a:bodyPr lIns="0" tIns="0" rIns="0" bIns="0"/>
          <a:lstStyle>
            <a:lvl1pPr>
              <a:buNone/>
              <a:defRPr sz="1024"/>
            </a:lvl1pPr>
          </a:lstStyle>
          <a:p>
            <a:endParaRPr lang="en-US"/>
          </a:p>
        </p:txBody>
      </p:sp>
      <p:sp>
        <p:nvSpPr>
          <p:cNvPr id="46" name="Picture Placeholder 92">
            <a:extLst>
              <a:ext uri="{FF2B5EF4-FFF2-40B4-BE49-F238E27FC236}">
                <a16:creationId xmlns:a16="http://schemas.microsoft.com/office/drawing/2014/main" id="{217EE222-0EFB-2049-B8BE-85E2DBE3A11F}"/>
              </a:ext>
            </a:extLst>
          </p:cNvPr>
          <p:cNvSpPr>
            <a:spLocks noGrp="1"/>
          </p:cNvSpPr>
          <p:nvPr>
            <p:ph type="pic" sz="quarter" idx="34"/>
          </p:nvPr>
        </p:nvSpPr>
        <p:spPr>
          <a:xfrm>
            <a:off x="5736524" y="4082912"/>
            <a:ext cx="710400" cy="710400"/>
          </a:xfrm>
          <a:prstGeom prst="rect">
            <a:avLst/>
          </a:prstGeom>
        </p:spPr>
        <p:txBody>
          <a:bodyPr lIns="0" tIns="0" rIns="0" bIns="0"/>
          <a:lstStyle>
            <a:lvl1pPr>
              <a:buNone/>
              <a:defRPr sz="1024"/>
            </a:lvl1pPr>
          </a:lstStyle>
          <a:p>
            <a:endParaRPr lang="en-US"/>
          </a:p>
        </p:txBody>
      </p:sp>
      <p:sp>
        <p:nvSpPr>
          <p:cNvPr id="47" name="Picture Placeholder 92">
            <a:extLst>
              <a:ext uri="{FF2B5EF4-FFF2-40B4-BE49-F238E27FC236}">
                <a16:creationId xmlns:a16="http://schemas.microsoft.com/office/drawing/2014/main" id="{D78FBF67-3AE4-A34B-85E3-932055A9AE1D}"/>
              </a:ext>
            </a:extLst>
          </p:cNvPr>
          <p:cNvSpPr>
            <a:spLocks noGrp="1"/>
          </p:cNvSpPr>
          <p:nvPr>
            <p:ph type="pic" sz="quarter" idx="35"/>
          </p:nvPr>
        </p:nvSpPr>
        <p:spPr>
          <a:xfrm>
            <a:off x="3499485" y="4082912"/>
            <a:ext cx="710400" cy="710400"/>
          </a:xfrm>
          <a:prstGeom prst="rect">
            <a:avLst/>
          </a:prstGeom>
        </p:spPr>
        <p:txBody>
          <a:bodyPr lIns="0" tIns="0" rIns="0" bIns="0"/>
          <a:lstStyle>
            <a:lvl1pPr>
              <a:buNone/>
              <a:defRPr sz="1024"/>
            </a:lvl1pPr>
          </a:lstStyle>
          <a:p>
            <a:endParaRPr lang="en-US"/>
          </a:p>
        </p:txBody>
      </p:sp>
      <p:sp>
        <p:nvSpPr>
          <p:cNvPr id="48" name="Picture Placeholder 92">
            <a:extLst>
              <a:ext uri="{FF2B5EF4-FFF2-40B4-BE49-F238E27FC236}">
                <a16:creationId xmlns:a16="http://schemas.microsoft.com/office/drawing/2014/main" id="{258CEE9C-1083-FB45-B7D5-6BD76B5C664A}"/>
              </a:ext>
            </a:extLst>
          </p:cNvPr>
          <p:cNvSpPr>
            <a:spLocks noGrp="1"/>
          </p:cNvSpPr>
          <p:nvPr>
            <p:ph type="pic" sz="quarter" idx="36"/>
          </p:nvPr>
        </p:nvSpPr>
        <p:spPr>
          <a:xfrm>
            <a:off x="1262447" y="4082912"/>
            <a:ext cx="710400" cy="710400"/>
          </a:xfrm>
          <a:prstGeom prst="rect">
            <a:avLst/>
          </a:prstGeom>
        </p:spPr>
        <p:txBody>
          <a:bodyPr lIns="0" tIns="0" rIns="0" bIns="0"/>
          <a:lstStyle>
            <a:lvl1pPr>
              <a:buNone/>
              <a:defRPr sz="1024"/>
            </a:lvl1pPr>
          </a:lstStyle>
          <a:p>
            <a:endParaRPr lang="en-US"/>
          </a:p>
        </p:txBody>
      </p:sp>
      <p:sp>
        <p:nvSpPr>
          <p:cNvPr id="49" name="Text Placeholder 94">
            <a:extLst>
              <a:ext uri="{FF2B5EF4-FFF2-40B4-BE49-F238E27FC236}">
                <a16:creationId xmlns:a16="http://schemas.microsoft.com/office/drawing/2014/main" id="{0AB82386-EB90-5946-B11C-79FC68509244}"/>
              </a:ext>
            </a:extLst>
          </p:cNvPr>
          <p:cNvSpPr>
            <a:spLocks noGrp="1"/>
          </p:cNvSpPr>
          <p:nvPr>
            <p:ph type="body" sz="quarter" idx="37" hasCustomPrompt="1"/>
          </p:nvPr>
        </p:nvSpPr>
        <p:spPr>
          <a:xfrm>
            <a:off x="2653672" y="6471674"/>
            <a:ext cx="6428200" cy="233568"/>
          </a:xfrm>
          <a:prstGeom prst="rect">
            <a:avLst/>
          </a:prstGeom>
        </p:spPr>
        <p:txBody>
          <a:bodyPr lIns="0" tIns="0" rIns="0" bIns="0" anchor="t" anchorCtr="0"/>
          <a:lstStyle>
            <a:lvl1pPr marL="0" marR="0" indent="0" algn="l" defTabSz="1170252" rtl="0" eaLnBrk="1" fontAlgn="auto" latinLnBrk="0" hangingPunct="1">
              <a:lnSpc>
                <a:spcPct val="100000"/>
              </a:lnSpc>
              <a:spcBef>
                <a:spcPts val="1280"/>
              </a:spcBef>
              <a:spcAft>
                <a:spcPts val="0"/>
              </a:spcAft>
              <a:buClrTx/>
              <a:buSzTx/>
              <a:buFont typeface="Arial" panose="020B0604020202020204" pitchFamily="34" charset="0"/>
              <a:buNone/>
              <a:tabLst/>
              <a:defRPr sz="935"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50" name="object 37">
            <a:extLst>
              <a:ext uri="{FF2B5EF4-FFF2-40B4-BE49-F238E27FC236}">
                <a16:creationId xmlns:a16="http://schemas.microsoft.com/office/drawing/2014/main" id="{0608C849-22A9-454B-9AEA-8143AA074C62}"/>
              </a:ext>
            </a:extLst>
          </p:cNvPr>
          <p:cNvSpPr txBox="1"/>
          <p:nvPr userDrawn="1"/>
        </p:nvSpPr>
        <p:spPr>
          <a:xfrm>
            <a:off x="11166244" y="6381510"/>
            <a:ext cx="525613" cy="229165"/>
          </a:xfrm>
          <a:prstGeom prst="rect">
            <a:avLst/>
          </a:prstGeom>
        </p:spPr>
        <p:txBody>
          <a:bodyPr vert="horz" wrap="square" lIns="0" tIns="0" rIns="0" bIns="0" rtlCol="0">
            <a:spAutoFit/>
          </a:bodyPr>
          <a:lstStyle/>
          <a:p>
            <a:pPr marL="7392" algn="r">
              <a:lnSpc>
                <a:spcPts val="2068"/>
              </a:lnSpc>
            </a:pPr>
            <a:fld id="{4FC69F23-2E07-414A-8684-A0744552B4DF}" type="slidenum">
              <a:rPr lang="en-GB" sz="932" spc="7">
                <a:solidFill>
                  <a:srgbClr val="6300FF"/>
                </a:solidFill>
                <a:latin typeface="Arial"/>
                <a:cs typeface="Arial"/>
              </a:rPr>
              <a:pPr marL="7392" algn="r">
                <a:lnSpc>
                  <a:spcPts val="2068"/>
                </a:lnSpc>
              </a:pPr>
              <a:t>‹#›</a:t>
            </a:fld>
            <a:endParaRPr sz="932">
              <a:solidFill>
                <a:srgbClr val="6300FF"/>
              </a:solidFill>
              <a:latin typeface="Arial"/>
              <a:cs typeface="Arial"/>
            </a:endParaRPr>
          </a:p>
        </p:txBody>
      </p:sp>
      <p:sp>
        <p:nvSpPr>
          <p:cNvPr id="51" name="object 37">
            <a:extLst>
              <a:ext uri="{FF2B5EF4-FFF2-40B4-BE49-F238E27FC236}">
                <a16:creationId xmlns:a16="http://schemas.microsoft.com/office/drawing/2014/main" id="{CBD3EA4F-EFCC-B64E-972C-8B1C7FD48EC7}"/>
              </a:ext>
            </a:extLst>
          </p:cNvPr>
          <p:cNvSpPr txBox="1"/>
          <p:nvPr userDrawn="1"/>
        </p:nvSpPr>
        <p:spPr>
          <a:xfrm>
            <a:off x="486735" y="6388341"/>
            <a:ext cx="2053268" cy="229165"/>
          </a:xfrm>
          <a:prstGeom prst="rect">
            <a:avLst/>
          </a:prstGeom>
        </p:spPr>
        <p:txBody>
          <a:bodyPr vert="horz" wrap="square" lIns="0" tIns="0" rIns="0" bIns="0" rtlCol="0">
            <a:spAutoFit/>
          </a:bodyPr>
          <a:lstStyle/>
          <a:p>
            <a:pPr marL="7392">
              <a:lnSpc>
                <a:spcPts val="2068"/>
              </a:lnSpc>
            </a:pPr>
            <a:r>
              <a:rPr lang="en-GB" sz="932" b="1" spc="7">
                <a:solidFill>
                  <a:srgbClr val="6300FF"/>
                </a:solidFill>
                <a:latin typeface="Arial"/>
                <a:cs typeface="Arial"/>
              </a:rPr>
              <a:t>TII </a:t>
            </a:r>
            <a:r>
              <a:rPr lang="en-GB" sz="932" spc="7">
                <a:solidFill>
                  <a:srgbClr val="6300FF"/>
                </a:solidFill>
                <a:latin typeface="Arial"/>
                <a:cs typeface="Arial"/>
              </a:rPr>
              <a:t>– Technology Innovation Institute</a:t>
            </a:r>
            <a:endParaRPr sz="932">
              <a:solidFill>
                <a:srgbClr val="6300FF"/>
              </a:solidFill>
              <a:latin typeface="Arial"/>
              <a:cs typeface="Arial"/>
            </a:endParaRPr>
          </a:p>
        </p:txBody>
      </p:sp>
    </p:spTree>
    <p:extLst>
      <p:ext uri="{BB962C8B-B14F-4D97-AF65-F5344CB8AC3E}">
        <p14:creationId xmlns:p14="http://schemas.microsoft.com/office/powerpoint/2010/main" val="11945752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1" y="1396502"/>
            <a:ext cx="1375565" cy="1191929"/>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7" y="1396502"/>
            <a:ext cx="5111641" cy="1191929"/>
          </a:xfrm>
          <a:prstGeom prst="rect">
            <a:avLst/>
          </a:prstGeom>
        </p:spPr>
        <p:txBody>
          <a:bodyPr lIns="0" tIns="0" rIns="0" bIns="0" anchor="t" anchorCtr="0"/>
          <a:lstStyle>
            <a:lvl1pPr marL="0" indent="0" algn="l">
              <a:lnSpc>
                <a:spcPct val="100000"/>
              </a:lnSpc>
              <a:buNone/>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8757551" y="1396502"/>
            <a:ext cx="1375565" cy="1191929"/>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10316291" y="1396502"/>
            <a:ext cx="1375565" cy="1191929"/>
          </a:xfrm>
          <a:prstGeom prst="rect">
            <a:avLst/>
          </a:prstGeom>
        </p:spPr>
        <p:txBody>
          <a:bodyPr lIns="0" tIns="0" rIns="0" bIns="0"/>
          <a:lstStyle>
            <a:lvl1pPr>
              <a:buNone/>
              <a:defRPr sz="1067"/>
            </a:lvl1pPr>
          </a:lstStyle>
          <a:p>
            <a:endParaRPr lang="en-US"/>
          </a:p>
        </p:txBody>
      </p:sp>
      <p:sp>
        <p:nvSpPr>
          <p:cNvPr id="19" name="Text Placeholder 83">
            <a:extLst>
              <a:ext uri="{FF2B5EF4-FFF2-40B4-BE49-F238E27FC236}">
                <a16:creationId xmlns:a16="http://schemas.microsoft.com/office/drawing/2014/main" id="{DF33D91C-D88B-1F46-9964-BA8FA5A7C14E}"/>
              </a:ext>
            </a:extLst>
          </p:cNvPr>
          <p:cNvSpPr>
            <a:spLocks noGrp="1"/>
          </p:cNvSpPr>
          <p:nvPr>
            <p:ph type="body" sz="quarter" idx="28"/>
          </p:nvPr>
        </p:nvSpPr>
        <p:spPr>
          <a:xfrm>
            <a:off x="476576" y="3582352"/>
            <a:ext cx="2062285" cy="2272485"/>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0" name="Text Placeholder 84">
            <a:extLst>
              <a:ext uri="{FF2B5EF4-FFF2-40B4-BE49-F238E27FC236}">
                <a16:creationId xmlns:a16="http://schemas.microsoft.com/office/drawing/2014/main" id="{884E4AC7-B53C-1641-BE01-C7DD8ABDDA06}"/>
              </a:ext>
            </a:extLst>
          </p:cNvPr>
          <p:cNvSpPr>
            <a:spLocks noGrp="1"/>
          </p:cNvSpPr>
          <p:nvPr>
            <p:ph type="body" sz="quarter" idx="29"/>
          </p:nvPr>
        </p:nvSpPr>
        <p:spPr>
          <a:xfrm>
            <a:off x="3035318" y="3582353"/>
            <a:ext cx="2552900" cy="492108"/>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1" name="Text Placeholder 85">
            <a:extLst>
              <a:ext uri="{FF2B5EF4-FFF2-40B4-BE49-F238E27FC236}">
                <a16:creationId xmlns:a16="http://schemas.microsoft.com/office/drawing/2014/main" id="{7A1F6A69-479C-D94B-AF47-2F58E20804C2}"/>
              </a:ext>
            </a:extLst>
          </p:cNvPr>
          <p:cNvSpPr>
            <a:spLocks noGrp="1"/>
          </p:cNvSpPr>
          <p:nvPr>
            <p:ph type="body" sz="quarter" idx="30"/>
          </p:nvPr>
        </p:nvSpPr>
        <p:spPr>
          <a:xfrm>
            <a:off x="3035318" y="4522028"/>
            <a:ext cx="2552900"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2" name="Text Placeholder 86">
            <a:extLst>
              <a:ext uri="{FF2B5EF4-FFF2-40B4-BE49-F238E27FC236}">
                <a16:creationId xmlns:a16="http://schemas.microsoft.com/office/drawing/2014/main" id="{46F9BF66-C06C-8545-96DA-C982A5350053}"/>
              </a:ext>
            </a:extLst>
          </p:cNvPr>
          <p:cNvSpPr>
            <a:spLocks noGrp="1"/>
          </p:cNvSpPr>
          <p:nvPr>
            <p:ph type="body" sz="quarter" idx="31"/>
          </p:nvPr>
        </p:nvSpPr>
        <p:spPr>
          <a:xfrm>
            <a:off x="3029475" y="5364899"/>
            <a:ext cx="2558743"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Tree>
    <p:extLst>
      <p:ext uri="{BB962C8B-B14F-4D97-AF65-F5344CB8AC3E}">
        <p14:creationId xmlns:p14="http://schemas.microsoft.com/office/powerpoint/2010/main" val="1317458004"/>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1" y="1579625"/>
            <a:ext cx="4492499" cy="4262129"/>
          </a:xfrm>
          <a:prstGeom prst="rect">
            <a:avLst/>
          </a:prstGeom>
        </p:spPr>
        <p:txBody>
          <a:bodyPr lIns="0" tIns="0" rIns="0" bIns="0"/>
          <a:lstStyle>
            <a:lvl1pPr>
              <a:buNone/>
              <a:defRPr sz="1024"/>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5"/>
            <a:ext cx="6428200" cy="4262127"/>
          </a:xfrm>
          <a:prstGeom prst="rect">
            <a:avLst/>
          </a:prstGeom>
        </p:spPr>
        <p:txBody>
          <a:bodyPr lIns="0" tIns="0" rIns="0" bIns="0" anchor="t" anchorCtr="0"/>
          <a:lstStyle>
            <a:lvl1pPr marL="0" indent="0" algn="l">
              <a:lnSpc>
                <a:spcPct val="100000"/>
              </a:lnSpc>
              <a:buNone/>
              <a:tabLst/>
              <a:defRPr sz="1536"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29165"/>
          </a:xfrm>
          <a:prstGeom prst="rect">
            <a:avLst/>
          </a:prstGeom>
        </p:spPr>
        <p:txBody>
          <a:bodyPr vert="horz" wrap="square" lIns="0" tIns="0" rIns="0" bIns="0" rtlCol="0">
            <a:spAutoFit/>
          </a:bodyPr>
          <a:lstStyle/>
          <a:p>
            <a:pPr marL="7392" algn="r">
              <a:lnSpc>
                <a:spcPts val="2068"/>
              </a:lnSpc>
            </a:pPr>
            <a:fld id="{4FC69F23-2E07-414A-8684-A0744552B4DF}" type="slidenum">
              <a:rPr lang="en-GB" sz="932" spc="7">
                <a:solidFill>
                  <a:srgbClr val="6300FF"/>
                </a:solidFill>
                <a:latin typeface="Arial"/>
                <a:cs typeface="Arial"/>
              </a:rPr>
              <a:pPr marL="7392" algn="r">
                <a:lnSpc>
                  <a:spcPts val="2068"/>
                </a:lnSpc>
              </a:pPr>
              <a:t>‹#›</a:t>
            </a:fld>
            <a:endParaRPr sz="932">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4" y="6388342"/>
            <a:ext cx="2053268" cy="224420"/>
          </a:xfrm>
          <a:prstGeom prst="rect">
            <a:avLst/>
          </a:prstGeom>
        </p:spPr>
        <p:txBody>
          <a:bodyPr vert="horz" wrap="square" lIns="0" tIns="0" rIns="0" bIns="0" rtlCol="0">
            <a:spAutoFit/>
          </a:bodyPr>
          <a:lstStyle/>
          <a:p>
            <a:pPr marL="7392">
              <a:lnSpc>
                <a:spcPts val="2068"/>
              </a:lnSpc>
            </a:pPr>
            <a:r>
              <a:rPr lang="en-GB" sz="768" b="1" spc="7">
                <a:solidFill>
                  <a:srgbClr val="6300FF"/>
                </a:solidFill>
                <a:latin typeface="Arial"/>
                <a:cs typeface="Arial"/>
              </a:rPr>
              <a:t>TII </a:t>
            </a:r>
            <a:r>
              <a:rPr lang="en-GB" sz="768" spc="7">
                <a:solidFill>
                  <a:srgbClr val="6300FF"/>
                </a:solidFill>
                <a:latin typeface="Arial"/>
                <a:cs typeface="Arial"/>
              </a:rPr>
              <a:t>– Technology Innovation Institute</a:t>
            </a:r>
            <a:endParaRPr sz="768">
              <a:solidFill>
                <a:srgbClr val="6300FF"/>
              </a:solidFill>
              <a:latin typeface="Arial"/>
              <a:cs typeface="Arial"/>
            </a:endParaRPr>
          </a:p>
        </p:txBody>
      </p:sp>
      <p:sp>
        <p:nvSpPr>
          <p:cNvPr id="4" name="Text Placeholder 94">
            <a:extLst>
              <a:ext uri="{FF2B5EF4-FFF2-40B4-BE49-F238E27FC236}">
                <a16:creationId xmlns:a16="http://schemas.microsoft.com/office/drawing/2014/main" id="{029028F2-52F8-D261-9AD0-9ECA6A72F17E}"/>
              </a:ext>
            </a:extLst>
          </p:cNvPr>
          <p:cNvSpPr>
            <a:spLocks noGrp="1"/>
          </p:cNvSpPr>
          <p:nvPr>
            <p:ph type="body" sz="quarter" idx="19" hasCustomPrompt="1"/>
          </p:nvPr>
        </p:nvSpPr>
        <p:spPr>
          <a:xfrm>
            <a:off x="2273051" y="6506261"/>
            <a:ext cx="6428200" cy="233568"/>
          </a:xfrm>
          <a:prstGeom prst="rect">
            <a:avLst/>
          </a:prstGeom>
        </p:spPr>
        <p:txBody>
          <a:bodyPr lIns="0" tIns="0" rIns="0" bIns="0" anchor="t" anchorCtr="0"/>
          <a:lstStyle>
            <a:lvl1pPr marL="0" marR="0" indent="0" algn="l" defTabSz="1170281" rtl="0" eaLnBrk="1" fontAlgn="auto" latinLnBrk="0" hangingPunct="1">
              <a:lnSpc>
                <a:spcPct val="100000"/>
              </a:lnSpc>
              <a:spcBef>
                <a:spcPts val="1280"/>
              </a:spcBef>
              <a:spcAft>
                <a:spcPts val="0"/>
              </a:spcAft>
              <a:buClrTx/>
              <a:buSzTx/>
              <a:buFont typeface="Arial" panose="020B0604020202020204" pitchFamily="34" charset="0"/>
              <a:buNone/>
              <a:tabLst/>
              <a:defRPr sz="768"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Tree>
    <p:extLst>
      <p:ext uri="{BB962C8B-B14F-4D97-AF65-F5344CB8AC3E}">
        <p14:creationId xmlns:p14="http://schemas.microsoft.com/office/powerpoint/2010/main" val="8596829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White Bod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A772-AD33-9843-86AA-B34C983DF18A}"/>
              </a:ext>
            </a:extLst>
          </p:cNvPr>
          <p:cNvSpPr>
            <a:spLocks noGrp="1"/>
          </p:cNvSpPr>
          <p:nvPr>
            <p:ph type="title"/>
          </p:nvPr>
        </p:nvSpPr>
        <p:spPr>
          <a:xfrm>
            <a:off x="486734" y="469901"/>
            <a:ext cx="11205124" cy="338876"/>
          </a:xfrm>
        </p:spPr>
        <p:txBody>
          <a:bodyPr/>
          <a:lstStyle/>
          <a:p>
            <a:r>
              <a:rPr lang="en-US"/>
              <a:t>Click to edit Master title style</a:t>
            </a:r>
          </a:p>
        </p:txBody>
      </p:sp>
      <p:sp>
        <p:nvSpPr>
          <p:cNvPr id="15" name="Text Placeholder 94">
            <a:extLst>
              <a:ext uri="{FF2B5EF4-FFF2-40B4-BE49-F238E27FC236}">
                <a16:creationId xmlns:a16="http://schemas.microsoft.com/office/drawing/2014/main" id="{13F41F20-38AA-ED43-B4CB-14C2E8EA14E9}"/>
              </a:ext>
            </a:extLst>
          </p:cNvPr>
          <p:cNvSpPr>
            <a:spLocks noGrp="1"/>
          </p:cNvSpPr>
          <p:nvPr>
            <p:ph type="body" sz="quarter" idx="18"/>
          </p:nvPr>
        </p:nvSpPr>
        <p:spPr>
          <a:xfrm>
            <a:off x="486734" y="3689042"/>
            <a:ext cx="2563468" cy="2327197"/>
          </a:xfrm>
          <a:prstGeom prst="rect">
            <a:avLst/>
          </a:prstGeom>
        </p:spPr>
        <p:txBody>
          <a:bodyPr lIns="0" tIns="0" rIns="0" bIns="0" anchor="t" anchorCtr="0"/>
          <a:lstStyle>
            <a:lvl1pPr marL="0" indent="0" algn="l">
              <a:lnSpc>
                <a:spcPct val="100000"/>
              </a:lnSpc>
              <a:buNone/>
              <a:tabLst/>
              <a:defRPr sz="1280"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6" name="Text Placeholder 94">
            <a:extLst>
              <a:ext uri="{FF2B5EF4-FFF2-40B4-BE49-F238E27FC236}">
                <a16:creationId xmlns:a16="http://schemas.microsoft.com/office/drawing/2014/main" id="{48EA12B7-EADF-9B42-A556-948CFD163203}"/>
              </a:ext>
            </a:extLst>
          </p:cNvPr>
          <p:cNvSpPr>
            <a:spLocks noGrp="1"/>
          </p:cNvSpPr>
          <p:nvPr>
            <p:ph type="body" sz="quarter" idx="19"/>
          </p:nvPr>
        </p:nvSpPr>
        <p:spPr>
          <a:xfrm>
            <a:off x="3279477" y="3689042"/>
            <a:ext cx="2563468" cy="2327197"/>
          </a:xfrm>
          <a:prstGeom prst="rect">
            <a:avLst/>
          </a:prstGeom>
        </p:spPr>
        <p:txBody>
          <a:bodyPr lIns="0" tIns="0" rIns="0" bIns="0" anchor="t" anchorCtr="0"/>
          <a:lstStyle>
            <a:lvl1pPr marL="0" indent="0" algn="l">
              <a:lnSpc>
                <a:spcPct val="100000"/>
              </a:lnSpc>
              <a:buNone/>
              <a:tabLst/>
              <a:defRPr sz="1280"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7" name="Text Placeholder 94">
            <a:extLst>
              <a:ext uri="{FF2B5EF4-FFF2-40B4-BE49-F238E27FC236}">
                <a16:creationId xmlns:a16="http://schemas.microsoft.com/office/drawing/2014/main" id="{FF2290C5-73A4-7249-8732-9501C1181ED6}"/>
              </a:ext>
            </a:extLst>
          </p:cNvPr>
          <p:cNvSpPr>
            <a:spLocks noGrp="1"/>
          </p:cNvSpPr>
          <p:nvPr>
            <p:ph type="body" sz="quarter" idx="20"/>
          </p:nvPr>
        </p:nvSpPr>
        <p:spPr>
          <a:xfrm>
            <a:off x="6082375" y="3689042"/>
            <a:ext cx="2563468" cy="2327197"/>
          </a:xfrm>
          <a:prstGeom prst="rect">
            <a:avLst/>
          </a:prstGeom>
        </p:spPr>
        <p:txBody>
          <a:bodyPr lIns="0" tIns="0" rIns="0" bIns="0" anchor="t" anchorCtr="0"/>
          <a:lstStyle>
            <a:lvl1pPr marL="0" indent="0" algn="l">
              <a:lnSpc>
                <a:spcPct val="100000"/>
              </a:lnSpc>
              <a:buNone/>
              <a:tabLst/>
              <a:defRPr sz="1280"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8" name="Text Placeholder 94">
            <a:extLst>
              <a:ext uri="{FF2B5EF4-FFF2-40B4-BE49-F238E27FC236}">
                <a16:creationId xmlns:a16="http://schemas.microsoft.com/office/drawing/2014/main" id="{4E115B13-E818-664E-BE6A-FB1C4E4710B3}"/>
              </a:ext>
            </a:extLst>
          </p:cNvPr>
          <p:cNvSpPr>
            <a:spLocks noGrp="1"/>
          </p:cNvSpPr>
          <p:nvPr>
            <p:ph type="body" sz="quarter" idx="21"/>
          </p:nvPr>
        </p:nvSpPr>
        <p:spPr>
          <a:xfrm>
            <a:off x="8885275" y="3689042"/>
            <a:ext cx="2563468" cy="2327197"/>
          </a:xfrm>
          <a:prstGeom prst="rect">
            <a:avLst/>
          </a:prstGeom>
        </p:spPr>
        <p:txBody>
          <a:bodyPr lIns="0" tIns="0" rIns="0" bIns="0" anchor="t" anchorCtr="0"/>
          <a:lstStyle>
            <a:lvl1pPr marL="0" indent="0" algn="l">
              <a:lnSpc>
                <a:spcPct val="100000"/>
              </a:lnSpc>
              <a:buNone/>
              <a:tabLst/>
              <a:defRPr sz="1280"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0AC46195-421E-7F43-82D2-DED2C7AC0857}"/>
              </a:ext>
            </a:extLst>
          </p:cNvPr>
          <p:cNvSpPr>
            <a:spLocks noGrp="1"/>
          </p:cNvSpPr>
          <p:nvPr>
            <p:ph type="pic" sz="quarter" idx="17"/>
          </p:nvPr>
        </p:nvSpPr>
        <p:spPr>
          <a:xfrm>
            <a:off x="486732" y="2616201"/>
            <a:ext cx="772800" cy="772799"/>
          </a:xfrm>
          <a:prstGeom prst="rect">
            <a:avLst/>
          </a:prstGeom>
        </p:spPr>
        <p:txBody>
          <a:bodyPr lIns="0" tIns="0" rIns="0" bIns="0"/>
          <a:lstStyle>
            <a:lvl1pPr>
              <a:buNone/>
              <a:defRPr sz="1024"/>
            </a:lvl1pPr>
          </a:lstStyle>
          <a:p>
            <a:endParaRPr lang="en-US"/>
          </a:p>
        </p:txBody>
      </p:sp>
      <p:sp>
        <p:nvSpPr>
          <p:cNvPr id="26" name="Picture Placeholder 92">
            <a:extLst>
              <a:ext uri="{FF2B5EF4-FFF2-40B4-BE49-F238E27FC236}">
                <a16:creationId xmlns:a16="http://schemas.microsoft.com/office/drawing/2014/main" id="{04BC338E-58B9-954D-8974-018D44E17F5A}"/>
              </a:ext>
            </a:extLst>
          </p:cNvPr>
          <p:cNvSpPr>
            <a:spLocks noGrp="1"/>
          </p:cNvSpPr>
          <p:nvPr>
            <p:ph type="pic" sz="quarter" idx="22"/>
          </p:nvPr>
        </p:nvSpPr>
        <p:spPr>
          <a:xfrm>
            <a:off x="3279475" y="2616201"/>
            <a:ext cx="772800" cy="772799"/>
          </a:xfrm>
          <a:prstGeom prst="rect">
            <a:avLst/>
          </a:prstGeom>
        </p:spPr>
        <p:txBody>
          <a:bodyPr lIns="0" tIns="0" rIns="0" bIns="0"/>
          <a:lstStyle>
            <a:lvl1pPr>
              <a:buNone/>
              <a:defRPr sz="1024"/>
            </a:lvl1pPr>
          </a:lstStyle>
          <a:p>
            <a:endParaRPr lang="en-US"/>
          </a:p>
        </p:txBody>
      </p:sp>
      <p:sp>
        <p:nvSpPr>
          <p:cNvPr id="27" name="Picture Placeholder 92">
            <a:extLst>
              <a:ext uri="{FF2B5EF4-FFF2-40B4-BE49-F238E27FC236}">
                <a16:creationId xmlns:a16="http://schemas.microsoft.com/office/drawing/2014/main" id="{48676F40-F746-7448-ABF9-0552E2B12EA9}"/>
              </a:ext>
            </a:extLst>
          </p:cNvPr>
          <p:cNvSpPr>
            <a:spLocks noGrp="1"/>
          </p:cNvSpPr>
          <p:nvPr>
            <p:ph type="pic" sz="quarter" idx="23"/>
          </p:nvPr>
        </p:nvSpPr>
        <p:spPr>
          <a:xfrm>
            <a:off x="6082373" y="2616201"/>
            <a:ext cx="772800" cy="772799"/>
          </a:xfrm>
          <a:prstGeom prst="rect">
            <a:avLst/>
          </a:prstGeom>
        </p:spPr>
        <p:txBody>
          <a:bodyPr lIns="0" tIns="0" rIns="0" bIns="0"/>
          <a:lstStyle>
            <a:lvl1pPr>
              <a:buNone/>
              <a:defRPr sz="1024"/>
            </a:lvl1pPr>
          </a:lstStyle>
          <a:p>
            <a:endParaRPr lang="en-US"/>
          </a:p>
        </p:txBody>
      </p:sp>
      <p:sp>
        <p:nvSpPr>
          <p:cNvPr id="28" name="Picture Placeholder 92">
            <a:extLst>
              <a:ext uri="{FF2B5EF4-FFF2-40B4-BE49-F238E27FC236}">
                <a16:creationId xmlns:a16="http://schemas.microsoft.com/office/drawing/2014/main" id="{FABDB13D-0BB6-D545-82BF-0A66831EAE86}"/>
              </a:ext>
            </a:extLst>
          </p:cNvPr>
          <p:cNvSpPr>
            <a:spLocks noGrp="1"/>
          </p:cNvSpPr>
          <p:nvPr>
            <p:ph type="pic" sz="quarter" idx="24"/>
          </p:nvPr>
        </p:nvSpPr>
        <p:spPr>
          <a:xfrm>
            <a:off x="8885273" y="2616201"/>
            <a:ext cx="772800" cy="772799"/>
          </a:xfrm>
          <a:prstGeom prst="rect">
            <a:avLst/>
          </a:prstGeom>
        </p:spPr>
        <p:txBody>
          <a:bodyPr lIns="0" tIns="0" rIns="0" bIns="0"/>
          <a:lstStyle>
            <a:lvl1pPr>
              <a:buNone/>
              <a:defRPr sz="1024"/>
            </a:lvl1pPr>
          </a:lstStyle>
          <a:p>
            <a:endParaRPr lang="en-US"/>
          </a:p>
        </p:txBody>
      </p:sp>
      <p:sp>
        <p:nvSpPr>
          <p:cNvPr id="29" name="Text Placeholder 94">
            <a:extLst>
              <a:ext uri="{FF2B5EF4-FFF2-40B4-BE49-F238E27FC236}">
                <a16:creationId xmlns:a16="http://schemas.microsoft.com/office/drawing/2014/main" id="{2A4CB9EF-8AD3-B74C-A553-F2BE51417801}"/>
              </a:ext>
            </a:extLst>
          </p:cNvPr>
          <p:cNvSpPr>
            <a:spLocks noGrp="1"/>
          </p:cNvSpPr>
          <p:nvPr>
            <p:ph type="body" sz="quarter" idx="25" hasCustomPrompt="1"/>
          </p:nvPr>
        </p:nvSpPr>
        <p:spPr>
          <a:xfrm>
            <a:off x="2653672" y="6471674"/>
            <a:ext cx="6428200" cy="233568"/>
          </a:xfrm>
          <a:prstGeom prst="rect">
            <a:avLst/>
          </a:prstGeom>
        </p:spPr>
        <p:txBody>
          <a:bodyPr lIns="0" tIns="0" rIns="0" bIns="0" anchor="t" anchorCtr="0"/>
          <a:lstStyle>
            <a:lvl1pPr marL="0" marR="0" indent="0" algn="l" defTabSz="1170281" rtl="0" eaLnBrk="1" fontAlgn="auto" latinLnBrk="0" hangingPunct="1">
              <a:lnSpc>
                <a:spcPct val="100000"/>
              </a:lnSpc>
              <a:spcBef>
                <a:spcPts val="1280"/>
              </a:spcBef>
              <a:spcAft>
                <a:spcPts val="0"/>
              </a:spcAft>
              <a:buClrTx/>
              <a:buSzTx/>
              <a:buFont typeface="Arial" panose="020B0604020202020204" pitchFamily="34" charset="0"/>
              <a:buNone/>
              <a:tabLst/>
              <a:defRPr sz="935"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12" name="object 37">
            <a:extLst>
              <a:ext uri="{FF2B5EF4-FFF2-40B4-BE49-F238E27FC236}">
                <a16:creationId xmlns:a16="http://schemas.microsoft.com/office/drawing/2014/main" id="{65B8741C-D315-B54C-81D2-1D67112AF144}"/>
              </a:ext>
            </a:extLst>
          </p:cNvPr>
          <p:cNvSpPr txBox="1"/>
          <p:nvPr userDrawn="1"/>
        </p:nvSpPr>
        <p:spPr>
          <a:xfrm>
            <a:off x="11166243" y="6381509"/>
            <a:ext cx="525613" cy="229165"/>
          </a:xfrm>
          <a:prstGeom prst="rect">
            <a:avLst/>
          </a:prstGeom>
        </p:spPr>
        <p:txBody>
          <a:bodyPr vert="horz" wrap="square" lIns="0" tIns="0" rIns="0" bIns="0" rtlCol="0">
            <a:spAutoFit/>
          </a:bodyPr>
          <a:lstStyle/>
          <a:p>
            <a:pPr marL="7392" algn="r">
              <a:lnSpc>
                <a:spcPts val="2068"/>
              </a:lnSpc>
            </a:pPr>
            <a:fld id="{4FC69F23-2E07-414A-8684-A0744552B4DF}" type="slidenum">
              <a:rPr lang="en-GB" sz="932" spc="7">
                <a:solidFill>
                  <a:srgbClr val="6300FF"/>
                </a:solidFill>
                <a:latin typeface="Arial"/>
                <a:cs typeface="Arial"/>
              </a:rPr>
              <a:pPr marL="7392" algn="r">
                <a:lnSpc>
                  <a:spcPts val="2068"/>
                </a:lnSpc>
              </a:pPr>
              <a:t>‹#›</a:t>
            </a:fld>
            <a:endParaRPr sz="932">
              <a:solidFill>
                <a:srgbClr val="6300FF"/>
              </a:solidFill>
              <a:latin typeface="Arial"/>
              <a:cs typeface="Arial"/>
            </a:endParaRPr>
          </a:p>
        </p:txBody>
      </p:sp>
      <p:sp>
        <p:nvSpPr>
          <p:cNvPr id="13" name="object 37">
            <a:extLst>
              <a:ext uri="{FF2B5EF4-FFF2-40B4-BE49-F238E27FC236}">
                <a16:creationId xmlns:a16="http://schemas.microsoft.com/office/drawing/2014/main" id="{5E26408E-E224-DE4E-8ACD-B1E78A2BAE8E}"/>
              </a:ext>
            </a:extLst>
          </p:cNvPr>
          <p:cNvSpPr txBox="1"/>
          <p:nvPr userDrawn="1"/>
        </p:nvSpPr>
        <p:spPr>
          <a:xfrm>
            <a:off x="486734" y="6388341"/>
            <a:ext cx="2053268" cy="229165"/>
          </a:xfrm>
          <a:prstGeom prst="rect">
            <a:avLst/>
          </a:prstGeom>
        </p:spPr>
        <p:txBody>
          <a:bodyPr vert="horz" wrap="square" lIns="0" tIns="0" rIns="0" bIns="0" rtlCol="0">
            <a:spAutoFit/>
          </a:bodyPr>
          <a:lstStyle/>
          <a:p>
            <a:pPr marL="7392">
              <a:lnSpc>
                <a:spcPts val="2068"/>
              </a:lnSpc>
            </a:pPr>
            <a:r>
              <a:rPr lang="en-GB" sz="932" b="1" spc="7">
                <a:solidFill>
                  <a:srgbClr val="6300FF"/>
                </a:solidFill>
                <a:latin typeface="Arial"/>
                <a:cs typeface="Arial"/>
              </a:rPr>
              <a:t>TII </a:t>
            </a:r>
            <a:r>
              <a:rPr lang="en-GB" sz="932" spc="7">
                <a:solidFill>
                  <a:srgbClr val="6300FF"/>
                </a:solidFill>
                <a:latin typeface="Arial"/>
                <a:cs typeface="Arial"/>
              </a:rPr>
              <a:t>– Technology Innovation Institute</a:t>
            </a:r>
            <a:endParaRPr sz="932">
              <a:solidFill>
                <a:srgbClr val="6300FF"/>
              </a:solidFill>
              <a:latin typeface="Arial"/>
              <a:cs typeface="Arial"/>
            </a:endParaRPr>
          </a:p>
        </p:txBody>
      </p:sp>
    </p:spTree>
    <p:extLst>
      <p:ext uri="{BB962C8B-B14F-4D97-AF65-F5344CB8AC3E}">
        <p14:creationId xmlns:p14="http://schemas.microsoft.com/office/powerpoint/2010/main" val="2603474452"/>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White Body 3">
    <p:spTree>
      <p:nvGrpSpPr>
        <p:cNvPr id="1" name=""/>
        <p:cNvGrpSpPr/>
        <p:nvPr/>
      </p:nvGrpSpPr>
      <p:grpSpPr>
        <a:xfrm>
          <a:off x="0" y="0"/>
          <a:ext cx="0" cy="0"/>
          <a:chOff x="0" y="0"/>
          <a:chExt cx="0" cy="0"/>
        </a:xfrm>
      </p:grpSpPr>
      <p:sp>
        <p:nvSpPr>
          <p:cNvPr id="11" name="Picture Placeholder 92">
            <a:extLst>
              <a:ext uri="{FF2B5EF4-FFF2-40B4-BE49-F238E27FC236}">
                <a16:creationId xmlns:a16="http://schemas.microsoft.com/office/drawing/2014/main" id="{F1264E21-012F-5840-8414-50F90952AB76}"/>
              </a:ext>
            </a:extLst>
          </p:cNvPr>
          <p:cNvSpPr>
            <a:spLocks noGrp="1"/>
          </p:cNvSpPr>
          <p:nvPr>
            <p:ph type="pic" sz="quarter" idx="17"/>
          </p:nvPr>
        </p:nvSpPr>
        <p:spPr>
          <a:xfrm>
            <a:off x="6096001" y="1"/>
            <a:ext cx="6096001" cy="6858000"/>
          </a:xfrm>
          <a:prstGeom prst="rect">
            <a:avLst/>
          </a:prstGeom>
        </p:spPr>
        <p:txBody>
          <a:bodyPr lIns="0" tIns="0" rIns="0" bIns="0"/>
          <a:lstStyle>
            <a:lvl1pPr>
              <a:buNone/>
              <a:defRPr sz="1024"/>
            </a:lvl1pPr>
          </a:lstStyle>
          <a:p>
            <a:endParaRPr lang="en-US"/>
          </a:p>
        </p:txBody>
      </p:sp>
      <p:sp>
        <p:nvSpPr>
          <p:cNvPr id="2" name="Title 1">
            <a:extLst>
              <a:ext uri="{FF2B5EF4-FFF2-40B4-BE49-F238E27FC236}">
                <a16:creationId xmlns:a16="http://schemas.microsoft.com/office/drawing/2014/main" id="{500C096D-98F6-0746-98CA-02876FA393DF}"/>
              </a:ext>
            </a:extLst>
          </p:cNvPr>
          <p:cNvSpPr>
            <a:spLocks noGrp="1"/>
          </p:cNvSpPr>
          <p:nvPr>
            <p:ph type="title"/>
          </p:nvPr>
        </p:nvSpPr>
        <p:spPr>
          <a:xfrm>
            <a:off x="486734" y="469901"/>
            <a:ext cx="5279073" cy="338876"/>
          </a:xfrm>
        </p:spPr>
        <p:txBody>
          <a:bodyPr/>
          <a:lstStyle/>
          <a:p>
            <a:r>
              <a:rPr lang="en-US"/>
              <a:t>Click to edit Master title style</a:t>
            </a:r>
          </a:p>
        </p:txBody>
      </p:sp>
      <p:sp>
        <p:nvSpPr>
          <p:cNvPr id="9" name="Text Placeholder 94">
            <a:extLst>
              <a:ext uri="{FF2B5EF4-FFF2-40B4-BE49-F238E27FC236}">
                <a16:creationId xmlns:a16="http://schemas.microsoft.com/office/drawing/2014/main" id="{E1859806-822D-334A-9E43-9C85B8C44D3C}"/>
              </a:ext>
            </a:extLst>
          </p:cNvPr>
          <p:cNvSpPr>
            <a:spLocks noGrp="1"/>
          </p:cNvSpPr>
          <p:nvPr>
            <p:ph type="body" sz="quarter" idx="18"/>
          </p:nvPr>
        </p:nvSpPr>
        <p:spPr>
          <a:xfrm>
            <a:off x="476578" y="1579625"/>
            <a:ext cx="5279073" cy="4262127"/>
          </a:xfrm>
          <a:prstGeom prst="rect">
            <a:avLst/>
          </a:prstGeom>
        </p:spPr>
        <p:txBody>
          <a:bodyPr lIns="0" tIns="0" rIns="0" bIns="0" anchor="t" anchorCtr="0"/>
          <a:lstStyle>
            <a:lvl1pPr marL="0" indent="0" algn="l">
              <a:lnSpc>
                <a:spcPct val="100000"/>
              </a:lnSpc>
              <a:buNone/>
              <a:tabLst/>
              <a:defRPr sz="1536"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5" name="object 37">
            <a:extLst>
              <a:ext uri="{FF2B5EF4-FFF2-40B4-BE49-F238E27FC236}">
                <a16:creationId xmlns:a16="http://schemas.microsoft.com/office/drawing/2014/main" id="{552BFB46-3117-DB4B-83C8-003F9EFC0B97}"/>
              </a:ext>
            </a:extLst>
          </p:cNvPr>
          <p:cNvSpPr txBox="1"/>
          <p:nvPr userDrawn="1"/>
        </p:nvSpPr>
        <p:spPr>
          <a:xfrm>
            <a:off x="11166243" y="6381509"/>
            <a:ext cx="525613" cy="229165"/>
          </a:xfrm>
          <a:prstGeom prst="rect">
            <a:avLst/>
          </a:prstGeom>
        </p:spPr>
        <p:txBody>
          <a:bodyPr vert="horz" wrap="square" lIns="0" tIns="0" rIns="0" bIns="0" rtlCol="0">
            <a:spAutoFit/>
          </a:bodyPr>
          <a:lstStyle/>
          <a:p>
            <a:pPr marL="7392" algn="r">
              <a:lnSpc>
                <a:spcPts val="2068"/>
              </a:lnSpc>
            </a:pPr>
            <a:fld id="{4FC69F23-2E07-414A-8684-A0744552B4DF}" type="slidenum">
              <a:rPr lang="en-GB" sz="932" spc="7">
                <a:solidFill>
                  <a:schemeClr val="bg1"/>
                </a:solidFill>
                <a:latin typeface="Arial"/>
                <a:cs typeface="Arial"/>
              </a:rPr>
              <a:pPr marL="7392" algn="r">
                <a:lnSpc>
                  <a:spcPts val="2068"/>
                </a:lnSpc>
              </a:pPr>
              <a:t>‹#›</a:t>
            </a:fld>
            <a:endParaRPr sz="932">
              <a:solidFill>
                <a:schemeClr val="bg1"/>
              </a:solidFill>
              <a:latin typeface="Arial"/>
              <a:cs typeface="Arial"/>
            </a:endParaRPr>
          </a:p>
        </p:txBody>
      </p:sp>
      <p:sp>
        <p:nvSpPr>
          <p:cNvPr id="10" name="Text Placeholder 94">
            <a:extLst>
              <a:ext uri="{FF2B5EF4-FFF2-40B4-BE49-F238E27FC236}">
                <a16:creationId xmlns:a16="http://schemas.microsoft.com/office/drawing/2014/main" id="{0FCDCAEC-AB58-1049-840C-718150B6775F}"/>
              </a:ext>
            </a:extLst>
          </p:cNvPr>
          <p:cNvSpPr>
            <a:spLocks noGrp="1"/>
          </p:cNvSpPr>
          <p:nvPr>
            <p:ph type="body" sz="quarter" idx="19" hasCustomPrompt="1"/>
          </p:nvPr>
        </p:nvSpPr>
        <p:spPr>
          <a:xfrm>
            <a:off x="2653672" y="6471674"/>
            <a:ext cx="6428200" cy="233568"/>
          </a:xfrm>
          <a:prstGeom prst="rect">
            <a:avLst/>
          </a:prstGeom>
        </p:spPr>
        <p:txBody>
          <a:bodyPr lIns="0" tIns="0" rIns="0" bIns="0" anchor="t" anchorCtr="0"/>
          <a:lstStyle>
            <a:lvl1pPr marL="0" marR="0" indent="0" algn="l" defTabSz="1170281" rtl="0" eaLnBrk="1" fontAlgn="auto" latinLnBrk="0" hangingPunct="1">
              <a:lnSpc>
                <a:spcPct val="100000"/>
              </a:lnSpc>
              <a:spcBef>
                <a:spcPts val="1280"/>
              </a:spcBef>
              <a:spcAft>
                <a:spcPts val="0"/>
              </a:spcAft>
              <a:buClrTx/>
              <a:buSzTx/>
              <a:buFont typeface="Arial" panose="020B0604020202020204" pitchFamily="34" charset="0"/>
              <a:buNone/>
              <a:tabLst/>
              <a:defRPr sz="935"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12" name="object 37">
            <a:extLst>
              <a:ext uri="{FF2B5EF4-FFF2-40B4-BE49-F238E27FC236}">
                <a16:creationId xmlns:a16="http://schemas.microsoft.com/office/drawing/2014/main" id="{000E3E7A-5890-A84E-B800-65019BFEE67D}"/>
              </a:ext>
            </a:extLst>
          </p:cNvPr>
          <p:cNvSpPr txBox="1"/>
          <p:nvPr userDrawn="1"/>
        </p:nvSpPr>
        <p:spPr>
          <a:xfrm>
            <a:off x="11166243" y="6381509"/>
            <a:ext cx="525613" cy="229165"/>
          </a:xfrm>
          <a:prstGeom prst="rect">
            <a:avLst/>
          </a:prstGeom>
        </p:spPr>
        <p:txBody>
          <a:bodyPr vert="horz" wrap="square" lIns="0" tIns="0" rIns="0" bIns="0" rtlCol="0">
            <a:spAutoFit/>
          </a:bodyPr>
          <a:lstStyle/>
          <a:p>
            <a:pPr marL="7392" algn="r">
              <a:lnSpc>
                <a:spcPts val="2068"/>
              </a:lnSpc>
            </a:pPr>
            <a:fld id="{4FC69F23-2E07-414A-8684-A0744552B4DF}" type="slidenum">
              <a:rPr lang="en-GB" sz="932" spc="7">
                <a:solidFill>
                  <a:schemeClr val="bg1"/>
                </a:solidFill>
                <a:latin typeface="Arial"/>
                <a:cs typeface="Arial"/>
              </a:rPr>
              <a:pPr marL="7392" algn="r">
                <a:lnSpc>
                  <a:spcPts val="2068"/>
                </a:lnSpc>
              </a:pPr>
              <a:t>‹#›</a:t>
            </a:fld>
            <a:endParaRPr sz="932">
              <a:solidFill>
                <a:schemeClr val="bg1"/>
              </a:solidFill>
              <a:latin typeface="Arial"/>
              <a:cs typeface="Arial"/>
            </a:endParaRPr>
          </a:p>
        </p:txBody>
      </p:sp>
      <p:sp>
        <p:nvSpPr>
          <p:cNvPr id="13" name="object 37">
            <a:extLst>
              <a:ext uri="{FF2B5EF4-FFF2-40B4-BE49-F238E27FC236}">
                <a16:creationId xmlns:a16="http://schemas.microsoft.com/office/drawing/2014/main" id="{D9E08D55-D53F-554D-8EFC-9D5B0136F6BE}"/>
              </a:ext>
            </a:extLst>
          </p:cNvPr>
          <p:cNvSpPr txBox="1"/>
          <p:nvPr userDrawn="1"/>
        </p:nvSpPr>
        <p:spPr>
          <a:xfrm>
            <a:off x="486734" y="6388341"/>
            <a:ext cx="2053268" cy="229165"/>
          </a:xfrm>
          <a:prstGeom prst="rect">
            <a:avLst/>
          </a:prstGeom>
        </p:spPr>
        <p:txBody>
          <a:bodyPr vert="horz" wrap="square" lIns="0" tIns="0" rIns="0" bIns="0" rtlCol="0">
            <a:spAutoFit/>
          </a:bodyPr>
          <a:lstStyle/>
          <a:p>
            <a:pPr marL="7392">
              <a:lnSpc>
                <a:spcPts val="2068"/>
              </a:lnSpc>
            </a:pPr>
            <a:r>
              <a:rPr lang="en-GB" sz="932" b="1" spc="7">
                <a:solidFill>
                  <a:srgbClr val="6300FF"/>
                </a:solidFill>
                <a:latin typeface="Arial"/>
                <a:cs typeface="Arial"/>
              </a:rPr>
              <a:t>TII </a:t>
            </a:r>
            <a:r>
              <a:rPr lang="en-GB" sz="932" spc="7">
                <a:solidFill>
                  <a:srgbClr val="6300FF"/>
                </a:solidFill>
                <a:latin typeface="Arial"/>
                <a:cs typeface="Arial"/>
              </a:rPr>
              <a:t>– Technology Innovation Institute</a:t>
            </a:r>
            <a:endParaRPr sz="932">
              <a:solidFill>
                <a:srgbClr val="6300FF"/>
              </a:solidFill>
              <a:latin typeface="Arial"/>
              <a:cs typeface="Arial"/>
            </a:endParaRPr>
          </a:p>
        </p:txBody>
      </p:sp>
    </p:spTree>
    <p:extLst>
      <p:ext uri="{BB962C8B-B14F-4D97-AF65-F5344CB8AC3E}">
        <p14:creationId xmlns:p14="http://schemas.microsoft.com/office/powerpoint/2010/main" val="234764281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White Bod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F7F2-F9A8-804C-985A-25F91731E15A}"/>
              </a:ext>
            </a:extLst>
          </p:cNvPr>
          <p:cNvSpPr>
            <a:spLocks noGrp="1"/>
          </p:cNvSpPr>
          <p:nvPr>
            <p:ph type="title"/>
          </p:nvPr>
        </p:nvSpPr>
        <p:spPr/>
        <p:txBody>
          <a:bodyPr/>
          <a:lstStyle/>
          <a:p>
            <a:r>
              <a:rPr lang="en-US"/>
              <a:t>Click to edit Master title style</a:t>
            </a:r>
          </a:p>
        </p:txBody>
      </p:sp>
      <p:sp>
        <p:nvSpPr>
          <p:cNvPr id="5" name="Text Placeholder 94">
            <a:extLst>
              <a:ext uri="{FF2B5EF4-FFF2-40B4-BE49-F238E27FC236}">
                <a16:creationId xmlns:a16="http://schemas.microsoft.com/office/drawing/2014/main" id="{FA510A7E-CFBA-274F-AF6C-94F76DDAF005}"/>
              </a:ext>
            </a:extLst>
          </p:cNvPr>
          <p:cNvSpPr>
            <a:spLocks noGrp="1"/>
          </p:cNvSpPr>
          <p:nvPr>
            <p:ph type="body" sz="quarter" idx="18"/>
          </p:nvPr>
        </p:nvSpPr>
        <p:spPr>
          <a:xfrm>
            <a:off x="476578" y="1579625"/>
            <a:ext cx="5279073" cy="338877"/>
          </a:xfrm>
          <a:prstGeom prst="rect">
            <a:avLst/>
          </a:prstGeom>
        </p:spPr>
        <p:txBody>
          <a:bodyPr lIns="0" tIns="0" rIns="0" bIns="0" anchor="t" anchorCtr="0"/>
          <a:lstStyle>
            <a:lvl1pPr marL="0" indent="0" algn="l">
              <a:lnSpc>
                <a:spcPct val="100000"/>
              </a:lnSpc>
              <a:buNone/>
              <a:tabLst/>
              <a:defRPr sz="1536"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6" name="Content Placeholder 42">
            <a:extLst>
              <a:ext uri="{FF2B5EF4-FFF2-40B4-BE49-F238E27FC236}">
                <a16:creationId xmlns:a16="http://schemas.microsoft.com/office/drawing/2014/main" id="{D4450037-B19D-794B-919E-39FFFA28B0C9}"/>
              </a:ext>
            </a:extLst>
          </p:cNvPr>
          <p:cNvSpPr>
            <a:spLocks noGrp="1"/>
          </p:cNvSpPr>
          <p:nvPr>
            <p:ph sz="quarter" idx="20"/>
          </p:nvPr>
        </p:nvSpPr>
        <p:spPr>
          <a:xfrm>
            <a:off x="476576" y="2358639"/>
            <a:ext cx="11215280" cy="3807212"/>
          </a:xfrm>
          <a:prstGeom prst="rect">
            <a:avLst/>
          </a:prstGeom>
        </p:spPr>
        <p:txBody>
          <a:bodyPr lIns="0" tIns="0" rIns="0" bIns="0"/>
          <a:lstStyle>
            <a:lvl1pPr marL="0" indent="0">
              <a:lnSpc>
                <a:spcPct val="100000"/>
              </a:lnSpc>
              <a:buNone/>
              <a:tabLst/>
              <a:defRPr sz="1024">
                <a:solidFill>
                  <a:schemeClr val="tx1"/>
                </a:solidFill>
              </a:defRPr>
            </a:lvl1pPr>
          </a:lstStyle>
          <a:p>
            <a:pPr lvl="0"/>
            <a:endParaRPr lang="en-US"/>
          </a:p>
        </p:txBody>
      </p:sp>
      <p:sp>
        <p:nvSpPr>
          <p:cNvPr id="7" name="Text Placeholder 94">
            <a:extLst>
              <a:ext uri="{FF2B5EF4-FFF2-40B4-BE49-F238E27FC236}">
                <a16:creationId xmlns:a16="http://schemas.microsoft.com/office/drawing/2014/main" id="{7CCAA476-6CDC-E449-BA80-7D596064537B}"/>
              </a:ext>
            </a:extLst>
          </p:cNvPr>
          <p:cNvSpPr>
            <a:spLocks noGrp="1"/>
          </p:cNvSpPr>
          <p:nvPr>
            <p:ph type="body" sz="quarter" idx="19" hasCustomPrompt="1"/>
          </p:nvPr>
        </p:nvSpPr>
        <p:spPr>
          <a:xfrm>
            <a:off x="2653672" y="6471674"/>
            <a:ext cx="6428200" cy="233568"/>
          </a:xfrm>
          <a:prstGeom prst="rect">
            <a:avLst/>
          </a:prstGeom>
        </p:spPr>
        <p:txBody>
          <a:bodyPr lIns="0" tIns="0" rIns="0" bIns="0" anchor="t" anchorCtr="0"/>
          <a:lstStyle>
            <a:lvl1pPr marL="0" marR="0" indent="0" algn="l" defTabSz="1170281" rtl="0" eaLnBrk="1" fontAlgn="auto" latinLnBrk="0" hangingPunct="1">
              <a:lnSpc>
                <a:spcPct val="100000"/>
              </a:lnSpc>
              <a:spcBef>
                <a:spcPts val="1280"/>
              </a:spcBef>
              <a:spcAft>
                <a:spcPts val="0"/>
              </a:spcAft>
              <a:buClrTx/>
              <a:buSzTx/>
              <a:buFont typeface="Arial" panose="020B0604020202020204" pitchFamily="34" charset="0"/>
              <a:buNone/>
              <a:tabLst/>
              <a:defRPr sz="935"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8" name="object 37">
            <a:extLst>
              <a:ext uri="{FF2B5EF4-FFF2-40B4-BE49-F238E27FC236}">
                <a16:creationId xmlns:a16="http://schemas.microsoft.com/office/drawing/2014/main" id="{C7DBD443-B133-4D46-ABE2-0D0D167C532C}"/>
              </a:ext>
            </a:extLst>
          </p:cNvPr>
          <p:cNvSpPr txBox="1"/>
          <p:nvPr userDrawn="1"/>
        </p:nvSpPr>
        <p:spPr>
          <a:xfrm>
            <a:off x="11166243" y="6381509"/>
            <a:ext cx="525613" cy="229165"/>
          </a:xfrm>
          <a:prstGeom prst="rect">
            <a:avLst/>
          </a:prstGeom>
        </p:spPr>
        <p:txBody>
          <a:bodyPr vert="horz" wrap="square" lIns="0" tIns="0" rIns="0" bIns="0" rtlCol="0">
            <a:spAutoFit/>
          </a:bodyPr>
          <a:lstStyle/>
          <a:p>
            <a:pPr marL="7392" algn="r">
              <a:lnSpc>
                <a:spcPts val="2068"/>
              </a:lnSpc>
            </a:pPr>
            <a:fld id="{4FC69F23-2E07-414A-8684-A0744552B4DF}" type="slidenum">
              <a:rPr lang="en-GB" sz="932" spc="7">
                <a:solidFill>
                  <a:srgbClr val="6300FF"/>
                </a:solidFill>
                <a:latin typeface="Arial"/>
                <a:cs typeface="Arial"/>
              </a:rPr>
              <a:pPr marL="7392" algn="r">
                <a:lnSpc>
                  <a:spcPts val="2068"/>
                </a:lnSpc>
              </a:pPr>
              <a:t>‹#›</a:t>
            </a:fld>
            <a:endParaRPr sz="932">
              <a:solidFill>
                <a:srgbClr val="6300FF"/>
              </a:solidFill>
              <a:latin typeface="Arial"/>
              <a:cs typeface="Arial"/>
            </a:endParaRPr>
          </a:p>
        </p:txBody>
      </p:sp>
      <p:sp>
        <p:nvSpPr>
          <p:cNvPr id="9" name="object 37">
            <a:extLst>
              <a:ext uri="{FF2B5EF4-FFF2-40B4-BE49-F238E27FC236}">
                <a16:creationId xmlns:a16="http://schemas.microsoft.com/office/drawing/2014/main" id="{02BFEA1A-D510-F940-88DC-FE2F86C39C9B}"/>
              </a:ext>
            </a:extLst>
          </p:cNvPr>
          <p:cNvSpPr txBox="1"/>
          <p:nvPr userDrawn="1"/>
        </p:nvSpPr>
        <p:spPr>
          <a:xfrm>
            <a:off x="486734" y="6388341"/>
            <a:ext cx="2053268" cy="229165"/>
          </a:xfrm>
          <a:prstGeom prst="rect">
            <a:avLst/>
          </a:prstGeom>
        </p:spPr>
        <p:txBody>
          <a:bodyPr vert="horz" wrap="square" lIns="0" tIns="0" rIns="0" bIns="0" rtlCol="0">
            <a:spAutoFit/>
          </a:bodyPr>
          <a:lstStyle/>
          <a:p>
            <a:pPr marL="7392">
              <a:lnSpc>
                <a:spcPts val="2068"/>
              </a:lnSpc>
            </a:pPr>
            <a:r>
              <a:rPr lang="en-GB" sz="932" b="1" spc="7">
                <a:solidFill>
                  <a:srgbClr val="6300FF"/>
                </a:solidFill>
                <a:latin typeface="Arial"/>
                <a:cs typeface="Arial"/>
              </a:rPr>
              <a:t>TII </a:t>
            </a:r>
            <a:r>
              <a:rPr lang="en-GB" sz="932" spc="7">
                <a:solidFill>
                  <a:srgbClr val="6300FF"/>
                </a:solidFill>
                <a:latin typeface="Arial"/>
                <a:cs typeface="Arial"/>
              </a:rPr>
              <a:t>– Technology Innovation Institute</a:t>
            </a:r>
            <a:endParaRPr sz="932">
              <a:solidFill>
                <a:srgbClr val="6300FF"/>
              </a:solidFill>
              <a:latin typeface="Arial"/>
              <a:cs typeface="Arial"/>
            </a:endParaRPr>
          </a:p>
        </p:txBody>
      </p:sp>
    </p:spTree>
    <p:extLst>
      <p:ext uri="{BB962C8B-B14F-4D97-AF65-F5344CB8AC3E}">
        <p14:creationId xmlns:p14="http://schemas.microsoft.com/office/powerpoint/2010/main" val="107769711"/>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White Body 5">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35D1A8-22AE-924B-85FB-FE35EC716FE2}"/>
              </a:ext>
            </a:extLst>
          </p:cNvPr>
          <p:cNvSpPr>
            <a:spLocks noGrp="1"/>
          </p:cNvSpPr>
          <p:nvPr>
            <p:ph type="title"/>
          </p:nvPr>
        </p:nvSpPr>
        <p:spPr/>
        <p:txBody>
          <a:bodyPr/>
          <a:lstStyle/>
          <a:p>
            <a:r>
              <a:rPr lang="pl-PL"/>
              <a:t>Kliknij, aby edytować styl</a:t>
            </a:r>
            <a:endParaRPr lang="x-none"/>
          </a:p>
        </p:txBody>
      </p:sp>
      <p:sp>
        <p:nvSpPr>
          <p:cNvPr id="24" name="Text Placeholder 94">
            <a:extLst>
              <a:ext uri="{FF2B5EF4-FFF2-40B4-BE49-F238E27FC236}">
                <a16:creationId xmlns:a16="http://schemas.microsoft.com/office/drawing/2014/main" id="{18720CB2-3263-1541-A822-E57B01E9C3A1}"/>
              </a:ext>
            </a:extLst>
          </p:cNvPr>
          <p:cNvSpPr>
            <a:spLocks noGrp="1"/>
          </p:cNvSpPr>
          <p:nvPr>
            <p:ph type="body" sz="quarter" idx="18"/>
          </p:nvPr>
        </p:nvSpPr>
        <p:spPr>
          <a:xfrm>
            <a:off x="615405" y="3217534"/>
            <a:ext cx="2004483" cy="338876"/>
          </a:xfrm>
          <a:prstGeom prst="rect">
            <a:avLst/>
          </a:prstGeom>
        </p:spPr>
        <p:txBody>
          <a:bodyPr lIns="0" tIns="0" rIns="0" bIns="0" anchor="ctr" anchorCtr="0"/>
          <a:lstStyle>
            <a:lvl1pPr marL="0" indent="0" algn="ctr">
              <a:lnSpc>
                <a:spcPct val="100000"/>
              </a:lnSpc>
              <a:buNone/>
              <a:tabLst/>
              <a:defRPr sz="1024"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2FEA35F8-A714-B84B-A6E0-0C44361C57E5}"/>
              </a:ext>
            </a:extLst>
          </p:cNvPr>
          <p:cNvSpPr>
            <a:spLocks noGrp="1"/>
          </p:cNvSpPr>
          <p:nvPr>
            <p:ph type="body" sz="quarter" idx="19"/>
          </p:nvPr>
        </p:nvSpPr>
        <p:spPr>
          <a:xfrm>
            <a:off x="2852444" y="3217534"/>
            <a:ext cx="2004483" cy="338876"/>
          </a:xfrm>
          <a:prstGeom prst="rect">
            <a:avLst/>
          </a:prstGeom>
        </p:spPr>
        <p:txBody>
          <a:bodyPr lIns="0" tIns="0" rIns="0" bIns="0" anchor="ctr" anchorCtr="0"/>
          <a:lstStyle>
            <a:lvl1pPr marL="0" indent="0" algn="ctr">
              <a:lnSpc>
                <a:spcPct val="100000"/>
              </a:lnSpc>
              <a:buNone/>
              <a:tabLst/>
              <a:defRPr sz="1024"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38BCA825-D058-C543-8CC4-9F3FB405A9BF}"/>
              </a:ext>
            </a:extLst>
          </p:cNvPr>
          <p:cNvSpPr>
            <a:spLocks noGrp="1"/>
          </p:cNvSpPr>
          <p:nvPr>
            <p:ph type="body" sz="quarter" idx="20"/>
          </p:nvPr>
        </p:nvSpPr>
        <p:spPr>
          <a:xfrm>
            <a:off x="5089483" y="3217534"/>
            <a:ext cx="2004483" cy="338876"/>
          </a:xfrm>
          <a:prstGeom prst="rect">
            <a:avLst/>
          </a:prstGeom>
        </p:spPr>
        <p:txBody>
          <a:bodyPr lIns="0" tIns="0" rIns="0" bIns="0" anchor="ctr" anchorCtr="0"/>
          <a:lstStyle>
            <a:lvl1pPr marL="0" indent="0" algn="ctr">
              <a:lnSpc>
                <a:spcPct val="100000"/>
              </a:lnSpc>
              <a:buNone/>
              <a:tabLst/>
              <a:defRPr sz="1024"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DAC011C4-98DC-B649-9CAE-FEAD54734A0A}"/>
              </a:ext>
            </a:extLst>
          </p:cNvPr>
          <p:cNvSpPr>
            <a:spLocks noGrp="1"/>
          </p:cNvSpPr>
          <p:nvPr>
            <p:ph type="body" sz="quarter" idx="21"/>
          </p:nvPr>
        </p:nvSpPr>
        <p:spPr>
          <a:xfrm>
            <a:off x="7326521" y="3217534"/>
            <a:ext cx="2004483" cy="338876"/>
          </a:xfrm>
          <a:prstGeom prst="rect">
            <a:avLst/>
          </a:prstGeom>
        </p:spPr>
        <p:txBody>
          <a:bodyPr lIns="0" tIns="0" rIns="0" bIns="0" anchor="ctr" anchorCtr="0"/>
          <a:lstStyle>
            <a:lvl1pPr marL="0" indent="0" algn="ctr">
              <a:lnSpc>
                <a:spcPct val="100000"/>
              </a:lnSpc>
              <a:buNone/>
              <a:tabLst/>
              <a:defRPr sz="1024"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40B23610-A73B-F741-A741-56D1E845B17D}"/>
              </a:ext>
            </a:extLst>
          </p:cNvPr>
          <p:cNvSpPr>
            <a:spLocks noGrp="1"/>
          </p:cNvSpPr>
          <p:nvPr>
            <p:ph type="body" sz="quarter" idx="22"/>
          </p:nvPr>
        </p:nvSpPr>
        <p:spPr>
          <a:xfrm>
            <a:off x="9563560" y="3217534"/>
            <a:ext cx="2004483" cy="338876"/>
          </a:xfrm>
          <a:prstGeom prst="rect">
            <a:avLst/>
          </a:prstGeom>
        </p:spPr>
        <p:txBody>
          <a:bodyPr lIns="0" tIns="0" rIns="0" bIns="0" anchor="ctr" anchorCtr="0"/>
          <a:lstStyle>
            <a:lvl1pPr marL="0" indent="0" algn="ctr">
              <a:lnSpc>
                <a:spcPct val="100000"/>
              </a:lnSpc>
              <a:buNone/>
              <a:tabLst/>
              <a:defRPr sz="1024"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D24BDD4D-E16F-F243-82B6-78D8C47ED0EB}"/>
              </a:ext>
            </a:extLst>
          </p:cNvPr>
          <p:cNvSpPr>
            <a:spLocks noGrp="1"/>
          </p:cNvSpPr>
          <p:nvPr>
            <p:ph type="body" sz="quarter" idx="23"/>
          </p:nvPr>
        </p:nvSpPr>
        <p:spPr>
          <a:xfrm>
            <a:off x="615405" y="5138349"/>
            <a:ext cx="2004483" cy="338876"/>
          </a:xfrm>
          <a:prstGeom prst="rect">
            <a:avLst/>
          </a:prstGeom>
        </p:spPr>
        <p:txBody>
          <a:bodyPr lIns="0" tIns="0" rIns="0" bIns="0" anchor="ctr" anchorCtr="0"/>
          <a:lstStyle>
            <a:lvl1pPr marL="0" indent="0" algn="ctr">
              <a:lnSpc>
                <a:spcPct val="100000"/>
              </a:lnSpc>
              <a:buNone/>
              <a:tabLst/>
              <a:defRPr sz="1024"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5" name="Text Placeholder 94">
            <a:extLst>
              <a:ext uri="{FF2B5EF4-FFF2-40B4-BE49-F238E27FC236}">
                <a16:creationId xmlns:a16="http://schemas.microsoft.com/office/drawing/2014/main" id="{10251CDE-8DD8-A142-9587-F1D32E6FC32A}"/>
              </a:ext>
            </a:extLst>
          </p:cNvPr>
          <p:cNvSpPr>
            <a:spLocks noGrp="1"/>
          </p:cNvSpPr>
          <p:nvPr>
            <p:ph type="body" sz="quarter" idx="24"/>
          </p:nvPr>
        </p:nvSpPr>
        <p:spPr>
          <a:xfrm>
            <a:off x="2852444" y="5138349"/>
            <a:ext cx="2004483" cy="338876"/>
          </a:xfrm>
          <a:prstGeom prst="rect">
            <a:avLst/>
          </a:prstGeom>
        </p:spPr>
        <p:txBody>
          <a:bodyPr lIns="0" tIns="0" rIns="0" bIns="0" anchor="ctr" anchorCtr="0"/>
          <a:lstStyle>
            <a:lvl1pPr marL="0" indent="0" algn="ctr">
              <a:lnSpc>
                <a:spcPct val="100000"/>
              </a:lnSpc>
              <a:buNone/>
              <a:tabLst/>
              <a:defRPr sz="1024"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6" name="Text Placeholder 94">
            <a:extLst>
              <a:ext uri="{FF2B5EF4-FFF2-40B4-BE49-F238E27FC236}">
                <a16:creationId xmlns:a16="http://schemas.microsoft.com/office/drawing/2014/main" id="{3AF4B612-75CF-E240-B30B-4D020B29831C}"/>
              </a:ext>
            </a:extLst>
          </p:cNvPr>
          <p:cNvSpPr>
            <a:spLocks noGrp="1"/>
          </p:cNvSpPr>
          <p:nvPr>
            <p:ph type="body" sz="quarter" idx="25"/>
          </p:nvPr>
        </p:nvSpPr>
        <p:spPr>
          <a:xfrm>
            <a:off x="5089483" y="5138349"/>
            <a:ext cx="2004483" cy="338876"/>
          </a:xfrm>
          <a:prstGeom prst="rect">
            <a:avLst/>
          </a:prstGeom>
        </p:spPr>
        <p:txBody>
          <a:bodyPr lIns="0" tIns="0" rIns="0" bIns="0" anchor="ctr" anchorCtr="0"/>
          <a:lstStyle>
            <a:lvl1pPr marL="0" indent="0" algn="ctr">
              <a:lnSpc>
                <a:spcPct val="100000"/>
              </a:lnSpc>
              <a:buNone/>
              <a:tabLst/>
              <a:defRPr sz="1024"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7" name="Text Placeholder 94">
            <a:extLst>
              <a:ext uri="{FF2B5EF4-FFF2-40B4-BE49-F238E27FC236}">
                <a16:creationId xmlns:a16="http://schemas.microsoft.com/office/drawing/2014/main" id="{36F4F366-FA09-864A-BA8D-DB9926E59394}"/>
              </a:ext>
            </a:extLst>
          </p:cNvPr>
          <p:cNvSpPr>
            <a:spLocks noGrp="1"/>
          </p:cNvSpPr>
          <p:nvPr>
            <p:ph type="body" sz="quarter" idx="26"/>
          </p:nvPr>
        </p:nvSpPr>
        <p:spPr>
          <a:xfrm>
            <a:off x="7326521" y="5138349"/>
            <a:ext cx="2004483" cy="338876"/>
          </a:xfrm>
          <a:prstGeom prst="rect">
            <a:avLst/>
          </a:prstGeom>
        </p:spPr>
        <p:txBody>
          <a:bodyPr lIns="0" tIns="0" rIns="0" bIns="0" anchor="ctr" anchorCtr="0"/>
          <a:lstStyle>
            <a:lvl1pPr marL="0" indent="0" algn="ctr">
              <a:lnSpc>
                <a:spcPct val="100000"/>
              </a:lnSpc>
              <a:buNone/>
              <a:tabLst/>
              <a:defRPr sz="1024"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8" name="Text Placeholder 94">
            <a:extLst>
              <a:ext uri="{FF2B5EF4-FFF2-40B4-BE49-F238E27FC236}">
                <a16:creationId xmlns:a16="http://schemas.microsoft.com/office/drawing/2014/main" id="{C564766B-C5FA-2C4D-AD98-5BD7F74A289E}"/>
              </a:ext>
            </a:extLst>
          </p:cNvPr>
          <p:cNvSpPr>
            <a:spLocks noGrp="1"/>
          </p:cNvSpPr>
          <p:nvPr>
            <p:ph type="body" sz="quarter" idx="27"/>
          </p:nvPr>
        </p:nvSpPr>
        <p:spPr>
          <a:xfrm>
            <a:off x="9563560" y="5138349"/>
            <a:ext cx="2004483" cy="338876"/>
          </a:xfrm>
          <a:prstGeom prst="rect">
            <a:avLst/>
          </a:prstGeom>
        </p:spPr>
        <p:txBody>
          <a:bodyPr lIns="0" tIns="0" rIns="0" bIns="0" anchor="ctr" anchorCtr="0"/>
          <a:lstStyle>
            <a:lvl1pPr marL="0" indent="0" algn="ctr">
              <a:lnSpc>
                <a:spcPct val="100000"/>
              </a:lnSpc>
              <a:buNone/>
              <a:tabLst/>
              <a:defRPr sz="1024"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9" name="Picture Placeholder 92">
            <a:extLst>
              <a:ext uri="{FF2B5EF4-FFF2-40B4-BE49-F238E27FC236}">
                <a16:creationId xmlns:a16="http://schemas.microsoft.com/office/drawing/2014/main" id="{2046BF6E-2CEF-C946-B054-C4C353E0D90D}"/>
              </a:ext>
            </a:extLst>
          </p:cNvPr>
          <p:cNvSpPr>
            <a:spLocks noGrp="1"/>
          </p:cNvSpPr>
          <p:nvPr>
            <p:ph type="pic" sz="quarter" idx="17"/>
          </p:nvPr>
        </p:nvSpPr>
        <p:spPr>
          <a:xfrm>
            <a:off x="1262447" y="2150594"/>
            <a:ext cx="710400" cy="710400"/>
          </a:xfrm>
          <a:prstGeom prst="rect">
            <a:avLst/>
          </a:prstGeom>
        </p:spPr>
        <p:txBody>
          <a:bodyPr lIns="0" tIns="0" rIns="0" bIns="0"/>
          <a:lstStyle>
            <a:lvl1pPr>
              <a:buNone/>
              <a:defRPr sz="1024"/>
            </a:lvl1pPr>
          </a:lstStyle>
          <a:p>
            <a:endParaRPr lang="en-US"/>
          </a:p>
        </p:txBody>
      </p:sp>
      <p:sp>
        <p:nvSpPr>
          <p:cNvPr id="40" name="Picture Placeholder 92">
            <a:extLst>
              <a:ext uri="{FF2B5EF4-FFF2-40B4-BE49-F238E27FC236}">
                <a16:creationId xmlns:a16="http://schemas.microsoft.com/office/drawing/2014/main" id="{F933B18B-621D-5847-B444-AA7A1F707C4D}"/>
              </a:ext>
            </a:extLst>
          </p:cNvPr>
          <p:cNvSpPr>
            <a:spLocks noGrp="1"/>
          </p:cNvSpPr>
          <p:nvPr>
            <p:ph type="pic" sz="quarter" idx="28"/>
          </p:nvPr>
        </p:nvSpPr>
        <p:spPr>
          <a:xfrm>
            <a:off x="3499485" y="2150594"/>
            <a:ext cx="710400" cy="710400"/>
          </a:xfrm>
          <a:prstGeom prst="rect">
            <a:avLst/>
          </a:prstGeom>
        </p:spPr>
        <p:txBody>
          <a:bodyPr lIns="0" tIns="0" rIns="0" bIns="0"/>
          <a:lstStyle>
            <a:lvl1pPr>
              <a:buNone/>
              <a:defRPr sz="1024"/>
            </a:lvl1pPr>
          </a:lstStyle>
          <a:p>
            <a:endParaRPr lang="en-US"/>
          </a:p>
        </p:txBody>
      </p:sp>
      <p:sp>
        <p:nvSpPr>
          <p:cNvPr id="41" name="Picture Placeholder 92">
            <a:extLst>
              <a:ext uri="{FF2B5EF4-FFF2-40B4-BE49-F238E27FC236}">
                <a16:creationId xmlns:a16="http://schemas.microsoft.com/office/drawing/2014/main" id="{60437D62-D98B-7B46-B3A1-84D9D136BD05}"/>
              </a:ext>
            </a:extLst>
          </p:cNvPr>
          <p:cNvSpPr>
            <a:spLocks noGrp="1"/>
          </p:cNvSpPr>
          <p:nvPr>
            <p:ph type="pic" sz="quarter" idx="29"/>
          </p:nvPr>
        </p:nvSpPr>
        <p:spPr>
          <a:xfrm>
            <a:off x="5736524" y="2150594"/>
            <a:ext cx="710400" cy="710400"/>
          </a:xfrm>
          <a:prstGeom prst="rect">
            <a:avLst/>
          </a:prstGeom>
        </p:spPr>
        <p:txBody>
          <a:bodyPr lIns="0" tIns="0" rIns="0" bIns="0"/>
          <a:lstStyle>
            <a:lvl1pPr>
              <a:buNone/>
              <a:defRPr sz="1024"/>
            </a:lvl1pPr>
          </a:lstStyle>
          <a:p>
            <a:endParaRPr lang="en-US"/>
          </a:p>
        </p:txBody>
      </p:sp>
      <p:sp>
        <p:nvSpPr>
          <p:cNvPr id="42" name="Picture Placeholder 92">
            <a:extLst>
              <a:ext uri="{FF2B5EF4-FFF2-40B4-BE49-F238E27FC236}">
                <a16:creationId xmlns:a16="http://schemas.microsoft.com/office/drawing/2014/main" id="{B2A96473-49BF-494F-8A8E-33B7484C4244}"/>
              </a:ext>
            </a:extLst>
          </p:cNvPr>
          <p:cNvSpPr>
            <a:spLocks noGrp="1"/>
          </p:cNvSpPr>
          <p:nvPr>
            <p:ph type="pic" sz="quarter" idx="30"/>
          </p:nvPr>
        </p:nvSpPr>
        <p:spPr>
          <a:xfrm>
            <a:off x="7973563" y="2150594"/>
            <a:ext cx="710400" cy="710400"/>
          </a:xfrm>
          <a:prstGeom prst="rect">
            <a:avLst/>
          </a:prstGeom>
        </p:spPr>
        <p:txBody>
          <a:bodyPr lIns="0" tIns="0" rIns="0" bIns="0"/>
          <a:lstStyle>
            <a:lvl1pPr>
              <a:buNone/>
              <a:defRPr sz="1024"/>
            </a:lvl1pPr>
          </a:lstStyle>
          <a:p>
            <a:endParaRPr lang="en-US"/>
          </a:p>
        </p:txBody>
      </p:sp>
      <p:sp>
        <p:nvSpPr>
          <p:cNvPr id="43" name="Picture Placeholder 92">
            <a:extLst>
              <a:ext uri="{FF2B5EF4-FFF2-40B4-BE49-F238E27FC236}">
                <a16:creationId xmlns:a16="http://schemas.microsoft.com/office/drawing/2014/main" id="{0F9EFC3C-E52F-DD43-B776-5464ACCAE2FD}"/>
              </a:ext>
            </a:extLst>
          </p:cNvPr>
          <p:cNvSpPr>
            <a:spLocks noGrp="1"/>
          </p:cNvSpPr>
          <p:nvPr>
            <p:ph type="pic" sz="quarter" idx="31"/>
          </p:nvPr>
        </p:nvSpPr>
        <p:spPr>
          <a:xfrm>
            <a:off x="10210601" y="2150594"/>
            <a:ext cx="710400" cy="710400"/>
          </a:xfrm>
          <a:prstGeom prst="rect">
            <a:avLst/>
          </a:prstGeom>
        </p:spPr>
        <p:txBody>
          <a:bodyPr lIns="0" tIns="0" rIns="0" bIns="0"/>
          <a:lstStyle>
            <a:lvl1pPr>
              <a:buNone/>
              <a:defRPr sz="1024"/>
            </a:lvl1pPr>
          </a:lstStyle>
          <a:p>
            <a:endParaRPr lang="en-US"/>
          </a:p>
        </p:txBody>
      </p:sp>
      <p:sp>
        <p:nvSpPr>
          <p:cNvPr id="44" name="Picture Placeholder 92">
            <a:extLst>
              <a:ext uri="{FF2B5EF4-FFF2-40B4-BE49-F238E27FC236}">
                <a16:creationId xmlns:a16="http://schemas.microsoft.com/office/drawing/2014/main" id="{2138286F-7DCD-D84A-95B9-0EA3AD3E61CA}"/>
              </a:ext>
            </a:extLst>
          </p:cNvPr>
          <p:cNvSpPr>
            <a:spLocks noGrp="1"/>
          </p:cNvSpPr>
          <p:nvPr>
            <p:ph type="pic" sz="quarter" idx="32"/>
          </p:nvPr>
        </p:nvSpPr>
        <p:spPr>
          <a:xfrm>
            <a:off x="7973563" y="4082912"/>
            <a:ext cx="710400" cy="710400"/>
          </a:xfrm>
          <a:prstGeom prst="rect">
            <a:avLst/>
          </a:prstGeom>
        </p:spPr>
        <p:txBody>
          <a:bodyPr lIns="0" tIns="0" rIns="0" bIns="0"/>
          <a:lstStyle>
            <a:lvl1pPr>
              <a:buNone/>
              <a:defRPr sz="1024"/>
            </a:lvl1pPr>
          </a:lstStyle>
          <a:p>
            <a:endParaRPr lang="en-US"/>
          </a:p>
        </p:txBody>
      </p:sp>
      <p:sp>
        <p:nvSpPr>
          <p:cNvPr id="45" name="Picture Placeholder 92">
            <a:extLst>
              <a:ext uri="{FF2B5EF4-FFF2-40B4-BE49-F238E27FC236}">
                <a16:creationId xmlns:a16="http://schemas.microsoft.com/office/drawing/2014/main" id="{4FF5DC96-59F9-A044-A4B6-085C6F4AAF14}"/>
              </a:ext>
            </a:extLst>
          </p:cNvPr>
          <p:cNvSpPr>
            <a:spLocks noGrp="1"/>
          </p:cNvSpPr>
          <p:nvPr>
            <p:ph type="pic" sz="quarter" idx="33"/>
          </p:nvPr>
        </p:nvSpPr>
        <p:spPr>
          <a:xfrm>
            <a:off x="10210601" y="4082912"/>
            <a:ext cx="710400" cy="710400"/>
          </a:xfrm>
          <a:prstGeom prst="rect">
            <a:avLst/>
          </a:prstGeom>
        </p:spPr>
        <p:txBody>
          <a:bodyPr lIns="0" tIns="0" rIns="0" bIns="0"/>
          <a:lstStyle>
            <a:lvl1pPr>
              <a:buNone/>
              <a:defRPr sz="1024"/>
            </a:lvl1pPr>
          </a:lstStyle>
          <a:p>
            <a:endParaRPr lang="en-US"/>
          </a:p>
        </p:txBody>
      </p:sp>
      <p:sp>
        <p:nvSpPr>
          <p:cNvPr id="46" name="Picture Placeholder 92">
            <a:extLst>
              <a:ext uri="{FF2B5EF4-FFF2-40B4-BE49-F238E27FC236}">
                <a16:creationId xmlns:a16="http://schemas.microsoft.com/office/drawing/2014/main" id="{217EE222-0EFB-2049-B8BE-85E2DBE3A11F}"/>
              </a:ext>
            </a:extLst>
          </p:cNvPr>
          <p:cNvSpPr>
            <a:spLocks noGrp="1"/>
          </p:cNvSpPr>
          <p:nvPr>
            <p:ph type="pic" sz="quarter" idx="34"/>
          </p:nvPr>
        </p:nvSpPr>
        <p:spPr>
          <a:xfrm>
            <a:off x="5736524" y="4082912"/>
            <a:ext cx="710400" cy="710400"/>
          </a:xfrm>
          <a:prstGeom prst="rect">
            <a:avLst/>
          </a:prstGeom>
        </p:spPr>
        <p:txBody>
          <a:bodyPr lIns="0" tIns="0" rIns="0" bIns="0"/>
          <a:lstStyle>
            <a:lvl1pPr>
              <a:buNone/>
              <a:defRPr sz="1024"/>
            </a:lvl1pPr>
          </a:lstStyle>
          <a:p>
            <a:endParaRPr lang="en-US"/>
          </a:p>
        </p:txBody>
      </p:sp>
      <p:sp>
        <p:nvSpPr>
          <p:cNvPr id="47" name="Picture Placeholder 92">
            <a:extLst>
              <a:ext uri="{FF2B5EF4-FFF2-40B4-BE49-F238E27FC236}">
                <a16:creationId xmlns:a16="http://schemas.microsoft.com/office/drawing/2014/main" id="{D78FBF67-3AE4-A34B-85E3-932055A9AE1D}"/>
              </a:ext>
            </a:extLst>
          </p:cNvPr>
          <p:cNvSpPr>
            <a:spLocks noGrp="1"/>
          </p:cNvSpPr>
          <p:nvPr>
            <p:ph type="pic" sz="quarter" idx="35"/>
          </p:nvPr>
        </p:nvSpPr>
        <p:spPr>
          <a:xfrm>
            <a:off x="3499485" y="4082912"/>
            <a:ext cx="710400" cy="710400"/>
          </a:xfrm>
          <a:prstGeom prst="rect">
            <a:avLst/>
          </a:prstGeom>
        </p:spPr>
        <p:txBody>
          <a:bodyPr lIns="0" tIns="0" rIns="0" bIns="0"/>
          <a:lstStyle>
            <a:lvl1pPr>
              <a:buNone/>
              <a:defRPr sz="1024"/>
            </a:lvl1pPr>
          </a:lstStyle>
          <a:p>
            <a:endParaRPr lang="en-US"/>
          </a:p>
        </p:txBody>
      </p:sp>
      <p:sp>
        <p:nvSpPr>
          <p:cNvPr id="48" name="Picture Placeholder 92">
            <a:extLst>
              <a:ext uri="{FF2B5EF4-FFF2-40B4-BE49-F238E27FC236}">
                <a16:creationId xmlns:a16="http://schemas.microsoft.com/office/drawing/2014/main" id="{258CEE9C-1083-FB45-B7D5-6BD76B5C664A}"/>
              </a:ext>
            </a:extLst>
          </p:cNvPr>
          <p:cNvSpPr>
            <a:spLocks noGrp="1"/>
          </p:cNvSpPr>
          <p:nvPr>
            <p:ph type="pic" sz="quarter" idx="36"/>
          </p:nvPr>
        </p:nvSpPr>
        <p:spPr>
          <a:xfrm>
            <a:off x="1262447" y="4082912"/>
            <a:ext cx="710400" cy="710400"/>
          </a:xfrm>
          <a:prstGeom prst="rect">
            <a:avLst/>
          </a:prstGeom>
        </p:spPr>
        <p:txBody>
          <a:bodyPr lIns="0" tIns="0" rIns="0" bIns="0"/>
          <a:lstStyle>
            <a:lvl1pPr>
              <a:buNone/>
              <a:defRPr sz="1024"/>
            </a:lvl1pPr>
          </a:lstStyle>
          <a:p>
            <a:endParaRPr lang="en-US"/>
          </a:p>
        </p:txBody>
      </p:sp>
      <p:sp>
        <p:nvSpPr>
          <p:cNvPr id="49" name="Text Placeholder 94">
            <a:extLst>
              <a:ext uri="{FF2B5EF4-FFF2-40B4-BE49-F238E27FC236}">
                <a16:creationId xmlns:a16="http://schemas.microsoft.com/office/drawing/2014/main" id="{0AB82386-EB90-5946-B11C-79FC68509244}"/>
              </a:ext>
            </a:extLst>
          </p:cNvPr>
          <p:cNvSpPr>
            <a:spLocks noGrp="1"/>
          </p:cNvSpPr>
          <p:nvPr>
            <p:ph type="body" sz="quarter" idx="37" hasCustomPrompt="1"/>
          </p:nvPr>
        </p:nvSpPr>
        <p:spPr>
          <a:xfrm>
            <a:off x="2653672" y="6471674"/>
            <a:ext cx="6428200" cy="233568"/>
          </a:xfrm>
          <a:prstGeom prst="rect">
            <a:avLst/>
          </a:prstGeom>
        </p:spPr>
        <p:txBody>
          <a:bodyPr lIns="0" tIns="0" rIns="0" bIns="0" anchor="t" anchorCtr="0"/>
          <a:lstStyle>
            <a:lvl1pPr marL="0" marR="0" indent="0" algn="l" defTabSz="1170281" rtl="0" eaLnBrk="1" fontAlgn="auto" latinLnBrk="0" hangingPunct="1">
              <a:lnSpc>
                <a:spcPct val="100000"/>
              </a:lnSpc>
              <a:spcBef>
                <a:spcPts val="1280"/>
              </a:spcBef>
              <a:spcAft>
                <a:spcPts val="0"/>
              </a:spcAft>
              <a:buClrTx/>
              <a:buSzTx/>
              <a:buFont typeface="Arial" panose="020B0604020202020204" pitchFamily="34" charset="0"/>
              <a:buNone/>
              <a:tabLst/>
              <a:defRPr sz="935"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50" name="object 37">
            <a:extLst>
              <a:ext uri="{FF2B5EF4-FFF2-40B4-BE49-F238E27FC236}">
                <a16:creationId xmlns:a16="http://schemas.microsoft.com/office/drawing/2014/main" id="{0608C849-22A9-454B-9AEA-8143AA074C62}"/>
              </a:ext>
            </a:extLst>
          </p:cNvPr>
          <p:cNvSpPr txBox="1"/>
          <p:nvPr userDrawn="1"/>
        </p:nvSpPr>
        <p:spPr>
          <a:xfrm>
            <a:off x="11166243" y="6381509"/>
            <a:ext cx="525613" cy="229165"/>
          </a:xfrm>
          <a:prstGeom prst="rect">
            <a:avLst/>
          </a:prstGeom>
        </p:spPr>
        <p:txBody>
          <a:bodyPr vert="horz" wrap="square" lIns="0" tIns="0" rIns="0" bIns="0" rtlCol="0">
            <a:spAutoFit/>
          </a:bodyPr>
          <a:lstStyle/>
          <a:p>
            <a:pPr marL="7392" algn="r">
              <a:lnSpc>
                <a:spcPts val="2068"/>
              </a:lnSpc>
            </a:pPr>
            <a:fld id="{4FC69F23-2E07-414A-8684-A0744552B4DF}" type="slidenum">
              <a:rPr lang="en-GB" sz="932" spc="7">
                <a:solidFill>
                  <a:srgbClr val="6300FF"/>
                </a:solidFill>
                <a:latin typeface="Arial"/>
                <a:cs typeface="Arial"/>
              </a:rPr>
              <a:pPr marL="7392" algn="r">
                <a:lnSpc>
                  <a:spcPts val="2068"/>
                </a:lnSpc>
              </a:pPr>
              <a:t>‹#›</a:t>
            </a:fld>
            <a:endParaRPr sz="932">
              <a:solidFill>
                <a:srgbClr val="6300FF"/>
              </a:solidFill>
              <a:latin typeface="Arial"/>
              <a:cs typeface="Arial"/>
            </a:endParaRPr>
          </a:p>
        </p:txBody>
      </p:sp>
      <p:sp>
        <p:nvSpPr>
          <p:cNvPr id="51" name="object 37">
            <a:extLst>
              <a:ext uri="{FF2B5EF4-FFF2-40B4-BE49-F238E27FC236}">
                <a16:creationId xmlns:a16="http://schemas.microsoft.com/office/drawing/2014/main" id="{CBD3EA4F-EFCC-B64E-972C-8B1C7FD48EC7}"/>
              </a:ext>
            </a:extLst>
          </p:cNvPr>
          <p:cNvSpPr txBox="1"/>
          <p:nvPr userDrawn="1"/>
        </p:nvSpPr>
        <p:spPr>
          <a:xfrm>
            <a:off x="486734" y="6388341"/>
            <a:ext cx="2053268" cy="229165"/>
          </a:xfrm>
          <a:prstGeom prst="rect">
            <a:avLst/>
          </a:prstGeom>
        </p:spPr>
        <p:txBody>
          <a:bodyPr vert="horz" wrap="square" lIns="0" tIns="0" rIns="0" bIns="0" rtlCol="0">
            <a:spAutoFit/>
          </a:bodyPr>
          <a:lstStyle/>
          <a:p>
            <a:pPr marL="7392">
              <a:lnSpc>
                <a:spcPts val="2068"/>
              </a:lnSpc>
            </a:pPr>
            <a:r>
              <a:rPr lang="en-GB" sz="932" b="1" spc="7">
                <a:solidFill>
                  <a:srgbClr val="6300FF"/>
                </a:solidFill>
                <a:latin typeface="Arial"/>
                <a:cs typeface="Arial"/>
              </a:rPr>
              <a:t>TII </a:t>
            </a:r>
            <a:r>
              <a:rPr lang="en-GB" sz="932" spc="7">
                <a:solidFill>
                  <a:srgbClr val="6300FF"/>
                </a:solidFill>
                <a:latin typeface="Arial"/>
                <a:cs typeface="Arial"/>
              </a:rPr>
              <a:t>– Technology Innovation Institute</a:t>
            </a:r>
            <a:endParaRPr sz="932">
              <a:solidFill>
                <a:srgbClr val="6300FF"/>
              </a:solidFill>
              <a:latin typeface="Arial"/>
              <a:cs typeface="Arial"/>
            </a:endParaRPr>
          </a:p>
        </p:txBody>
      </p:sp>
    </p:spTree>
    <p:extLst>
      <p:ext uri="{BB962C8B-B14F-4D97-AF65-F5344CB8AC3E}">
        <p14:creationId xmlns:p14="http://schemas.microsoft.com/office/powerpoint/2010/main" val="184890593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Whit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2BF17DB-5F18-C443-BD0E-13AB4BA421A4}"/>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792" b="0">
                <a:solidFill>
                  <a:srgbClr val="75787B"/>
                </a:solidFill>
              </a:defRPr>
            </a:lvl1pPr>
            <a:lvl2pPr>
              <a:defRPr sz="1792" b="0">
                <a:solidFill>
                  <a:srgbClr val="75787B"/>
                </a:solidFill>
              </a:defRPr>
            </a:lvl2pPr>
            <a:lvl3pPr>
              <a:defRPr sz="1792" b="0">
                <a:solidFill>
                  <a:srgbClr val="75787B"/>
                </a:solidFill>
              </a:defRPr>
            </a:lvl3pPr>
            <a:lvl4pPr>
              <a:defRPr sz="1792" b="0">
                <a:solidFill>
                  <a:srgbClr val="75787B"/>
                </a:solidFill>
              </a:defRPr>
            </a:lvl4pPr>
            <a:lvl5pPr>
              <a:defRPr sz="1792" b="0">
                <a:solidFill>
                  <a:srgbClr val="75787B"/>
                </a:solidFill>
              </a:defRPr>
            </a:lvl5pPr>
          </a:lstStyle>
          <a:p>
            <a:pPr lvl="0"/>
            <a:r>
              <a:rPr lang="en-US"/>
              <a:t>XXX XXX</a:t>
            </a:r>
          </a:p>
          <a:p>
            <a:pPr lvl="0"/>
            <a:r>
              <a:rPr lang="en-US"/>
              <a:t>Research Center</a:t>
            </a:r>
          </a:p>
        </p:txBody>
      </p:sp>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3148334339"/>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cSld name="4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9" y="451914"/>
            <a:ext cx="8737535" cy="299879"/>
          </a:xfrm>
          <a:prstGeom prst="rect">
            <a:avLst/>
          </a:prstGeom>
        </p:spPr>
        <p:txBody>
          <a:bodyPr lIns="0" tIns="0" rIns="0" bIns="0"/>
          <a:lstStyle>
            <a:lvl1pPr>
              <a:defRPr lang="en-US" sz="24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7" y="1529582"/>
            <a:ext cx="11160268" cy="4692316"/>
          </a:xfrm>
          <a:prstGeom prst="rect">
            <a:avLst/>
          </a:prstGeom>
        </p:spPr>
        <p:txBody>
          <a:bodyPr lIns="0" tIns="0" rIns="0" bIns="0"/>
          <a:lstStyle>
            <a:lvl1pPr marL="0" marR="0" indent="0" algn="l" defTabSz="877689" rtl="0" eaLnBrk="1" fontAlgn="auto" latinLnBrk="0" hangingPunct="1">
              <a:lnSpc>
                <a:spcPct val="122000"/>
              </a:lnSpc>
              <a:spcBef>
                <a:spcPts val="960"/>
              </a:spcBef>
              <a:spcAft>
                <a:spcPts val="0"/>
              </a:spcAft>
              <a:buClrTx/>
              <a:buSzTx/>
              <a:buFont typeface="Arial" panose="020B0604020202020204" pitchFamily="34" charset="0"/>
              <a:buNone/>
              <a:tabLst/>
              <a:defRPr lang="en-US" sz="1344" b="0" kern="1200" dirty="0" smtClean="0">
                <a:solidFill>
                  <a:schemeClr val="accent1"/>
                </a:solidFill>
                <a:latin typeface="Arial" panose="020B0604020202020204" pitchFamily="34" charset="0"/>
                <a:ea typeface="+mj-ea"/>
                <a:cs typeface="Arial" panose="020B0604020202020204" pitchFamily="34" charset="0"/>
              </a:defRPr>
            </a:lvl1pPr>
            <a:lvl2pPr marL="438845" indent="0">
              <a:buNone/>
              <a:defRPr lang="en-US" sz="2400" b="1" kern="1200" dirty="0" smtClean="0">
                <a:solidFill>
                  <a:schemeClr val="tx2"/>
                </a:solidFill>
                <a:latin typeface="Arial" panose="020B0604020202020204" pitchFamily="34" charset="0"/>
                <a:ea typeface="+mj-ea"/>
                <a:cs typeface="Arial" panose="020B0604020202020204" pitchFamily="34" charset="0"/>
              </a:defRPr>
            </a:lvl2pPr>
            <a:lvl3pPr marL="877689" indent="0">
              <a:buNone/>
              <a:defRPr lang="en-US" sz="2400" b="1" kern="1200" dirty="0" smtClean="0">
                <a:solidFill>
                  <a:schemeClr val="tx2"/>
                </a:solidFill>
                <a:latin typeface="Arial" panose="020B0604020202020204" pitchFamily="34" charset="0"/>
                <a:ea typeface="+mj-ea"/>
                <a:cs typeface="Arial" panose="020B0604020202020204" pitchFamily="34" charset="0"/>
              </a:defRPr>
            </a:lvl3pPr>
            <a:lvl4pPr marL="1316534" indent="0">
              <a:buNone/>
              <a:defRPr lang="en-US" sz="2400" b="1" kern="1200" dirty="0" smtClean="0">
                <a:solidFill>
                  <a:schemeClr val="tx2"/>
                </a:solidFill>
                <a:latin typeface="Arial" panose="020B0604020202020204" pitchFamily="34" charset="0"/>
                <a:ea typeface="+mj-ea"/>
                <a:cs typeface="Arial" panose="020B0604020202020204" pitchFamily="34" charset="0"/>
              </a:defRPr>
            </a:lvl4pPr>
            <a:lvl5pPr marL="1755377" indent="0">
              <a:buNone/>
              <a:defRPr lang="en-GB" sz="24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877689" rtl="0" eaLnBrk="1" fontAlgn="auto" latinLnBrk="0" hangingPunct="1">
              <a:lnSpc>
                <a:spcPct val="122000"/>
              </a:lnSpc>
              <a:spcBef>
                <a:spcPts val="96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9" y="1043357"/>
            <a:ext cx="8737535" cy="276565"/>
          </a:xfrm>
          <a:prstGeom prst="rect">
            <a:avLst/>
          </a:prstGeom>
        </p:spPr>
        <p:txBody>
          <a:bodyPr lIns="0" tIns="0" rIns="0" bIns="0"/>
          <a:lstStyle>
            <a:lvl1pPr marL="0" indent="0">
              <a:buNone/>
              <a:defRPr lang="en-US" sz="1920" b="0" kern="1200" dirty="0" smtClean="0">
                <a:solidFill>
                  <a:schemeClr val="accent1"/>
                </a:solidFill>
                <a:latin typeface="Arial" panose="020B0604020202020204" pitchFamily="34" charset="0"/>
                <a:ea typeface="+mj-ea"/>
                <a:cs typeface="Arial" panose="020B0604020202020204" pitchFamily="34" charset="0"/>
              </a:defRPr>
            </a:lvl1pPr>
            <a:lvl2pPr marL="438845" indent="0">
              <a:buNone/>
              <a:defRPr lang="en-US" sz="2400" b="1" kern="1200" dirty="0" smtClean="0">
                <a:solidFill>
                  <a:schemeClr val="tx2"/>
                </a:solidFill>
                <a:latin typeface="Arial" panose="020B0604020202020204" pitchFamily="34" charset="0"/>
                <a:ea typeface="+mj-ea"/>
                <a:cs typeface="Arial" panose="020B0604020202020204" pitchFamily="34" charset="0"/>
              </a:defRPr>
            </a:lvl2pPr>
            <a:lvl3pPr marL="877689" indent="0">
              <a:buNone/>
              <a:defRPr lang="en-US" sz="2400" b="1" kern="1200" dirty="0" smtClean="0">
                <a:solidFill>
                  <a:schemeClr val="tx2"/>
                </a:solidFill>
                <a:latin typeface="Arial" panose="020B0604020202020204" pitchFamily="34" charset="0"/>
                <a:ea typeface="+mj-ea"/>
                <a:cs typeface="Arial" panose="020B0604020202020204" pitchFamily="34" charset="0"/>
              </a:defRPr>
            </a:lvl3pPr>
            <a:lvl4pPr marL="1316534" indent="0">
              <a:buNone/>
              <a:defRPr lang="en-US" sz="2400" b="1" kern="1200" dirty="0" smtClean="0">
                <a:solidFill>
                  <a:schemeClr val="tx2"/>
                </a:solidFill>
                <a:latin typeface="Arial" panose="020B0604020202020204" pitchFamily="34" charset="0"/>
                <a:ea typeface="+mj-ea"/>
                <a:cs typeface="Arial" panose="020B0604020202020204" pitchFamily="34" charset="0"/>
              </a:defRPr>
            </a:lvl4pPr>
            <a:lvl5pPr marL="1755377" indent="0">
              <a:buNone/>
              <a:defRPr lang="en-GB" sz="24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5" y="6347885"/>
            <a:ext cx="398463" cy="148166"/>
          </a:xfrm>
          <a:prstGeom prst="rect">
            <a:avLst/>
          </a:prstGeom>
        </p:spPr>
        <p:txBody>
          <a:bodyPr vert="horz" lIns="0" tIns="0" rIns="0" bIns="0" rtlCol="0" anchor="ctr"/>
          <a:lstStyle>
            <a:lvl1pPr algn="r">
              <a:defRPr sz="960" b="0">
                <a:solidFill>
                  <a:schemeClr val="tx2"/>
                </a:solidFill>
              </a:defRPr>
            </a:lvl1pPr>
          </a:lstStyle>
          <a:p>
            <a:fld id="{9942972D-DB60-41F9-B45F-EC94BCB944A8}" type="slidenum">
              <a:rPr lang="en-GB" smtClean="0"/>
              <a:t>‹#›</a:t>
            </a:fld>
            <a:endParaRPr lang="en-GB"/>
          </a:p>
        </p:txBody>
      </p:sp>
      <p:sp>
        <p:nvSpPr>
          <p:cNvPr id="2" name="Rectangle 1">
            <a:extLst>
              <a:ext uri="{FF2B5EF4-FFF2-40B4-BE49-F238E27FC236}">
                <a16:creationId xmlns:a16="http://schemas.microsoft.com/office/drawing/2014/main" id="{CD201238-2E83-8849-A646-59842283C9DA}"/>
              </a:ext>
            </a:extLst>
          </p:cNvPr>
          <p:cNvSpPr/>
          <p:nvPr/>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85"/>
          </a:p>
        </p:txBody>
      </p:sp>
    </p:spTree>
    <p:extLst>
      <p:ext uri="{BB962C8B-B14F-4D97-AF65-F5344CB8AC3E}">
        <p14:creationId xmlns:p14="http://schemas.microsoft.com/office/powerpoint/2010/main" val="188104763"/>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cSld name="4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8" y="451913"/>
            <a:ext cx="8737535" cy="299879"/>
          </a:xfrm>
          <a:prstGeom prst="rect">
            <a:avLst/>
          </a:prstGeom>
        </p:spPr>
        <p:txBody>
          <a:bodyPr lIns="0" tIns="0" rIns="0" bIns="0"/>
          <a:lstStyle>
            <a:lvl1pPr>
              <a:defRPr lang="en-US" sz="24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7" y="1529581"/>
            <a:ext cx="11160268" cy="4692316"/>
          </a:xfrm>
          <a:prstGeom prst="rect">
            <a:avLst/>
          </a:prstGeom>
        </p:spPr>
        <p:txBody>
          <a:bodyPr lIns="0" tIns="0" rIns="0" bIns="0"/>
          <a:lstStyle>
            <a:lvl1pPr marL="0" marR="0" indent="0" algn="l" defTabSz="877710" rtl="0" eaLnBrk="1" fontAlgn="auto" latinLnBrk="0" hangingPunct="1">
              <a:lnSpc>
                <a:spcPct val="122000"/>
              </a:lnSpc>
              <a:spcBef>
                <a:spcPts val="960"/>
              </a:spcBef>
              <a:spcAft>
                <a:spcPts val="0"/>
              </a:spcAft>
              <a:buClrTx/>
              <a:buSzTx/>
              <a:buFont typeface="Arial" panose="020B0604020202020204" pitchFamily="34" charset="0"/>
              <a:buNone/>
              <a:tabLst/>
              <a:defRPr lang="en-US" sz="1344" b="0" kern="1200" dirty="0" smtClean="0">
                <a:solidFill>
                  <a:schemeClr val="accent1"/>
                </a:solidFill>
                <a:latin typeface="Arial" panose="020B0604020202020204" pitchFamily="34" charset="0"/>
                <a:ea typeface="+mj-ea"/>
                <a:cs typeface="Arial" panose="020B0604020202020204" pitchFamily="34" charset="0"/>
              </a:defRPr>
            </a:lvl1pPr>
            <a:lvl2pPr marL="438856" indent="0">
              <a:buNone/>
              <a:defRPr lang="en-US" sz="2400" b="1" kern="1200" dirty="0" smtClean="0">
                <a:solidFill>
                  <a:schemeClr val="tx2"/>
                </a:solidFill>
                <a:latin typeface="Arial" panose="020B0604020202020204" pitchFamily="34" charset="0"/>
                <a:ea typeface="+mj-ea"/>
                <a:cs typeface="Arial" panose="020B0604020202020204" pitchFamily="34" charset="0"/>
              </a:defRPr>
            </a:lvl2pPr>
            <a:lvl3pPr marL="877710" indent="0">
              <a:buNone/>
              <a:defRPr lang="en-US" sz="2400" b="1" kern="1200" dirty="0" smtClean="0">
                <a:solidFill>
                  <a:schemeClr val="tx2"/>
                </a:solidFill>
                <a:latin typeface="Arial" panose="020B0604020202020204" pitchFamily="34" charset="0"/>
                <a:ea typeface="+mj-ea"/>
                <a:cs typeface="Arial" panose="020B0604020202020204" pitchFamily="34" charset="0"/>
              </a:defRPr>
            </a:lvl3pPr>
            <a:lvl4pPr marL="1316566" indent="0">
              <a:buNone/>
              <a:defRPr lang="en-US" sz="2400" b="1" kern="1200" dirty="0" smtClean="0">
                <a:solidFill>
                  <a:schemeClr val="tx2"/>
                </a:solidFill>
                <a:latin typeface="Arial" panose="020B0604020202020204" pitchFamily="34" charset="0"/>
                <a:ea typeface="+mj-ea"/>
                <a:cs typeface="Arial" panose="020B0604020202020204" pitchFamily="34" charset="0"/>
              </a:defRPr>
            </a:lvl4pPr>
            <a:lvl5pPr marL="1755421" indent="0">
              <a:buNone/>
              <a:defRPr lang="en-GB" sz="24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877710" rtl="0" eaLnBrk="1" fontAlgn="auto" latinLnBrk="0" hangingPunct="1">
              <a:lnSpc>
                <a:spcPct val="122000"/>
              </a:lnSpc>
              <a:spcBef>
                <a:spcPts val="96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8" y="1043357"/>
            <a:ext cx="8737535" cy="276565"/>
          </a:xfrm>
          <a:prstGeom prst="rect">
            <a:avLst/>
          </a:prstGeom>
        </p:spPr>
        <p:txBody>
          <a:bodyPr lIns="0" tIns="0" rIns="0" bIns="0"/>
          <a:lstStyle>
            <a:lvl1pPr marL="0" indent="0">
              <a:buNone/>
              <a:defRPr lang="en-US" sz="1920" b="0" kern="1200" dirty="0" smtClean="0">
                <a:solidFill>
                  <a:schemeClr val="accent1"/>
                </a:solidFill>
                <a:latin typeface="Arial" panose="020B0604020202020204" pitchFamily="34" charset="0"/>
                <a:ea typeface="+mj-ea"/>
                <a:cs typeface="Arial" panose="020B0604020202020204" pitchFamily="34" charset="0"/>
              </a:defRPr>
            </a:lvl1pPr>
            <a:lvl2pPr marL="438856" indent="0">
              <a:buNone/>
              <a:defRPr lang="en-US" sz="2400" b="1" kern="1200" dirty="0" smtClean="0">
                <a:solidFill>
                  <a:schemeClr val="tx2"/>
                </a:solidFill>
                <a:latin typeface="Arial" panose="020B0604020202020204" pitchFamily="34" charset="0"/>
                <a:ea typeface="+mj-ea"/>
                <a:cs typeface="Arial" panose="020B0604020202020204" pitchFamily="34" charset="0"/>
              </a:defRPr>
            </a:lvl2pPr>
            <a:lvl3pPr marL="877710" indent="0">
              <a:buNone/>
              <a:defRPr lang="en-US" sz="2400" b="1" kern="1200" dirty="0" smtClean="0">
                <a:solidFill>
                  <a:schemeClr val="tx2"/>
                </a:solidFill>
                <a:latin typeface="Arial" panose="020B0604020202020204" pitchFamily="34" charset="0"/>
                <a:ea typeface="+mj-ea"/>
                <a:cs typeface="Arial" panose="020B0604020202020204" pitchFamily="34" charset="0"/>
              </a:defRPr>
            </a:lvl3pPr>
            <a:lvl4pPr marL="1316566" indent="0">
              <a:buNone/>
              <a:defRPr lang="en-US" sz="2400" b="1" kern="1200" dirty="0" smtClean="0">
                <a:solidFill>
                  <a:schemeClr val="tx2"/>
                </a:solidFill>
                <a:latin typeface="Arial" panose="020B0604020202020204" pitchFamily="34" charset="0"/>
                <a:ea typeface="+mj-ea"/>
                <a:cs typeface="Arial" panose="020B0604020202020204" pitchFamily="34" charset="0"/>
              </a:defRPr>
            </a:lvl4pPr>
            <a:lvl5pPr marL="1755421" indent="0">
              <a:buNone/>
              <a:defRPr lang="en-GB" sz="24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3" y="6347883"/>
            <a:ext cx="398463" cy="148166"/>
          </a:xfrm>
          <a:prstGeom prst="rect">
            <a:avLst/>
          </a:prstGeom>
        </p:spPr>
        <p:txBody>
          <a:bodyPr vert="horz" lIns="0" tIns="0" rIns="0" bIns="0" rtlCol="0" anchor="ctr"/>
          <a:lstStyle>
            <a:lvl1pPr algn="r">
              <a:defRPr sz="960" b="0">
                <a:solidFill>
                  <a:schemeClr val="tx2"/>
                </a:solidFill>
              </a:defRPr>
            </a:lvl1pPr>
          </a:lstStyle>
          <a:p>
            <a:fld id="{9942972D-DB60-41F9-B45F-EC94BCB944A8}" type="slidenum">
              <a:rPr lang="en-GB" smtClean="0"/>
              <a:t>‹#›</a:t>
            </a:fld>
            <a:endParaRPr lang="en-GB"/>
          </a:p>
        </p:txBody>
      </p:sp>
      <p:sp>
        <p:nvSpPr>
          <p:cNvPr id="2" name="Rectangle 1">
            <a:extLst>
              <a:ext uri="{FF2B5EF4-FFF2-40B4-BE49-F238E27FC236}">
                <a16:creationId xmlns:a16="http://schemas.microsoft.com/office/drawing/2014/main" id="{CD201238-2E83-8849-A646-59842283C9DA}"/>
              </a:ext>
            </a:extLst>
          </p:cNvPr>
          <p:cNvSpPr/>
          <p:nvPr/>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85"/>
          </a:p>
        </p:txBody>
      </p:sp>
    </p:spTree>
    <p:extLst>
      <p:ext uri="{BB962C8B-B14F-4D97-AF65-F5344CB8AC3E}">
        <p14:creationId xmlns:p14="http://schemas.microsoft.com/office/powerpoint/2010/main" val="3550962111"/>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4" y="6388342"/>
            <a:ext cx="2053268" cy="234936"/>
          </a:xfrm>
          <a:prstGeom prst="rect">
            <a:avLst/>
          </a:prstGeom>
        </p:spPr>
        <p:txBody>
          <a:bodyPr vert="horz" wrap="square" lIns="0" tIns="0" rIns="0" bIns="0" rtlCol="0">
            <a:spAutoFit/>
          </a:bodyPr>
          <a:lstStyle/>
          <a:p>
            <a:pPr marL="7701">
              <a:lnSpc>
                <a:spcPts val="2155"/>
              </a:lnSpc>
            </a:pPr>
            <a:r>
              <a:rPr lang="en-GB" sz="800" b="1" spc="7">
                <a:solidFill>
                  <a:srgbClr val="6300FF"/>
                </a:solidFill>
                <a:latin typeface="Arial"/>
                <a:cs typeface="Arial"/>
              </a:rPr>
              <a:t>TII </a:t>
            </a:r>
            <a:r>
              <a:rPr lang="en-GB" sz="800" spc="7">
                <a:solidFill>
                  <a:srgbClr val="6300FF"/>
                </a:solidFill>
                <a:latin typeface="Arial"/>
                <a:cs typeface="Arial"/>
              </a:rPr>
              <a:t>– Technology Innovation Institute</a:t>
            </a:r>
            <a:endParaRPr sz="800">
              <a:solidFill>
                <a:srgbClr val="6300FF"/>
              </a:solidFill>
              <a:latin typeface="Arial"/>
              <a:cs typeface="Arial"/>
            </a:endParaRPr>
          </a:p>
        </p:txBody>
      </p:sp>
      <p:sp>
        <p:nvSpPr>
          <p:cNvPr id="4" name="Text Placeholder 94">
            <a:extLst>
              <a:ext uri="{FF2B5EF4-FFF2-40B4-BE49-F238E27FC236}">
                <a16:creationId xmlns:a16="http://schemas.microsoft.com/office/drawing/2014/main" id="{029028F2-52F8-D261-9AD0-9ECA6A72F17E}"/>
              </a:ext>
            </a:extLst>
          </p:cNvPr>
          <p:cNvSpPr>
            <a:spLocks noGrp="1"/>
          </p:cNvSpPr>
          <p:nvPr>
            <p:ph type="body" sz="quarter" idx="19" hasCustomPrompt="1"/>
          </p:nvPr>
        </p:nvSpPr>
        <p:spPr>
          <a:xfrm>
            <a:off x="2273051" y="6506260"/>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800"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Tree>
    <p:extLst>
      <p:ext uri="{BB962C8B-B14F-4D97-AF65-F5344CB8AC3E}">
        <p14:creationId xmlns:p14="http://schemas.microsoft.com/office/powerpoint/2010/main" val="269752545"/>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12" name="Text Placeholder 94">
            <a:extLst>
              <a:ext uri="{FF2B5EF4-FFF2-40B4-BE49-F238E27FC236}">
                <a16:creationId xmlns:a16="http://schemas.microsoft.com/office/drawing/2014/main" id="{FFB76486-4175-8B43-A3F2-55656619C062}"/>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37424317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8" y="1048931"/>
            <a:ext cx="5111641" cy="338876"/>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1"/>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3" name="Text Placeholder 94">
            <a:extLst>
              <a:ext uri="{FF2B5EF4-FFF2-40B4-BE49-F238E27FC236}">
                <a16:creationId xmlns:a16="http://schemas.microsoft.com/office/drawing/2014/main" id="{4CF67DBB-A9B6-D641-B1DE-273DD544A0EA}"/>
              </a:ext>
            </a:extLst>
          </p:cNvPr>
          <p:cNvSpPr>
            <a:spLocks noGrp="1"/>
          </p:cNvSpPr>
          <p:nvPr>
            <p:ph type="body" sz="quarter" idx="32"/>
          </p:nvPr>
        </p:nvSpPr>
        <p:spPr>
          <a:xfrm>
            <a:off x="476578" y="3259021"/>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a:extLst>
              <a:ext uri="{FF2B5EF4-FFF2-40B4-BE49-F238E27FC236}">
                <a16:creationId xmlns:a16="http://schemas.microsoft.com/office/drawing/2014/main" id="{94F0D692-2E54-FD46-81DA-EBFBD970C960}"/>
              </a:ext>
            </a:extLst>
          </p:cNvPr>
          <p:cNvSpPr>
            <a:spLocks noGrp="1"/>
          </p:cNvSpPr>
          <p:nvPr>
            <p:ph type="body" sz="quarter" idx="33"/>
          </p:nvPr>
        </p:nvSpPr>
        <p:spPr>
          <a:xfrm>
            <a:off x="476578"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E4D5CF94-1E87-0549-95B7-EB119951B445}"/>
              </a:ext>
            </a:extLst>
          </p:cNvPr>
          <p:cNvSpPr>
            <a:spLocks noGrp="1"/>
          </p:cNvSpPr>
          <p:nvPr>
            <p:ph type="body" sz="quarter" idx="34"/>
          </p:nvPr>
        </p:nvSpPr>
        <p:spPr>
          <a:xfrm>
            <a:off x="6253057" y="3259021"/>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A97B07E4-D85F-0546-8B88-E8FF713A288F}"/>
              </a:ext>
            </a:extLst>
          </p:cNvPr>
          <p:cNvSpPr>
            <a:spLocks noGrp="1"/>
          </p:cNvSpPr>
          <p:nvPr>
            <p:ph type="body" sz="quarter" idx="35"/>
          </p:nvPr>
        </p:nvSpPr>
        <p:spPr>
          <a:xfrm>
            <a:off x="6253057"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CBFB5248-1302-2740-A875-420756085B20}"/>
              </a:ext>
            </a:extLst>
          </p:cNvPr>
          <p:cNvSpPr>
            <a:spLocks noGrp="1"/>
          </p:cNvSpPr>
          <p:nvPr>
            <p:ph type="body" sz="quarter" idx="36"/>
          </p:nvPr>
        </p:nvSpPr>
        <p:spPr>
          <a:xfrm>
            <a:off x="476578" y="5031377"/>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51F346EC-D695-9E4E-B87A-F6C092EFEE1C}"/>
              </a:ext>
            </a:extLst>
          </p:cNvPr>
          <p:cNvSpPr>
            <a:spLocks noGrp="1"/>
          </p:cNvSpPr>
          <p:nvPr>
            <p:ph type="body" sz="quarter" idx="37"/>
          </p:nvPr>
        </p:nvSpPr>
        <p:spPr>
          <a:xfrm>
            <a:off x="476578"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02C5D928-5CD7-CE46-A7FD-34ACEF7FA257}"/>
              </a:ext>
            </a:extLst>
          </p:cNvPr>
          <p:cNvSpPr>
            <a:spLocks noGrp="1"/>
          </p:cNvSpPr>
          <p:nvPr>
            <p:ph type="body" sz="quarter" idx="38"/>
          </p:nvPr>
        </p:nvSpPr>
        <p:spPr>
          <a:xfrm>
            <a:off x="6253057" y="5031377"/>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10454230-AD28-F442-8719-A50B998BC09F}"/>
              </a:ext>
            </a:extLst>
          </p:cNvPr>
          <p:cNvSpPr>
            <a:spLocks noGrp="1"/>
          </p:cNvSpPr>
          <p:nvPr>
            <p:ph type="body" sz="quarter" idx="39"/>
          </p:nvPr>
        </p:nvSpPr>
        <p:spPr>
          <a:xfrm>
            <a:off x="6253057"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9" name="Text Placeholder 94">
            <a:extLst>
              <a:ext uri="{FF2B5EF4-FFF2-40B4-BE49-F238E27FC236}">
                <a16:creationId xmlns:a16="http://schemas.microsoft.com/office/drawing/2014/main" id="{C8324B54-5E33-934D-AC53-2BFB801836FA}"/>
              </a:ext>
            </a:extLst>
          </p:cNvPr>
          <p:cNvSpPr>
            <a:spLocks noGrp="1"/>
          </p:cNvSpPr>
          <p:nvPr>
            <p:ph type="body" sz="quarter" idx="40"/>
          </p:nvPr>
        </p:nvSpPr>
        <p:spPr>
          <a:xfrm>
            <a:off x="2463421" y="1445340"/>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0" name="Text Placeholder 94">
            <a:extLst>
              <a:ext uri="{FF2B5EF4-FFF2-40B4-BE49-F238E27FC236}">
                <a16:creationId xmlns:a16="http://schemas.microsoft.com/office/drawing/2014/main" id="{41EA8438-C39A-3A47-AA7A-E89884D53087}"/>
              </a:ext>
            </a:extLst>
          </p:cNvPr>
          <p:cNvSpPr>
            <a:spLocks noGrp="1"/>
          </p:cNvSpPr>
          <p:nvPr>
            <p:ph type="body" sz="quarter" idx="41"/>
          </p:nvPr>
        </p:nvSpPr>
        <p:spPr>
          <a:xfrm>
            <a:off x="486734" y="2145252"/>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1" name="Text Placeholder 94">
            <a:extLst>
              <a:ext uri="{FF2B5EF4-FFF2-40B4-BE49-F238E27FC236}">
                <a16:creationId xmlns:a16="http://schemas.microsoft.com/office/drawing/2014/main" id="{46A283CB-41CC-FE42-8ECC-F60F32B37626}"/>
              </a:ext>
            </a:extLst>
          </p:cNvPr>
          <p:cNvSpPr>
            <a:spLocks noGrp="1"/>
          </p:cNvSpPr>
          <p:nvPr>
            <p:ph type="body" sz="quarter" idx="42"/>
          </p:nvPr>
        </p:nvSpPr>
        <p:spPr>
          <a:xfrm>
            <a:off x="4450266" y="2145252"/>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2" name="Text Placeholder 94">
            <a:extLst>
              <a:ext uri="{FF2B5EF4-FFF2-40B4-BE49-F238E27FC236}">
                <a16:creationId xmlns:a16="http://schemas.microsoft.com/office/drawing/2014/main" id="{BED0B757-6D0A-4446-B879-40EF365FAE9C}"/>
              </a:ext>
            </a:extLst>
          </p:cNvPr>
          <p:cNvSpPr>
            <a:spLocks noGrp="1"/>
          </p:cNvSpPr>
          <p:nvPr>
            <p:ph type="body" sz="quarter" idx="43"/>
          </p:nvPr>
        </p:nvSpPr>
        <p:spPr>
          <a:xfrm>
            <a:off x="6253057" y="1445340"/>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3" name="Text Placeholder 94">
            <a:extLst>
              <a:ext uri="{FF2B5EF4-FFF2-40B4-BE49-F238E27FC236}">
                <a16:creationId xmlns:a16="http://schemas.microsoft.com/office/drawing/2014/main" id="{85B0EE39-A06B-5648-BA3D-3A95C90871F7}"/>
              </a:ext>
            </a:extLst>
          </p:cNvPr>
          <p:cNvSpPr>
            <a:spLocks noGrp="1"/>
          </p:cNvSpPr>
          <p:nvPr>
            <p:ph type="body" sz="quarter" idx="44"/>
          </p:nvPr>
        </p:nvSpPr>
        <p:spPr>
          <a:xfrm>
            <a:off x="8209466" y="2145252"/>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F1A3380F-2683-1947-8285-567852D34476}"/>
              </a:ext>
            </a:extLst>
          </p:cNvPr>
          <p:cNvSpPr>
            <a:spLocks noGrp="1"/>
          </p:cNvSpPr>
          <p:nvPr>
            <p:ph type="body" sz="quarter" idx="45"/>
          </p:nvPr>
        </p:nvSpPr>
        <p:spPr>
          <a:xfrm>
            <a:off x="10226745" y="1445340"/>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1050178946"/>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White Bod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A772-AD33-9843-86AA-B34C983DF18A}"/>
              </a:ext>
            </a:extLst>
          </p:cNvPr>
          <p:cNvSpPr>
            <a:spLocks noGrp="1"/>
          </p:cNvSpPr>
          <p:nvPr>
            <p:ph type="title"/>
          </p:nvPr>
        </p:nvSpPr>
        <p:spPr>
          <a:xfrm>
            <a:off x="486734" y="469902"/>
            <a:ext cx="11205124" cy="338876"/>
          </a:xfrm>
        </p:spPr>
        <p:txBody>
          <a:bodyPr/>
          <a:lstStyle/>
          <a:p>
            <a:r>
              <a:rPr lang="en-US"/>
              <a:t>Click to edit Master title style</a:t>
            </a:r>
          </a:p>
        </p:txBody>
      </p:sp>
      <p:sp>
        <p:nvSpPr>
          <p:cNvPr id="15" name="Text Placeholder 94">
            <a:extLst>
              <a:ext uri="{FF2B5EF4-FFF2-40B4-BE49-F238E27FC236}">
                <a16:creationId xmlns:a16="http://schemas.microsoft.com/office/drawing/2014/main" id="{13F41F20-38AA-ED43-B4CB-14C2E8EA14E9}"/>
              </a:ext>
            </a:extLst>
          </p:cNvPr>
          <p:cNvSpPr>
            <a:spLocks noGrp="1"/>
          </p:cNvSpPr>
          <p:nvPr>
            <p:ph type="body" sz="quarter" idx="18"/>
          </p:nvPr>
        </p:nvSpPr>
        <p:spPr>
          <a:xfrm>
            <a:off x="486734"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6" name="Text Placeholder 94">
            <a:extLst>
              <a:ext uri="{FF2B5EF4-FFF2-40B4-BE49-F238E27FC236}">
                <a16:creationId xmlns:a16="http://schemas.microsoft.com/office/drawing/2014/main" id="{48EA12B7-EADF-9B42-A556-948CFD163203}"/>
              </a:ext>
            </a:extLst>
          </p:cNvPr>
          <p:cNvSpPr>
            <a:spLocks noGrp="1"/>
          </p:cNvSpPr>
          <p:nvPr>
            <p:ph type="body" sz="quarter" idx="19"/>
          </p:nvPr>
        </p:nvSpPr>
        <p:spPr>
          <a:xfrm>
            <a:off x="32794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7" name="Text Placeholder 94">
            <a:extLst>
              <a:ext uri="{FF2B5EF4-FFF2-40B4-BE49-F238E27FC236}">
                <a16:creationId xmlns:a16="http://schemas.microsoft.com/office/drawing/2014/main" id="{FF2290C5-73A4-7249-8732-9501C1181ED6}"/>
              </a:ext>
            </a:extLst>
          </p:cNvPr>
          <p:cNvSpPr>
            <a:spLocks noGrp="1"/>
          </p:cNvSpPr>
          <p:nvPr>
            <p:ph type="body" sz="quarter" idx="20"/>
          </p:nvPr>
        </p:nvSpPr>
        <p:spPr>
          <a:xfrm>
            <a:off x="60823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8" name="Text Placeholder 94">
            <a:extLst>
              <a:ext uri="{FF2B5EF4-FFF2-40B4-BE49-F238E27FC236}">
                <a16:creationId xmlns:a16="http://schemas.microsoft.com/office/drawing/2014/main" id="{4E115B13-E818-664E-BE6A-FB1C4E4710B3}"/>
              </a:ext>
            </a:extLst>
          </p:cNvPr>
          <p:cNvSpPr>
            <a:spLocks noGrp="1"/>
          </p:cNvSpPr>
          <p:nvPr>
            <p:ph type="body" sz="quarter" idx="21"/>
          </p:nvPr>
        </p:nvSpPr>
        <p:spPr>
          <a:xfrm>
            <a:off x="88852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0AC46195-421E-7F43-82D2-DED2C7AC0857}"/>
              </a:ext>
            </a:extLst>
          </p:cNvPr>
          <p:cNvSpPr>
            <a:spLocks noGrp="1"/>
          </p:cNvSpPr>
          <p:nvPr>
            <p:ph type="pic" sz="quarter" idx="17"/>
          </p:nvPr>
        </p:nvSpPr>
        <p:spPr>
          <a:xfrm>
            <a:off x="486732" y="2616200"/>
            <a:ext cx="772800" cy="772800"/>
          </a:xfrm>
          <a:prstGeom prst="rect">
            <a:avLst/>
          </a:prstGeom>
        </p:spPr>
        <p:txBody>
          <a:bodyPr lIns="0" tIns="0" rIns="0" bIns="0"/>
          <a:lstStyle>
            <a:lvl1pPr>
              <a:buNone/>
              <a:defRPr sz="1067"/>
            </a:lvl1pPr>
          </a:lstStyle>
          <a:p>
            <a:endParaRPr lang="en-US"/>
          </a:p>
        </p:txBody>
      </p:sp>
      <p:sp>
        <p:nvSpPr>
          <p:cNvPr id="26" name="Picture Placeholder 92">
            <a:extLst>
              <a:ext uri="{FF2B5EF4-FFF2-40B4-BE49-F238E27FC236}">
                <a16:creationId xmlns:a16="http://schemas.microsoft.com/office/drawing/2014/main" id="{04BC338E-58B9-954D-8974-018D44E17F5A}"/>
              </a:ext>
            </a:extLst>
          </p:cNvPr>
          <p:cNvSpPr>
            <a:spLocks noGrp="1"/>
          </p:cNvSpPr>
          <p:nvPr>
            <p:ph type="pic" sz="quarter" idx="22"/>
          </p:nvPr>
        </p:nvSpPr>
        <p:spPr>
          <a:xfrm>
            <a:off x="3279475" y="2616200"/>
            <a:ext cx="772800" cy="772800"/>
          </a:xfrm>
          <a:prstGeom prst="rect">
            <a:avLst/>
          </a:prstGeom>
        </p:spPr>
        <p:txBody>
          <a:bodyPr lIns="0" tIns="0" rIns="0" bIns="0"/>
          <a:lstStyle>
            <a:lvl1pPr>
              <a:buNone/>
              <a:defRPr sz="1067"/>
            </a:lvl1pPr>
          </a:lstStyle>
          <a:p>
            <a:endParaRPr lang="en-US"/>
          </a:p>
        </p:txBody>
      </p:sp>
      <p:sp>
        <p:nvSpPr>
          <p:cNvPr id="27" name="Picture Placeholder 92">
            <a:extLst>
              <a:ext uri="{FF2B5EF4-FFF2-40B4-BE49-F238E27FC236}">
                <a16:creationId xmlns:a16="http://schemas.microsoft.com/office/drawing/2014/main" id="{48676F40-F746-7448-ABF9-0552E2B12EA9}"/>
              </a:ext>
            </a:extLst>
          </p:cNvPr>
          <p:cNvSpPr>
            <a:spLocks noGrp="1"/>
          </p:cNvSpPr>
          <p:nvPr>
            <p:ph type="pic" sz="quarter" idx="23"/>
          </p:nvPr>
        </p:nvSpPr>
        <p:spPr>
          <a:xfrm>
            <a:off x="6082373" y="2616200"/>
            <a:ext cx="772800" cy="772800"/>
          </a:xfrm>
          <a:prstGeom prst="rect">
            <a:avLst/>
          </a:prstGeom>
        </p:spPr>
        <p:txBody>
          <a:bodyPr lIns="0" tIns="0" rIns="0" bIns="0"/>
          <a:lstStyle>
            <a:lvl1pPr>
              <a:buNone/>
              <a:defRPr sz="1067"/>
            </a:lvl1pPr>
          </a:lstStyle>
          <a:p>
            <a:endParaRPr lang="en-US"/>
          </a:p>
        </p:txBody>
      </p:sp>
      <p:sp>
        <p:nvSpPr>
          <p:cNvPr id="28" name="Picture Placeholder 92">
            <a:extLst>
              <a:ext uri="{FF2B5EF4-FFF2-40B4-BE49-F238E27FC236}">
                <a16:creationId xmlns:a16="http://schemas.microsoft.com/office/drawing/2014/main" id="{FABDB13D-0BB6-D545-82BF-0A66831EAE86}"/>
              </a:ext>
            </a:extLst>
          </p:cNvPr>
          <p:cNvSpPr>
            <a:spLocks noGrp="1"/>
          </p:cNvSpPr>
          <p:nvPr>
            <p:ph type="pic" sz="quarter" idx="24"/>
          </p:nvPr>
        </p:nvSpPr>
        <p:spPr>
          <a:xfrm>
            <a:off x="8885273" y="2616200"/>
            <a:ext cx="772800" cy="772800"/>
          </a:xfrm>
          <a:prstGeom prst="rect">
            <a:avLst/>
          </a:prstGeom>
        </p:spPr>
        <p:txBody>
          <a:bodyPr lIns="0" tIns="0" rIns="0" bIns="0"/>
          <a:lstStyle>
            <a:lvl1pPr>
              <a:buNone/>
              <a:defRPr sz="1067"/>
            </a:lvl1pPr>
          </a:lstStyle>
          <a:p>
            <a:endParaRPr lang="en-US"/>
          </a:p>
        </p:txBody>
      </p:sp>
      <p:sp>
        <p:nvSpPr>
          <p:cNvPr id="29" name="Text Placeholder 94">
            <a:extLst>
              <a:ext uri="{FF2B5EF4-FFF2-40B4-BE49-F238E27FC236}">
                <a16:creationId xmlns:a16="http://schemas.microsoft.com/office/drawing/2014/main" id="{2A4CB9EF-8AD3-B74C-A553-F2BE51417801}"/>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12" name="object 37">
            <a:extLst>
              <a:ext uri="{FF2B5EF4-FFF2-40B4-BE49-F238E27FC236}">
                <a16:creationId xmlns:a16="http://schemas.microsoft.com/office/drawing/2014/main" id="{65B8741C-D315-B54C-81D2-1D67112AF144}"/>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3" name="object 37">
            <a:extLst>
              <a:ext uri="{FF2B5EF4-FFF2-40B4-BE49-F238E27FC236}">
                <a16:creationId xmlns:a16="http://schemas.microsoft.com/office/drawing/2014/main" id="{5E26408E-E224-DE4E-8ACD-B1E78A2BAE8E}"/>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933642791"/>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White Body 3">
    <p:spTree>
      <p:nvGrpSpPr>
        <p:cNvPr id="1" name=""/>
        <p:cNvGrpSpPr/>
        <p:nvPr/>
      </p:nvGrpSpPr>
      <p:grpSpPr>
        <a:xfrm>
          <a:off x="0" y="0"/>
          <a:ext cx="0" cy="0"/>
          <a:chOff x="0" y="0"/>
          <a:chExt cx="0" cy="0"/>
        </a:xfrm>
      </p:grpSpPr>
      <p:sp>
        <p:nvSpPr>
          <p:cNvPr id="11" name="Picture Placeholder 92">
            <a:extLst>
              <a:ext uri="{FF2B5EF4-FFF2-40B4-BE49-F238E27FC236}">
                <a16:creationId xmlns:a16="http://schemas.microsoft.com/office/drawing/2014/main" id="{F1264E21-012F-5840-8414-50F90952AB76}"/>
              </a:ext>
            </a:extLst>
          </p:cNvPr>
          <p:cNvSpPr>
            <a:spLocks noGrp="1"/>
          </p:cNvSpPr>
          <p:nvPr>
            <p:ph type="pic" sz="quarter" idx="17"/>
          </p:nvPr>
        </p:nvSpPr>
        <p:spPr>
          <a:xfrm>
            <a:off x="6096001" y="0"/>
            <a:ext cx="6096001" cy="6858000"/>
          </a:xfrm>
          <a:prstGeom prst="rect">
            <a:avLst/>
          </a:prstGeom>
        </p:spPr>
        <p:txBody>
          <a:bodyPr lIns="0" tIns="0" rIns="0" bIns="0"/>
          <a:lstStyle>
            <a:lvl1pPr>
              <a:buNone/>
              <a:defRPr sz="1067"/>
            </a:lvl1pPr>
          </a:lstStyle>
          <a:p>
            <a:endParaRPr lang="en-US"/>
          </a:p>
        </p:txBody>
      </p:sp>
      <p:sp>
        <p:nvSpPr>
          <p:cNvPr id="2" name="Title 1">
            <a:extLst>
              <a:ext uri="{FF2B5EF4-FFF2-40B4-BE49-F238E27FC236}">
                <a16:creationId xmlns:a16="http://schemas.microsoft.com/office/drawing/2014/main" id="{500C096D-98F6-0746-98CA-02876FA393DF}"/>
              </a:ext>
            </a:extLst>
          </p:cNvPr>
          <p:cNvSpPr>
            <a:spLocks noGrp="1"/>
          </p:cNvSpPr>
          <p:nvPr>
            <p:ph type="title"/>
          </p:nvPr>
        </p:nvSpPr>
        <p:spPr>
          <a:xfrm>
            <a:off x="486734" y="469902"/>
            <a:ext cx="5279073" cy="338876"/>
          </a:xfrm>
        </p:spPr>
        <p:txBody>
          <a:bodyPr/>
          <a:lstStyle/>
          <a:p>
            <a:r>
              <a:rPr lang="en-US"/>
              <a:t>Click to edit Master title style</a:t>
            </a:r>
          </a:p>
        </p:txBody>
      </p:sp>
      <p:sp>
        <p:nvSpPr>
          <p:cNvPr id="9" name="Text Placeholder 94">
            <a:extLst>
              <a:ext uri="{FF2B5EF4-FFF2-40B4-BE49-F238E27FC236}">
                <a16:creationId xmlns:a16="http://schemas.microsoft.com/office/drawing/2014/main" id="{E1859806-822D-334A-9E43-9C85B8C44D3C}"/>
              </a:ext>
            </a:extLst>
          </p:cNvPr>
          <p:cNvSpPr>
            <a:spLocks noGrp="1"/>
          </p:cNvSpPr>
          <p:nvPr>
            <p:ph type="body" sz="quarter" idx="18"/>
          </p:nvPr>
        </p:nvSpPr>
        <p:spPr>
          <a:xfrm>
            <a:off x="476578" y="1579626"/>
            <a:ext cx="5279073"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5" name="object 37">
            <a:extLst>
              <a:ext uri="{FF2B5EF4-FFF2-40B4-BE49-F238E27FC236}">
                <a16:creationId xmlns:a16="http://schemas.microsoft.com/office/drawing/2014/main" id="{552BFB46-3117-DB4B-83C8-003F9EFC0B97}"/>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0" name="Text Placeholder 94">
            <a:extLst>
              <a:ext uri="{FF2B5EF4-FFF2-40B4-BE49-F238E27FC236}">
                <a16:creationId xmlns:a16="http://schemas.microsoft.com/office/drawing/2014/main" id="{0FCDCAEC-AB58-1049-840C-718150B6775F}"/>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12" name="object 37">
            <a:extLst>
              <a:ext uri="{FF2B5EF4-FFF2-40B4-BE49-F238E27FC236}">
                <a16:creationId xmlns:a16="http://schemas.microsoft.com/office/drawing/2014/main" id="{000E3E7A-5890-A84E-B800-65019BFEE67D}"/>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3" name="object 37">
            <a:extLst>
              <a:ext uri="{FF2B5EF4-FFF2-40B4-BE49-F238E27FC236}">
                <a16:creationId xmlns:a16="http://schemas.microsoft.com/office/drawing/2014/main" id="{D9E08D55-D53F-554D-8EFC-9D5B0136F6BE}"/>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2203986043"/>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White Bod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F7F2-F9A8-804C-985A-25F91731E15A}"/>
              </a:ext>
            </a:extLst>
          </p:cNvPr>
          <p:cNvSpPr>
            <a:spLocks noGrp="1"/>
          </p:cNvSpPr>
          <p:nvPr>
            <p:ph type="title"/>
          </p:nvPr>
        </p:nvSpPr>
        <p:spPr/>
        <p:txBody>
          <a:bodyPr/>
          <a:lstStyle/>
          <a:p>
            <a:r>
              <a:rPr lang="en-US"/>
              <a:t>Click to edit Master title style</a:t>
            </a:r>
          </a:p>
        </p:txBody>
      </p:sp>
      <p:sp>
        <p:nvSpPr>
          <p:cNvPr id="5" name="Text Placeholder 94">
            <a:extLst>
              <a:ext uri="{FF2B5EF4-FFF2-40B4-BE49-F238E27FC236}">
                <a16:creationId xmlns:a16="http://schemas.microsoft.com/office/drawing/2014/main" id="{FA510A7E-CFBA-274F-AF6C-94F76DDAF005}"/>
              </a:ext>
            </a:extLst>
          </p:cNvPr>
          <p:cNvSpPr>
            <a:spLocks noGrp="1"/>
          </p:cNvSpPr>
          <p:nvPr>
            <p:ph type="body" sz="quarter" idx="18"/>
          </p:nvPr>
        </p:nvSpPr>
        <p:spPr>
          <a:xfrm>
            <a:off x="476578" y="1579627"/>
            <a:ext cx="5279073" cy="33887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6" name="Content Placeholder 42">
            <a:extLst>
              <a:ext uri="{FF2B5EF4-FFF2-40B4-BE49-F238E27FC236}">
                <a16:creationId xmlns:a16="http://schemas.microsoft.com/office/drawing/2014/main" id="{D4450037-B19D-794B-919E-39FFFA28B0C9}"/>
              </a:ext>
            </a:extLst>
          </p:cNvPr>
          <p:cNvSpPr>
            <a:spLocks noGrp="1"/>
          </p:cNvSpPr>
          <p:nvPr>
            <p:ph sz="quarter" idx="20"/>
          </p:nvPr>
        </p:nvSpPr>
        <p:spPr>
          <a:xfrm>
            <a:off x="476576" y="2358639"/>
            <a:ext cx="11215280" cy="3807212"/>
          </a:xfrm>
          <a:prstGeom prst="rect">
            <a:avLst/>
          </a:prstGeom>
        </p:spPr>
        <p:txBody>
          <a:bodyPr lIns="0" tIns="0" rIns="0" bIns="0"/>
          <a:lstStyle>
            <a:lvl1pPr marL="0" indent="0">
              <a:lnSpc>
                <a:spcPct val="100000"/>
              </a:lnSpc>
              <a:buNone/>
              <a:tabLst/>
              <a:defRPr sz="1067">
                <a:solidFill>
                  <a:schemeClr val="tx1"/>
                </a:solidFill>
              </a:defRPr>
            </a:lvl1pPr>
          </a:lstStyle>
          <a:p>
            <a:pPr lvl="0"/>
            <a:endParaRPr lang="en-US"/>
          </a:p>
        </p:txBody>
      </p:sp>
      <p:sp>
        <p:nvSpPr>
          <p:cNvPr id="7" name="Text Placeholder 94">
            <a:extLst>
              <a:ext uri="{FF2B5EF4-FFF2-40B4-BE49-F238E27FC236}">
                <a16:creationId xmlns:a16="http://schemas.microsoft.com/office/drawing/2014/main" id="{7CCAA476-6CDC-E449-BA80-7D596064537B}"/>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8" name="object 37">
            <a:extLst>
              <a:ext uri="{FF2B5EF4-FFF2-40B4-BE49-F238E27FC236}">
                <a16:creationId xmlns:a16="http://schemas.microsoft.com/office/drawing/2014/main" id="{C7DBD443-B133-4D46-ABE2-0D0D167C532C}"/>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02BFEA1A-D510-F940-88DC-FE2F86C39C9B}"/>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279070132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White Body 5">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35D1A8-22AE-924B-85FB-FE35EC716FE2}"/>
              </a:ext>
            </a:extLst>
          </p:cNvPr>
          <p:cNvSpPr>
            <a:spLocks noGrp="1"/>
          </p:cNvSpPr>
          <p:nvPr>
            <p:ph type="title"/>
          </p:nvPr>
        </p:nvSpPr>
        <p:spPr/>
        <p:txBody>
          <a:bodyPr/>
          <a:lstStyle/>
          <a:p>
            <a:r>
              <a:rPr lang="pl-PL"/>
              <a:t>Kliknij, aby edytować styl</a:t>
            </a:r>
            <a:endParaRPr lang="x-none"/>
          </a:p>
        </p:txBody>
      </p:sp>
      <p:sp>
        <p:nvSpPr>
          <p:cNvPr id="24" name="Text Placeholder 94">
            <a:extLst>
              <a:ext uri="{FF2B5EF4-FFF2-40B4-BE49-F238E27FC236}">
                <a16:creationId xmlns:a16="http://schemas.microsoft.com/office/drawing/2014/main" id="{18720CB2-3263-1541-A822-E57B01E9C3A1}"/>
              </a:ext>
            </a:extLst>
          </p:cNvPr>
          <p:cNvSpPr>
            <a:spLocks noGrp="1"/>
          </p:cNvSpPr>
          <p:nvPr>
            <p:ph type="body" sz="quarter" idx="18"/>
          </p:nvPr>
        </p:nvSpPr>
        <p:spPr>
          <a:xfrm>
            <a:off x="615405" y="3217534"/>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2FEA35F8-A714-B84B-A6E0-0C44361C57E5}"/>
              </a:ext>
            </a:extLst>
          </p:cNvPr>
          <p:cNvSpPr>
            <a:spLocks noGrp="1"/>
          </p:cNvSpPr>
          <p:nvPr>
            <p:ph type="body" sz="quarter" idx="19"/>
          </p:nvPr>
        </p:nvSpPr>
        <p:spPr>
          <a:xfrm>
            <a:off x="2852445" y="3217534"/>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38BCA825-D058-C543-8CC4-9F3FB405A9BF}"/>
              </a:ext>
            </a:extLst>
          </p:cNvPr>
          <p:cNvSpPr>
            <a:spLocks noGrp="1"/>
          </p:cNvSpPr>
          <p:nvPr>
            <p:ph type="body" sz="quarter" idx="20"/>
          </p:nvPr>
        </p:nvSpPr>
        <p:spPr>
          <a:xfrm>
            <a:off x="5089484" y="3217534"/>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DAC011C4-98DC-B649-9CAE-FEAD54734A0A}"/>
              </a:ext>
            </a:extLst>
          </p:cNvPr>
          <p:cNvSpPr>
            <a:spLocks noGrp="1"/>
          </p:cNvSpPr>
          <p:nvPr>
            <p:ph type="body" sz="quarter" idx="21"/>
          </p:nvPr>
        </p:nvSpPr>
        <p:spPr>
          <a:xfrm>
            <a:off x="7326521" y="3217534"/>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40B23610-A73B-F741-A741-56D1E845B17D}"/>
              </a:ext>
            </a:extLst>
          </p:cNvPr>
          <p:cNvSpPr>
            <a:spLocks noGrp="1"/>
          </p:cNvSpPr>
          <p:nvPr>
            <p:ph type="body" sz="quarter" idx="22"/>
          </p:nvPr>
        </p:nvSpPr>
        <p:spPr>
          <a:xfrm>
            <a:off x="9563561" y="3217534"/>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D24BDD4D-E16F-F243-82B6-78D8C47ED0EB}"/>
              </a:ext>
            </a:extLst>
          </p:cNvPr>
          <p:cNvSpPr>
            <a:spLocks noGrp="1"/>
          </p:cNvSpPr>
          <p:nvPr>
            <p:ph type="body" sz="quarter" idx="23"/>
          </p:nvPr>
        </p:nvSpPr>
        <p:spPr>
          <a:xfrm>
            <a:off x="615405" y="5138350"/>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5" name="Text Placeholder 94">
            <a:extLst>
              <a:ext uri="{FF2B5EF4-FFF2-40B4-BE49-F238E27FC236}">
                <a16:creationId xmlns:a16="http://schemas.microsoft.com/office/drawing/2014/main" id="{10251CDE-8DD8-A142-9587-F1D32E6FC32A}"/>
              </a:ext>
            </a:extLst>
          </p:cNvPr>
          <p:cNvSpPr>
            <a:spLocks noGrp="1"/>
          </p:cNvSpPr>
          <p:nvPr>
            <p:ph type="body" sz="quarter" idx="24"/>
          </p:nvPr>
        </p:nvSpPr>
        <p:spPr>
          <a:xfrm>
            <a:off x="2852445" y="5138350"/>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6" name="Text Placeholder 94">
            <a:extLst>
              <a:ext uri="{FF2B5EF4-FFF2-40B4-BE49-F238E27FC236}">
                <a16:creationId xmlns:a16="http://schemas.microsoft.com/office/drawing/2014/main" id="{3AF4B612-75CF-E240-B30B-4D020B29831C}"/>
              </a:ext>
            </a:extLst>
          </p:cNvPr>
          <p:cNvSpPr>
            <a:spLocks noGrp="1"/>
          </p:cNvSpPr>
          <p:nvPr>
            <p:ph type="body" sz="quarter" idx="25"/>
          </p:nvPr>
        </p:nvSpPr>
        <p:spPr>
          <a:xfrm>
            <a:off x="5089484" y="5138350"/>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7" name="Text Placeholder 94">
            <a:extLst>
              <a:ext uri="{FF2B5EF4-FFF2-40B4-BE49-F238E27FC236}">
                <a16:creationId xmlns:a16="http://schemas.microsoft.com/office/drawing/2014/main" id="{36F4F366-FA09-864A-BA8D-DB9926E59394}"/>
              </a:ext>
            </a:extLst>
          </p:cNvPr>
          <p:cNvSpPr>
            <a:spLocks noGrp="1"/>
          </p:cNvSpPr>
          <p:nvPr>
            <p:ph type="body" sz="quarter" idx="26"/>
          </p:nvPr>
        </p:nvSpPr>
        <p:spPr>
          <a:xfrm>
            <a:off x="7326521" y="5138350"/>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8" name="Text Placeholder 94">
            <a:extLst>
              <a:ext uri="{FF2B5EF4-FFF2-40B4-BE49-F238E27FC236}">
                <a16:creationId xmlns:a16="http://schemas.microsoft.com/office/drawing/2014/main" id="{C564766B-C5FA-2C4D-AD98-5BD7F74A289E}"/>
              </a:ext>
            </a:extLst>
          </p:cNvPr>
          <p:cNvSpPr>
            <a:spLocks noGrp="1"/>
          </p:cNvSpPr>
          <p:nvPr>
            <p:ph type="body" sz="quarter" idx="27"/>
          </p:nvPr>
        </p:nvSpPr>
        <p:spPr>
          <a:xfrm>
            <a:off x="9563561" y="5138350"/>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9" name="Picture Placeholder 92">
            <a:extLst>
              <a:ext uri="{FF2B5EF4-FFF2-40B4-BE49-F238E27FC236}">
                <a16:creationId xmlns:a16="http://schemas.microsoft.com/office/drawing/2014/main" id="{2046BF6E-2CEF-C946-B054-C4C353E0D90D}"/>
              </a:ext>
            </a:extLst>
          </p:cNvPr>
          <p:cNvSpPr>
            <a:spLocks noGrp="1"/>
          </p:cNvSpPr>
          <p:nvPr>
            <p:ph type="pic" sz="quarter" idx="17"/>
          </p:nvPr>
        </p:nvSpPr>
        <p:spPr>
          <a:xfrm>
            <a:off x="1262447" y="2150595"/>
            <a:ext cx="710400" cy="710400"/>
          </a:xfrm>
          <a:prstGeom prst="rect">
            <a:avLst/>
          </a:prstGeom>
        </p:spPr>
        <p:txBody>
          <a:bodyPr lIns="0" tIns="0" rIns="0" bIns="0"/>
          <a:lstStyle>
            <a:lvl1pPr>
              <a:buNone/>
              <a:defRPr sz="1067"/>
            </a:lvl1pPr>
          </a:lstStyle>
          <a:p>
            <a:endParaRPr lang="en-US"/>
          </a:p>
        </p:txBody>
      </p:sp>
      <p:sp>
        <p:nvSpPr>
          <p:cNvPr id="40" name="Picture Placeholder 92">
            <a:extLst>
              <a:ext uri="{FF2B5EF4-FFF2-40B4-BE49-F238E27FC236}">
                <a16:creationId xmlns:a16="http://schemas.microsoft.com/office/drawing/2014/main" id="{F933B18B-621D-5847-B444-AA7A1F707C4D}"/>
              </a:ext>
            </a:extLst>
          </p:cNvPr>
          <p:cNvSpPr>
            <a:spLocks noGrp="1"/>
          </p:cNvSpPr>
          <p:nvPr>
            <p:ph type="pic" sz="quarter" idx="28"/>
          </p:nvPr>
        </p:nvSpPr>
        <p:spPr>
          <a:xfrm>
            <a:off x="3499485" y="2150595"/>
            <a:ext cx="710400" cy="710400"/>
          </a:xfrm>
          <a:prstGeom prst="rect">
            <a:avLst/>
          </a:prstGeom>
        </p:spPr>
        <p:txBody>
          <a:bodyPr lIns="0" tIns="0" rIns="0" bIns="0"/>
          <a:lstStyle>
            <a:lvl1pPr>
              <a:buNone/>
              <a:defRPr sz="1067"/>
            </a:lvl1pPr>
          </a:lstStyle>
          <a:p>
            <a:endParaRPr lang="en-US"/>
          </a:p>
        </p:txBody>
      </p:sp>
      <p:sp>
        <p:nvSpPr>
          <p:cNvPr id="41" name="Picture Placeholder 92">
            <a:extLst>
              <a:ext uri="{FF2B5EF4-FFF2-40B4-BE49-F238E27FC236}">
                <a16:creationId xmlns:a16="http://schemas.microsoft.com/office/drawing/2014/main" id="{60437D62-D98B-7B46-B3A1-84D9D136BD05}"/>
              </a:ext>
            </a:extLst>
          </p:cNvPr>
          <p:cNvSpPr>
            <a:spLocks noGrp="1"/>
          </p:cNvSpPr>
          <p:nvPr>
            <p:ph type="pic" sz="quarter" idx="29"/>
          </p:nvPr>
        </p:nvSpPr>
        <p:spPr>
          <a:xfrm>
            <a:off x="5736524" y="2150595"/>
            <a:ext cx="710400" cy="710400"/>
          </a:xfrm>
          <a:prstGeom prst="rect">
            <a:avLst/>
          </a:prstGeom>
        </p:spPr>
        <p:txBody>
          <a:bodyPr lIns="0" tIns="0" rIns="0" bIns="0"/>
          <a:lstStyle>
            <a:lvl1pPr>
              <a:buNone/>
              <a:defRPr sz="1067"/>
            </a:lvl1pPr>
          </a:lstStyle>
          <a:p>
            <a:endParaRPr lang="en-US"/>
          </a:p>
        </p:txBody>
      </p:sp>
      <p:sp>
        <p:nvSpPr>
          <p:cNvPr id="42" name="Picture Placeholder 92">
            <a:extLst>
              <a:ext uri="{FF2B5EF4-FFF2-40B4-BE49-F238E27FC236}">
                <a16:creationId xmlns:a16="http://schemas.microsoft.com/office/drawing/2014/main" id="{B2A96473-49BF-494F-8A8E-33B7484C4244}"/>
              </a:ext>
            </a:extLst>
          </p:cNvPr>
          <p:cNvSpPr>
            <a:spLocks noGrp="1"/>
          </p:cNvSpPr>
          <p:nvPr>
            <p:ph type="pic" sz="quarter" idx="30"/>
          </p:nvPr>
        </p:nvSpPr>
        <p:spPr>
          <a:xfrm>
            <a:off x="7973563" y="2150595"/>
            <a:ext cx="710400" cy="710400"/>
          </a:xfrm>
          <a:prstGeom prst="rect">
            <a:avLst/>
          </a:prstGeom>
        </p:spPr>
        <p:txBody>
          <a:bodyPr lIns="0" tIns="0" rIns="0" bIns="0"/>
          <a:lstStyle>
            <a:lvl1pPr>
              <a:buNone/>
              <a:defRPr sz="1067"/>
            </a:lvl1pPr>
          </a:lstStyle>
          <a:p>
            <a:endParaRPr lang="en-US"/>
          </a:p>
        </p:txBody>
      </p:sp>
      <p:sp>
        <p:nvSpPr>
          <p:cNvPr id="43" name="Picture Placeholder 92">
            <a:extLst>
              <a:ext uri="{FF2B5EF4-FFF2-40B4-BE49-F238E27FC236}">
                <a16:creationId xmlns:a16="http://schemas.microsoft.com/office/drawing/2014/main" id="{0F9EFC3C-E52F-DD43-B776-5464ACCAE2FD}"/>
              </a:ext>
            </a:extLst>
          </p:cNvPr>
          <p:cNvSpPr>
            <a:spLocks noGrp="1"/>
          </p:cNvSpPr>
          <p:nvPr>
            <p:ph type="pic" sz="quarter" idx="31"/>
          </p:nvPr>
        </p:nvSpPr>
        <p:spPr>
          <a:xfrm>
            <a:off x="10210601" y="2150595"/>
            <a:ext cx="710400" cy="710400"/>
          </a:xfrm>
          <a:prstGeom prst="rect">
            <a:avLst/>
          </a:prstGeom>
        </p:spPr>
        <p:txBody>
          <a:bodyPr lIns="0" tIns="0" rIns="0" bIns="0"/>
          <a:lstStyle>
            <a:lvl1pPr>
              <a:buNone/>
              <a:defRPr sz="1067"/>
            </a:lvl1pPr>
          </a:lstStyle>
          <a:p>
            <a:endParaRPr lang="en-US"/>
          </a:p>
        </p:txBody>
      </p:sp>
      <p:sp>
        <p:nvSpPr>
          <p:cNvPr id="44" name="Picture Placeholder 92">
            <a:extLst>
              <a:ext uri="{FF2B5EF4-FFF2-40B4-BE49-F238E27FC236}">
                <a16:creationId xmlns:a16="http://schemas.microsoft.com/office/drawing/2014/main" id="{2138286F-7DCD-D84A-95B9-0EA3AD3E61CA}"/>
              </a:ext>
            </a:extLst>
          </p:cNvPr>
          <p:cNvSpPr>
            <a:spLocks noGrp="1"/>
          </p:cNvSpPr>
          <p:nvPr>
            <p:ph type="pic" sz="quarter" idx="32"/>
          </p:nvPr>
        </p:nvSpPr>
        <p:spPr>
          <a:xfrm>
            <a:off x="7973563" y="4082912"/>
            <a:ext cx="710400" cy="710400"/>
          </a:xfrm>
          <a:prstGeom prst="rect">
            <a:avLst/>
          </a:prstGeom>
        </p:spPr>
        <p:txBody>
          <a:bodyPr lIns="0" tIns="0" rIns="0" bIns="0"/>
          <a:lstStyle>
            <a:lvl1pPr>
              <a:buNone/>
              <a:defRPr sz="1067"/>
            </a:lvl1pPr>
          </a:lstStyle>
          <a:p>
            <a:endParaRPr lang="en-US"/>
          </a:p>
        </p:txBody>
      </p:sp>
      <p:sp>
        <p:nvSpPr>
          <p:cNvPr id="45" name="Picture Placeholder 92">
            <a:extLst>
              <a:ext uri="{FF2B5EF4-FFF2-40B4-BE49-F238E27FC236}">
                <a16:creationId xmlns:a16="http://schemas.microsoft.com/office/drawing/2014/main" id="{4FF5DC96-59F9-A044-A4B6-085C6F4AAF14}"/>
              </a:ext>
            </a:extLst>
          </p:cNvPr>
          <p:cNvSpPr>
            <a:spLocks noGrp="1"/>
          </p:cNvSpPr>
          <p:nvPr>
            <p:ph type="pic" sz="quarter" idx="33"/>
          </p:nvPr>
        </p:nvSpPr>
        <p:spPr>
          <a:xfrm>
            <a:off x="10210601" y="4082912"/>
            <a:ext cx="710400" cy="710400"/>
          </a:xfrm>
          <a:prstGeom prst="rect">
            <a:avLst/>
          </a:prstGeom>
        </p:spPr>
        <p:txBody>
          <a:bodyPr lIns="0" tIns="0" rIns="0" bIns="0"/>
          <a:lstStyle>
            <a:lvl1pPr>
              <a:buNone/>
              <a:defRPr sz="1067"/>
            </a:lvl1pPr>
          </a:lstStyle>
          <a:p>
            <a:endParaRPr lang="en-US"/>
          </a:p>
        </p:txBody>
      </p:sp>
      <p:sp>
        <p:nvSpPr>
          <p:cNvPr id="46" name="Picture Placeholder 92">
            <a:extLst>
              <a:ext uri="{FF2B5EF4-FFF2-40B4-BE49-F238E27FC236}">
                <a16:creationId xmlns:a16="http://schemas.microsoft.com/office/drawing/2014/main" id="{217EE222-0EFB-2049-B8BE-85E2DBE3A11F}"/>
              </a:ext>
            </a:extLst>
          </p:cNvPr>
          <p:cNvSpPr>
            <a:spLocks noGrp="1"/>
          </p:cNvSpPr>
          <p:nvPr>
            <p:ph type="pic" sz="quarter" idx="34"/>
          </p:nvPr>
        </p:nvSpPr>
        <p:spPr>
          <a:xfrm>
            <a:off x="5736524" y="4082912"/>
            <a:ext cx="710400" cy="710400"/>
          </a:xfrm>
          <a:prstGeom prst="rect">
            <a:avLst/>
          </a:prstGeom>
        </p:spPr>
        <p:txBody>
          <a:bodyPr lIns="0" tIns="0" rIns="0" bIns="0"/>
          <a:lstStyle>
            <a:lvl1pPr>
              <a:buNone/>
              <a:defRPr sz="1067"/>
            </a:lvl1pPr>
          </a:lstStyle>
          <a:p>
            <a:endParaRPr lang="en-US"/>
          </a:p>
        </p:txBody>
      </p:sp>
      <p:sp>
        <p:nvSpPr>
          <p:cNvPr id="47" name="Picture Placeholder 92">
            <a:extLst>
              <a:ext uri="{FF2B5EF4-FFF2-40B4-BE49-F238E27FC236}">
                <a16:creationId xmlns:a16="http://schemas.microsoft.com/office/drawing/2014/main" id="{D78FBF67-3AE4-A34B-85E3-932055A9AE1D}"/>
              </a:ext>
            </a:extLst>
          </p:cNvPr>
          <p:cNvSpPr>
            <a:spLocks noGrp="1"/>
          </p:cNvSpPr>
          <p:nvPr>
            <p:ph type="pic" sz="quarter" idx="35"/>
          </p:nvPr>
        </p:nvSpPr>
        <p:spPr>
          <a:xfrm>
            <a:off x="3499485" y="4082912"/>
            <a:ext cx="710400" cy="710400"/>
          </a:xfrm>
          <a:prstGeom prst="rect">
            <a:avLst/>
          </a:prstGeom>
        </p:spPr>
        <p:txBody>
          <a:bodyPr lIns="0" tIns="0" rIns="0" bIns="0"/>
          <a:lstStyle>
            <a:lvl1pPr>
              <a:buNone/>
              <a:defRPr sz="1067"/>
            </a:lvl1pPr>
          </a:lstStyle>
          <a:p>
            <a:endParaRPr lang="en-US"/>
          </a:p>
        </p:txBody>
      </p:sp>
      <p:sp>
        <p:nvSpPr>
          <p:cNvPr id="48" name="Picture Placeholder 92">
            <a:extLst>
              <a:ext uri="{FF2B5EF4-FFF2-40B4-BE49-F238E27FC236}">
                <a16:creationId xmlns:a16="http://schemas.microsoft.com/office/drawing/2014/main" id="{258CEE9C-1083-FB45-B7D5-6BD76B5C664A}"/>
              </a:ext>
            </a:extLst>
          </p:cNvPr>
          <p:cNvSpPr>
            <a:spLocks noGrp="1"/>
          </p:cNvSpPr>
          <p:nvPr>
            <p:ph type="pic" sz="quarter" idx="36"/>
          </p:nvPr>
        </p:nvSpPr>
        <p:spPr>
          <a:xfrm>
            <a:off x="1262447" y="4082912"/>
            <a:ext cx="710400" cy="710400"/>
          </a:xfrm>
          <a:prstGeom prst="rect">
            <a:avLst/>
          </a:prstGeom>
        </p:spPr>
        <p:txBody>
          <a:bodyPr lIns="0" tIns="0" rIns="0" bIns="0"/>
          <a:lstStyle>
            <a:lvl1pPr>
              <a:buNone/>
              <a:defRPr sz="1067"/>
            </a:lvl1pPr>
          </a:lstStyle>
          <a:p>
            <a:endParaRPr lang="en-US"/>
          </a:p>
        </p:txBody>
      </p:sp>
      <p:sp>
        <p:nvSpPr>
          <p:cNvPr id="49" name="Text Placeholder 94">
            <a:extLst>
              <a:ext uri="{FF2B5EF4-FFF2-40B4-BE49-F238E27FC236}">
                <a16:creationId xmlns:a16="http://schemas.microsoft.com/office/drawing/2014/main" id="{0AB82386-EB90-5946-B11C-79FC68509244}"/>
              </a:ext>
            </a:extLst>
          </p:cNvPr>
          <p:cNvSpPr>
            <a:spLocks noGrp="1"/>
          </p:cNvSpPr>
          <p:nvPr>
            <p:ph type="body" sz="quarter" idx="37"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50" name="object 37">
            <a:extLst>
              <a:ext uri="{FF2B5EF4-FFF2-40B4-BE49-F238E27FC236}">
                <a16:creationId xmlns:a16="http://schemas.microsoft.com/office/drawing/2014/main" id="{0608C849-22A9-454B-9AEA-8143AA074C62}"/>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51" name="object 37">
            <a:extLst>
              <a:ext uri="{FF2B5EF4-FFF2-40B4-BE49-F238E27FC236}">
                <a16:creationId xmlns:a16="http://schemas.microsoft.com/office/drawing/2014/main" id="{CBD3EA4F-EFCC-B64E-972C-8B1C7FD48EC7}"/>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231334994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Whit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2BF17DB-5F18-C443-BD0E-13AB4BA421A4}"/>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335323685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cSld name="4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7" y="451913"/>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529581"/>
            <a:ext cx="11160268" cy="4692316"/>
          </a:xfrm>
          <a:prstGeom prst="rect">
            <a:avLst/>
          </a:prstGeom>
        </p:spPr>
        <p:txBody>
          <a:bodyPr lIns="0" tIns="0" rIns="0" bIns="0"/>
          <a:lstStyle>
            <a:lvl1pPr marL="0" marR="0" indent="0" algn="l" defTabSz="914377"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77"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7"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2" y="6347883"/>
            <a:ext cx="398463" cy="148167"/>
          </a:xfrm>
          <a:prstGeom prst="rect">
            <a:avLst/>
          </a:prstGeom>
        </p:spPr>
        <p:txBody>
          <a:bodyPr vert="horz" lIns="0" tIns="0" rIns="0" bIns="0" rtlCol="0" anchor="ctr"/>
          <a:lstStyle>
            <a:lvl1pPr algn="r">
              <a:defRPr sz="1000" b="0">
                <a:solidFill>
                  <a:schemeClr val="tx2"/>
                </a:solidFill>
              </a:defRPr>
            </a:lvl1pPr>
          </a:lstStyle>
          <a:p>
            <a:fld id="{9942972D-DB60-41F9-B45F-EC94BCB944A8}" type="slidenum">
              <a:rPr lang="en-GB" smtClean="0"/>
              <a:t>‹#›</a:t>
            </a:fld>
            <a:endParaRPr lang="en-GB"/>
          </a:p>
        </p:txBody>
      </p:sp>
      <p:sp>
        <p:nvSpPr>
          <p:cNvPr id="2" name="Rectangle 1">
            <a:extLst>
              <a:ext uri="{FF2B5EF4-FFF2-40B4-BE49-F238E27FC236}">
                <a16:creationId xmlns:a16="http://schemas.microsoft.com/office/drawing/2014/main" id="{CD201238-2E83-8849-A646-59842283C9DA}"/>
              </a:ext>
            </a:extLst>
          </p:cNvPr>
          <p:cNvSpPr/>
          <p:nvPr/>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Tree>
    <p:extLst>
      <p:ext uri="{BB962C8B-B14F-4D97-AF65-F5344CB8AC3E}">
        <p14:creationId xmlns:p14="http://schemas.microsoft.com/office/powerpoint/2010/main" val="3039415424"/>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cSld name="4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8" y="451914"/>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529582"/>
            <a:ext cx="11160268" cy="4692316"/>
          </a:xfrm>
          <a:prstGeom prst="rect">
            <a:avLst/>
          </a:prstGeom>
        </p:spPr>
        <p:txBody>
          <a:bodyPr lIns="0" tIns="0" rIns="0" bIns="0"/>
          <a:lstStyle>
            <a:lvl1pPr marL="0" marR="0" indent="0" algn="l" defTabSz="914354"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accent1"/>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54"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8"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tx2"/>
                </a:solidFill>
              </a:defRPr>
            </a:lvl1pPr>
          </a:lstStyle>
          <a:p>
            <a:fld id="{9942972D-DB60-41F9-B45F-EC94BCB944A8}" type="slidenum">
              <a:rPr lang="en-GB" smtClean="0"/>
              <a:t>‹#›</a:t>
            </a:fld>
            <a:endParaRPr lang="en-GB"/>
          </a:p>
        </p:txBody>
      </p:sp>
      <p:sp>
        <p:nvSpPr>
          <p:cNvPr id="2" name="Rectangle 1">
            <a:extLst>
              <a:ext uri="{FF2B5EF4-FFF2-40B4-BE49-F238E27FC236}">
                <a16:creationId xmlns:a16="http://schemas.microsoft.com/office/drawing/2014/main" id="{CD201238-2E83-8849-A646-59842283C9DA}"/>
              </a:ext>
            </a:extLst>
          </p:cNvPr>
          <p:cNvSpPr/>
          <p:nvPr/>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Tree>
    <p:extLst>
      <p:ext uri="{BB962C8B-B14F-4D97-AF65-F5344CB8AC3E}">
        <p14:creationId xmlns:p14="http://schemas.microsoft.com/office/powerpoint/2010/main" val="1460073079"/>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261225-0C94-4A29-922A-DB5A4E167D75}"/>
              </a:ext>
            </a:extLst>
          </p:cNvPr>
          <p:cNvSpPr>
            <a:spLocks noGrp="1"/>
          </p:cNvSpPr>
          <p:nvPr>
            <p:ph type="dt" sz="half" idx="10"/>
          </p:nvPr>
        </p:nvSpPr>
        <p:spPr/>
        <p:txBody>
          <a:bodyPr/>
          <a:lstStyle/>
          <a:p>
            <a:fld id="{26B9057B-28FF-40DE-9821-B29911B6D2C5}" type="datetimeFigureOut">
              <a:rPr lang="en-US" smtClean="0"/>
              <a:t>11/29/2022</a:t>
            </a:fld>
            <a:endParaRPr lang="en-US"/>
          </a:p>
        </p:txBody>
      </p:sp>
      <p:sp>
        <p:nvSpPr>
          <p:cNvPr id="3" name="Footer Placeholder 2">
            <a:extLst>
              <a:ext uri="{FF2B5EF4-FFF2-40B4-BE49-F238E27FC236}">
                <a16:creationId xmlns:a16="http://schemas.microsoft.com/office/drawing/2014/main" id="{D558A0D1-D4FC-4240-9719-6EDE2670D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EFFC79-7227-4D1E-839B-3F4B3EE7304D}"/>
              </a:ext>
            </a:extLst>
          </p:cNvPr>
          <p:cNvSpPr>
            <a:spLocks noGrp="1"/>
          </p:cNvSpPr>
          <p:nvPr>
            <p:ph type="sldNum" sz="quarter" idx="12"/>
          </p:nvPr>
        </p:nvSpPr>
        <p:spPr/>
        <p:txBody>
          <a:bodyPr/>
          <a:lstStyle/>
          <a:p>
            <a:fld id="{F1BB5879-68ED-41BA-B453-2CF9B789BF2D}" type="slidenum">
              <a:rPr lang="en-US" smtClean="0"/>
              <a:t>‹#›</a:t>
            </a:fld>
            <a:endParaRPr lang="en-US"/>
          </a:p>
        </p:txBody>
      </p:sp>
    </p:spTree>
    <p:extLst>
      <p:ext uri="{BB962C8B-B14F-4D97-AF65-F5344CB8AC3E}">
        <p14:creationId xmlns:p14="http://schemas.microsoft.com/office/powerpoint/2010/main" val="412435839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9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9"/>
          </a:xfrm>
          <a:prstGeom prst="rect">
            <a:avLst/>
          </a:prstGeom>
        </p:spPr>
        <p:txBody>
          <a:bodyPr lIns="0" tIns="0" rIns="0" bIns="0"/>
          <a:lstStyle>
            <a:lvl1pPr>
              <a:buNone/>
              <a:defRPr sz="1024"/>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536"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29165"/>
          </a:xfrm>
          <a:prstGeom prst="rect">
            <a:avLst/>
          </a:prstGeom>
        </p:spPr>
        <p:txBody>
          <a:bodyPr vert="horz" wrap="square" lIns="0" tIns="0" rIns="0" bIns="0" rtlCol="0">
            <a:spAutoFit/>
          </a:bodyPr>
          <a:lstStyle/>
          <a:p>
            <a:pPr marL="7392" algn="r">
              <a:lnSpc>
                <a:spcPts val="2068"/>
              </a:lnSpc>
            </a:pPr>
            <a:fld id="{4FC69F23-2E07-414A-8684-A0744552B4DF}" type="slidenum">
              <a:rPr lang="en-GB" sz="932" spc="7">
                <a:solidFill>
                  <a:srgbClr val="6300FF"/>
                </a:solidFill>
                <a:latin typeface="Arial"/>
                <a:cs typeface="Arial"/>
              </a:rPr>
              <a:pPr marL="7392" algn="r">
                <a:lnSpc>
                  <a:spcPts val="2068"/>
                </a:lnSpc>
              </a:pPr>
              <a:t>‹#›</a:t>
            </a:fld>
            <a:endParaRPr sz="932">
              <a:solidFill>
                <a:srgbClr val="6300FF"/>
              </a:solidFill>
              <a:latin typeface="Arial"/>
              <a:cs typeface="Arial"/>
            </a:endParaRPr>
          </a:p>
        </p:txBody>
      </p:sp>
    </p:spTree>
    <p:extLst>
      <p:ext uri="{BB962C8B-B14F-4D97-AF65-F5344CB8AC3E}">
        <p14:creationId xmlns:p14="http://schemas.microsoft.com/office/powerpoint/2010/main" val="4235956768"/>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Dark Cov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53DA9E-52B1-6E42-8586-85D89AC12B0D}"/>
              </a:ext>
            </a:extLst>
          </p:cNvPr>
          <p:cNvSpPr>
            <a:spLocks noGrp="1"/>
          </p:cNvSpPr>
          <p:nvPr>
            <p:ph type="title"/>
          </p:nvPr>
        </p:nvSpPr>
        <p:spPr/>
        <p:txBody>
          <a:bodyPr>
            <a:noAutofit/>
          </a:bodyPr>
          <a:lstStyle/>
          <a:p>
            <a:r>
              <a:rPr lang="en-US"/>
              <a:t>Click to edit Master title style</a:t>
            </a:r>
          </a:p>
        </p:txBody>
      </p:sp>
      <p:sp>
        <p:nvSpPr>
          <p:cNvPr id="12" name="Text Placeholder 7">
            <a:extLst>
              <a:ext uri="{FF2B5EF4-FFF2-40B4-BE49-F238E27FC236}">
                <a16:creationId xmlns:a16="http://schemas.microsoft.com/office/drawing/2014/main" id="{9B8C1FC8-4787-584B-B931-0B1CA37ABC23}"/>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792" b="0">
                <a:solidFill>
                  <a:srgbClr val="75787B"/>
                </a:solidFill>
              </a:defRPr>
            </a:lvl1pPr>
            <a:lvl2pPr>
              <a:defRPr sz="1792" b="0">
                <a:solidFill>
                  <a:srgbClr val="75787B"/>
                </a:solidFill>
              </a:defRPr>
            </a:lvl2pPr>
            <a:lvl3pPr>
              <a:defRPr sz="1792" b="0">
                <a:solidFill>
                  <a:srgbClr val="75787B"/>
                </a:solidFill>
              </a:defRPr>
            </a:lvl3pPr>
            <a:lvl4pPr>
              <a:defRPr sz="1792" b="0">
                <a:solidFill>
                  <a:srgbClr val="75787B"/>
                </a:solidFill>
              </a:defRPr>
            </a:lvl4pPr>
            <a:lvl5pPr>
              <a:defRPr sz="1792" b="0">
                <a:solidFill>
                  <a:srgbClr val="75787B"/>
                </a:solidFill>
              </a:defRPr>
            </a:lvl5pPr>
          </a:lstStyle>
          <a:p>
            <a:pPr lvl="0"/>
            <a:r>
              <a:rPr lang="en-US"/>
              <a:t>XXX </a:t>
            </a:r>
            <a:r>
              <a:rPr lang="en-US" err="1"/>
              <a:t>XXX</a:t>
            </a:r>
            <a:endParaRPr lang="en-US"/>
          </a:p>
          <a:p>
            <a:pPr lvl="0"/>
            <a:r>
              <a:rPr lang="en-US"/>
              <a:t>Research Center</a:t>
            </a:r>
          </a:p>
        </p:txBody>
      </p:sp>
      <p:grpSp>
        <p:nvGrpSpPr>
          <p:cNvPr id="4" name="Group 3">
            <a:extLst>
              <a:ext uri="{FF2B5EF4-FFF2-40B4-BE49-F238E27FC236}">
                <a16:creationId xmlns:a16="http://schemas.microsoft.com/office/drawing/2014/main" id="{CC8B560B-C4E3-F14E-B3E6-C91A94A1A911}"/>
              </a:ext>
            </a:extLst>
          </p:cNvPr>
          <p:cNvGrpSpPr/>
          <p:nvPr userDrawn="1"/>
        </p:nvGrpSpPr>
        <p:grpSpPr>
          <a:xfrm>
            <a:off x="508391" y="507997"/>
            <a:ext cx="1756976" cy="969978"/>
            <a:chOff x="837666" y="837723"/>
            <a:chExt cx="2897383" cy="1599565"/>
          </a:xfrm>
        </p:grpSpPr>
        <p:grpSp>
          <p:nvGrpSpPr>
            <p:cNvPr id="5" name="object 3">
              <a:extLst>
                <a:ext uri="{FF2B5EF4-FFF2-40B4-BE49-F238E27FC236}">
                  <a16:creationId xmlns:a16="http://schemas.microsoft.com/office/drawing/2014/main" id="{168A65A2-4F88-3A49-8E7D-CA2FA4A3BBAF}"/>
                </a:ext>
              </a:extLst>
            </p:cNvPr>
            <p:cNvGrpSpPr/>
            <p:nvPr/>
          </p:nvGrpSpPr>
          <p:grpSpPr>
            <a:xfrm>
              <a:off x="2212954" y="1261511"/>
              <a:ext cx="1522095" cy="476884"/>
              <a:chOff x="2212954" y="1261511"/>
              <a:chExt cx="1522095" cy="476884"/>
            </a:xfrm>
          </p:grpSpPr>
          <p:pic>
            <p:nvPicPr>
              <p:cNvPr id="20" name="object 4">
                <a:extLst>
                  <a:ext uri="{FF2B5EF4-FFF2-40B4-BE49-F238E27FC236}">
                    <a16:creationId xmlns:a16="http://schemas.microsoft.com/office/drawing/2014/main" id="{4DC59377-D475-9541-8B0F-A2555AB699EF}"/>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1" name="object 5">
                <a:extLst>
                  <a:ext uri="{FF2B5EF4-FFF2-40B4-BE49-F238E27FC236}">
                    <a16:creationId xmlns:a16="http://schemas.microsoft.com/office/drawing/2014/main" id="{923D7F26-DDEA-3047-B44E-6DF34F1B558C}"/>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2" name="object 6">
                <a:extLst>
                  <a:ext uri="{FF2B5EF4-FFF2-40B4-BE49-F238E27FC236}">
                    <a16:creationId xmlns:a16="http://schemas.microsoft.com/office/drawing/2014/main" id="{08CBDFC7-FC45-9748-BB77-C59DAEBD7677}"/>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3" name="object 7">
                <a:extLst>
                  <a:ext uri="{FF2B5EF4-FFF2-40B4-BE49-F238E27FC236}">
                    <a16:creationId xmlns:a16="http://schemas.microsoft.com/office/drawing/2014/main" id="{C3C2C19E-3914-2245-8901-3A1DF51970A5}"/>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4" name="object 8">
                <a:extLst>
                  <a:ext uri="{FF2B5EF4-FFF2-40B4-BE49-F238E27FC236}">
                    <a16:creationId xmlns:a16="http://schemas.microsoft.com/office/drawing/2014/main" id="{E65C9BCF-6A09-C84C-9A8B-F5FD458C669D}"/>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5" name="object 9">
                <a:extLst>
                  <a:ext uri="{FF2B5EF4-FFF2-40B4-BE49-F238E27FC236}">
                    <a16:creationId xmlns:a16="http://schemas.microsoft.com/office/drawing/2014/main" id="{5FC47527-044E-E44A-926E-1D4A1EA4BCAA}"/>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76"/>
              </a:p>
            </p:txBody>
          </p:sp>
          <p:pic>
            <p:nvPicPr>
              <p:cNvPr id="26" name="object 10">
                <a:extLst>
                  <a:ext uri="{FF2B5EF4-FFF2-40B4-BE49-F238E27FC236}">
                    <a16:creationId xmlns:a16="http://schemas.microsoft.com/office/drawing/2014/main" id="{2BCBD0AE-C629-9C44-A1BD-3DAC970D80C8}"/>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7" name="object 11">
                <a:extLst>
                  <a:ext uri="{FF2B5EF4-FFF2-40B4-BE49-F238E27FC236}">
                    <a16:creationId xmlns:a16="http://schemas.microsoft.com/office/drawing/2014/main" id="{1FEE33BC-D13E-B34A-AB8F-CE30D85D23EF}"/>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8" name="object 12">
                <a:extLst>
                  <a:ext uri="{FF2B5EF4-FFF2-40B4-BE49-F238E27FC236}">
                    <a16:creationId xmlns:a16="http://schemas.microsoft.com/office/drawing/2014/main" id="{75CA8E22-7B03-EF4D-B381-B1BD6F5B6689}"/>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9" name="object 13">
                <a:extLst>
                  <a:ext uri="{FF2B5EF4-FFF2-40B4-BE49-F238E27FC236}">
                    <a16:creationId xmlns:a16="http://schemas.microsoft.com/office/drawing/2014/main" id="{56624C3C-B7BA-D949-90EA-7B2CEED973D9}"/>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76"/>
              </a:p>
            </p:txBody>
          </p:sp>
          <p:pic>
            <p:nvPicPr>
              <p:cNvPr id="30" name="object 14">
                <a:extLst>
                  <a:ext uri="{FF2B5EF4-FFF2-40B4-BE49-F238E27FC236}">
                    <a16:creationId xmlns:a16="http://schemas.microsoft.com/office/drawing/2014/main" id="{CC661F6B-F24A-C04D-B9CE-4B7D1B59BCE4}"/>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1" name="object 15">
                <a:extLst>
                  <a:ext uri="{FF2B5EF4-FFF2-40B4-BE49-F238E27FC236}">
                    <a16:creationId xmlns:a16="http://schemas.microsoft.com/office/drawing/2014/main" id="{C6677147-1F75-5940-9417-4F25634C88EF}"/>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2" name="object 16">
                <a:extLst>
                  <a:ext uri="{FF2B5EF4-FFF2-40B4-BE49-F238E27FC236}">
                    <a16:creationId xmlns:a16="http://schemas.microsoft.com/office/drawing/2014/main" id="{D3C0A771-FEC0-5F46-B794-474927C49271}"/>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3" name="object 17">
                <a:extLst>
                  <a:ext uri="{FF2B5EF4-FFF2-40B4-BE49-F238E27FC236}">
                    <a16:creationId xmlns:a16="http://schemas.microsoft.com/office/drawing/2014/main" id="{B2C2A39E-40D5-7C47-9CB2-52258B5AB872}"/>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4" name="object 18">
                <a:extLst>
                  <a:ext uri="{FF2B5EF4-FFF2-40B4-BE49-F238E27FC236}">
                    <a16:creationId xmlns:a16="http://schemas.microsoft.com/office/drawing/2014/main" id="{414EB63D-FB34-F24B-BE3D-76A58FFB721C}"/>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76"/>
              </a:p>
            </p:txBody>
          </p:sp>
          <p:pic>
            <p:nvPicPr>
              <p:cNvPr id="35" name="object 19">
                <a:extLst>
                  <a:ext uri="{FF2B5EF4-FFF2-40B4-BE49-F238E27FC236}">
                    <a16:creationId xmlns:a16="http://schemas.microsoft.com/office/drawing/2014/main" id="{841E078F-AE0A-554B-992D-18676E20E553}"/>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6" name="object 20">
                <a:extLst>
                  <a:ext uri="{FF2B5EF4-FFF2-40B4-BE49-F238E27FC236}">
                    <a16:creationId xmlns:a16="http://schemas.microsoft.com/office/drawing/2014/main" id="{5E5B056E-C526-B340-BACE-ED7CF852D869}"/>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6" name="object 21">
              <a:extLst>
                <a:ext uri="{FF2B5EF4-FFF2-40B4-BE49-F238E27FC236}">
                  <a16:creationId xmlns:a16="http://schemas.microsoft.com/office/drawing/2014/main" id="{1AEA1D9C-563F-EB40-AAAF-51AFBB9ECA02}"/>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76"/>
            </a:p>
          </p:txBody>
        </p:sp>
        <p:grpSp>
          <p:nvGrpSpPr>
            <p:cNvPr id="7" name="object 22">
              <a:extLst>
                <a:ext uri="{FF2B5EF4-FFF2-40B4-BE49-F238E27FC236}">
                  <a16:creationId xmlns:a16="http://schemas.microsoft.com/office/drawing/2014/main" id="{25F3BF2E-ADD9-DC40-B710-105A1F836C17}"/>
                </a:ext>
              </a:extLst>
            </p:cNvPr>
            <p:cNvGrpSpPr/>
            <p:nvPr/>
          </p:nvGrpSpPr>
          <p:grpSpPr>
            <a:xfrm>
              <a:off x="2343359" y="1805714"/>
              <a:ext cx="974725" cy="202565"/>
              <a:chOff x="2343359" y="1805714"/>
              <a:chExt cx="974725" cy="202565"/>
            </a:xfrm>
          </p:grpSpPr>
          <p:pic>
            <p:nvPicPr>
              <p:cNvPr id="13" name="object 23">
                <a:extLst>
                  <a:ext uri="{FF2B5EF4-FFF2-40B4-BE49-F238E27FC236}">
                    <a16:creationId xmlns:a16="http://schemas.microsoft.com/office/drawing/2014/main" id="{5A3685C4-EAA6-0F4E-BF0C-BB95C9BD0931}"/>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4" name="object 24">
                <a:extLst>
                  <a:ext uri="{FF2B5EF4-FFF2-40B4-BE49-F238E27FC236}">
                    <a16:creationId xmlns:a16="http://schemas.microsoft.com/office/drawing/2014/main" id="{E2504FEB-E2CB-1A4A-9916-BEA21CA8C07C}"/>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5" name="object 25">
                <a:extLst>
                  <a:ext uri="{FF2B5EF4-FFF2-40B4-BE49-F238E27FC236}">
                    <a16:creationId xmlns:a16="http://schemas.microsoft.com/office/drawing/2014/main" id="{CA89FF54-1E3A-D548-882A-5CCF106846CE}"/>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76"/>
              </a:p>
            </p:txBody>
          </p:sp>
          <p:pic>
            <p:nvPicPr>
              <p:cNvPr id="16" name="object 26">
                <a:extLst>
                  <a:ext uri="{FF2B5EF4-FFF2-40B4-BE49-F238E27FC236}">
                    <a16:creationId xmlns:a16="http://schemas.microsoft.com/office/drawing/2014/main" id="{D3B682B1-7DEB-EB46-A5D7-78AA01A16D69}"/>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7" name="object 27">
                <a:extLst>
                  <a:ext uri="{FF2B5EF4-FFF2-40B4-BE49-F238E27FC236}">
                    <a16:creationId xmlns:a16="http://schemas.microsoft.com/office/drawing/2014/main" id="{EC51AC97-2DE4-2442-907F-84C086CACE93}"/>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8" name="object 28">
                <a:extLst>
                  <a:ext uri="{FF2B5EF4-FFF2-40B4-BE49-F238E27FC236}">
                    <a16:creationId xmlns:a16="http://schemas.microsoft.com/office/drawing/2014/main" id="{D3E7883C-A2CD-C546-B411-AA1E79F2B0FD}"/>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9" name="object 29">
                <a:extLst>
                  <a:ext uri="{FF2B5EF4-FFF2-40B4-BE49-F238E27FC236}">
                    <a16:creationId xmlns:a16="http://schemas.microsoft.com/office/drawing/2014/main" id="{2455742F-7AF4-084C-AD93-38755B450EDD}"/>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8" name="object 30">
              <a:extLst>
                <a:ext uri="{FF2B5EF4-FFF2-40B4-BE49-F238E27FC236}">
                  <a16:creationId xmlns:a16="http://schemas.microsoft.com/office/drawing/2014/main" id="{7BCBCE16-4D96-5D4A-9F68-6B1B0F73040A}"/>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76"/>
            </a:p>
          </p:txBody>
        </p:sp>
        <p:sp>
          <p:nvSpPr>
            <p:cNvPr id="9" name="object 31">
              <a:extLst>
                <a:ext uri="{FF2B5EF4-FFF2-40B4-BE49-F238E27FC236}">
                  <a16:creationId xmlns:a16="http://schemas.microsoft.com/office/drawing/2014/main" id="{17F2B2D9-E9E8-CF46-B7DF-87D33502B5E9}"/>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76"/>
            </a:p>
          </p:txBody>
        </p:sp>
        <p:sp>
          <p:nvSpPr>
            <p:cNvPr id="10" name="object 32">
              <a:extLst>
                <a:ext uri="{FF2B5EF4-FFF2-40B4-BE49-F238E27FC236}">
                  <a16:creationId xmlns:a16="http://schemas.microsoft.com/office/drawing/2014/main" id="{197C2B53-9367-8942-B142-798F547B855D}"/>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76"/>
            </a:p>
          </p:txBody>
        </p:sp>
      </p:grpSp>
      <p:sp>
        <p:nvSpPr>
          <p:cNvPr id="37" name="object 37">
            <a:extLst>
              <a:ext uri="{FF2B5EF4-FFF2-40B4-BE49-F238E27FC236}">
                <a16:creationId xmlns:a16="http://schemas.microsoft.com/office/drawing/2014/main" id="{215B2DDA-D9D4-3E4F-B76F-93230F7D5F1E}"/>
              </a:ext>
            </a:extLst>
          </p:cNvPr>
          <p:cNvSpPr txBox="1"/>
          <p:nvPr userDrawn="1"/>
        </p:nvSpPr>
        <p:spPr>
          <a:xfrm>
            <a:off x="11187839" y="6391624"/>
            <a:ext cx="525613" cy="269304"/>
          </a:xfrm>
          <a:prstGeom prst="rect">
            <a:avLst/>
          </a:prstGeom>
        </p:spPr>
        <p:txBody>
          <a:bodyPr vert="horz" wrap="square" lIns="0" tIns="0" rIns="0" bIns="0" rtlCol="0">
            <a:spAutoFit/>
          </a:bodyPr>
          <a:lstStyle/>
          <a:p>
            <a:pPr marL="7392" algn="r">
              <a:lnSpc>
                <a:spcPts val="2068"/>
              </a:lnSpc>
            </a:pPr>
            <a:r>
              <a:rPr sz="1804" spc="7">
                <a:solidFill>
                  <a:schemeClr val="bg1"/>
                </a:solidFill>
                <a:latin typeface="Arial"/>
                <a:cs typeface="Arial"/>
              </a:rPr>
              <a:t>tii.ae</a:t>
            </a:r>
            <a:endParaRPr sz="1804">
              <a:solidFill>
                <a:schemeClr val="bg1"/>
              </a:solidFill>
              <a:latin typeface="Arial"/>
              <a:cs typeface="Arial"/>
            </a:endParaRPr>
          </a:p>
        </p:txBody>
      </p:sp>
    </p:spTree>
    <p:extLst>
      <p:ext uri="{BB962C8B-B14F-4D97-AF65-F5344CB8AC3E}">
        <p14:creationId xmlns:p14="http://schemas.microsoft.com/office/powerpoint/2010/main" val="23726228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7" y="1048930"/>
            <a:ext cx="5111641" cy="338876"/>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3" name="Text Placeholder 94">
            <a:extLst>
              <a:ext uri="{FF2B5EF4-FFF2-40B4-BE49-F238E27FC236}">
                <a16:creationId xmlns:a16="http://schemas.microsoft.com/office/drawing/2014/main" id="{4CF67DBB-A9B6-D641-B1DE-273DD544A0EA}"/>
              </a:ext>
            </a:extLst>
          </p:cNvPr>
          <p:cNvSpPr>
            <a:spLocks noGrp="1"/>
          </p:cNvSpPr>
          <p:nvPr>
            <p:ph type="body" sz="quarter" idx="32"/>
          </p:nvPr>
        </p:nvSpPr>
        <p:spPr>
          <a:xfrm>
            <a:off x="476577" y="3259020"/>
            <a:ext cx="5438801" cy="1226721"/>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a:extLst>
              <a:ext uri="{FF2B5EF4-FFF2-40B4-BE49-F238E27FC236}">
                <a16:creationId xmlns:a16="http://schemas.microsoft.com/office/drawing/2014/main" id="{94F0D692-2E54-FD46-81DA-EBFBD970C960}"/>
              </a:ext>
            </a:extLst>
          </p:cNvPr>
          <p:cNvSpPr>
            <a:spLocks noGrp="1"/>
          </p:cNvSpPr>
          <p:nvPr>
            <p:ph type="body" sz="quarter" idx="33"/>
          </p:nvPr>
        </p:nvSpPr>
        <p:spPr>
          <a:xfrm>
            <a:off x="476577"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E4D5CF94-1E87-0549-95B7-EB119951B445}"/>
              </a:ext>
            </a:extLst>
          </p:cNvPr>
          <p:cNvSpPr>
            <a:spLocks noGrp="1"/>
          </p:cNvSpPr>
          <p:nvPr>
            <p:ph type="body" sz="quarter" idx="34"/>
          </p:nvPr>
        </p:nvSpPr>
        <p:spPr>
          <a:xfrm>
            <a:off x="6253056" y="3259020"/>
            <a:ext cx="5438801" cy="1226721"/>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A97B07E4-D85F-0546-8B88-E8FF713A288F}"/>
              </a:ext>
            </a:extLst>
          </p:cNvPr>
          <p:cNvSpPr>
            <a:spLocks noGrp="1"/>
          </p:cNvSpPr>
          <p:nvPr>
            <p:ph type="body" sz="quarter" idx="35"/>
          </p:nvPr>
        </p:nvSpPr>
        <p:spPr>
          <a:xfrm>
            <a:off x="6253056"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CBFB5248-1302-2740-A875-420756085B20}"/>
              </a:ext>
            </a:extLst>
          </p:cNvPr>
          <p:cNvSpPr>
            <a:spLocks noGrp="1"/>
          </p:cNvSpPr>
          <p:nvPr>
            <p:ph type="body" sz="quarter" idx="36"/>
          </p:nvPr>
        </p:nvSpPr>
        <p:spPr>
          <a:xfrm>
            <a:off x="476577" y="5031376"/>
            <a:ext cx="5438801" cy="1226721"/>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51F346EC-D695-9E4E-B87A-F6C092EFEE1C}"/>
              </a:ext>
            </a:extLst>
          </p:cNvPr>
          <p:cNvSpPr>
            <a:spLocks noGrp="1"/>
          </p:cNvSpPr>
          <p:nvPr>
            <p:ph type="body" sz="quarter" idx="37"/>
          </p:nvPr>
        </p:nvSpPr>
        <p:spPr>
          <a:xfrm>
            <a:off x="476577"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02C5D928-5CD7-CE46-A7FD-34ACEF7FA257}"/>
              </a:ext>
            </a:extLst>
          </p:cNvPr>
          <p:cNvSpPr>
            <a:spLocks noGrp="1"/>
          </p:cNvSpPr>
          <p:nvPr>
            <p:ph type="body" sz="quarter" idx="38"/>
          </p:nvPr>
        </p:nvSpPr>
        <p:spPr>
          <a:xfrm>
            <a:off x="6253056" y="5031376"/>
            <a:ext cx="5438801" cy="1226721"/>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10454230-AD28-F442-8719-A50B998BC09F}"/>
              </a:ext>
            </a:extLst>
          </p:cNvPr>
          <p:cNvSpPr>
            <a:spLocks noGrp="1"/>
          </p:cNvSpPr>
          <p:nvPr>
            <p:ph type="body" sz="quarter" idx="39"/>
          </p:nvPr>
        </p:nvSpPr>
        <p:spPr>
          <a:xfrm>
            <a:off x="6253056"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9" name="Text Placeholder 94">
            <a:extLst>
              <a:ext uri="{FF2B5EF4-FFF2-40B4-BE49-F238E27FC236}">
                <a16:creationId xmlns:a16="http://schemas.microsoft.com/office/drawing/2014/main" id="{C8324B54-5E33-934D-AC53-2BFB801836FA}"/>
              </a:ext>
            </a:extLst>
          </p:cNvPr>
          <p:cNvSpPr>
            <a:spLocks noGrp="1"/>
          </p:cNvSpPr>
          <p:nvPr>
            <p:ph type="body" sz="quarter" idx="40"/>
          </p:nvPr>
        </p:nvSpPr>
        <p:spPr>
          <a:xfrm>
            <a:off x="2463420" y="1445339"/>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0" name="Text Placeholder 94">
            <a:extLst>
              <a:ext uri="{FF2B5EF4-FFF2-40B4-BE49-F238E27FC236}">
                <a16:creationId xmlns:a16="http://schemas.microsoft.com/office/drawing/2014/main" id="{41EA8438-C39A-3A47-AA7A-E89884D53087}"/>
              </a:ext>
            </a:extLst>
          </p:cNvPr>
          <p:cNvSpPr>
            <a:spLocks noGrp="1"/>
          </p:cNvSpPr>
          <p:nvPr>
            <p:ph type="body" sz="quarter" idx="41"/>
          </p:nvPr>
        </p:nvSpPr>
        <p:spPr>
          <a:xfrm>
            <a:off x="486733" y="2145251"/>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1" name="Text Placeholder 94">
            <a:extLst>
              <a:ext uri="{FF2B5EF4-FFF2-40B4-BE49-F238E27FC236}">
                <a16:creationId xmlns:a16="http://schemas.microsoft.com/office/drawing/2014/main" id="{46A283CB-41CC-FE42-8ECC-F60F32B37626}"/>
              </a:ext>
            </a:extLst>
          </p:cNvPr>
          <p:cNvSpPr>
            <a:spLocks noGrp="1"/>
          </p:cNvSpPr>
          <p:nvPr>
            <p:ph type="body" sz="quarter" idx="42"/>
          </p:nvPr>
        </p:nvSpPr>
        <p:spPr>
          <a:xfrm>
            <a:off x="4450265" y="2145251"/>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2" name="Text Placeholder 94">
            <a:extLst>
              <a:ext uri="{FF2B5EF4-FFF2-40B4-BE49-F238E27FC236}">
                <a16:creationId xmlns:a16="http://schemas.microsoft.com/office/drawing/2014/main" id="{BED0B757-6D0A-4446-B879-40EF365FAE9C}"/>
              </a:ext>
            </a:extLst>
          </p:cNvPr>
          <p:cNvSpPr>
            <a:spLocks noGrp="1"/>
          </p:cNvSpPr>
          <p:nvPr>
            <p:ph type="body" sz="quarter" idx="43"/>
          </p:nvPr>
        </p:nvSpPr>
        <p:spPr>
          <a:xfrm>
            <a:off x="6253056" y="1445339"/>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3" name="Text Placeholder 94">
            <a:extLst>
              <a:ext uri="{FF2B5EF4-FFF2-40B4-BE49-F238E27FC236}">
                <a16:creationId xmlns:a16="http://schemas.microsoft.com/office/drawing/2014/main" id="{85B0EE39-A06B-5648-BA3D-3A95C90871F7}"/>
              </a:ext>
            </a:extLst>
          </p:cNvPr>
          <p:cNvSpPr>
            <a:spLocks noGrp="1"/>
          </p:cNvSpPr>
          <p:nvPr>
            <p:ph type="body" sz="quarter" idx="44"/>
          </p:nvPr>
        </p:nvSpPr>
        <p:spPr>
          <a:xfrm>
            <a:off x="8209465" y="2145251"/>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F1A3380F-2683-1947-8285-567852D34476}"/>
              </a:ext>
            </a:extLst>
          </p:cNvPr>
          <p:cNvSpPr>
            <a:spLocks noGrp="1"/>
          </p:cNvSpPr>
          <p:nvPr>
            <p:ph type="body" sz="quarter" idx="45"/>
          </p:nvPr>
        </p:nvSpPr>
        <p:spPr>
          <a:xfrm>
            <a:off x="10226744" y="1445339"/>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1635370215"/>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4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80" y="1048933"/>
            <a:ext cx="5111641" cy="338876"/>
          </a:xfrm>
          <a:prstGeom prst="rect">
            <a:avLst/>
          </a:prstGeom>
        </p:spPr>
        <p:txBody>
          <a:bodyPr lIns="0" tIns="0" rIns="0" bIns="0" anchor="t" anchorCtr="0"/>
          <a:lstStyle>
            <a:lvl1pPr marL="0" indent="0" algn="l">
              <a:lnSpc>
                <a:spcPct val="100000"/>
              </a:lnSpc>
              <a:buNone/>
              <a:tabLst/>
              <a:defRPr sz="1280"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29165"/>
          </a:xfrm>
          <a:prstGeom prst="rect">
            <a:avLst/>
          </a:prstGeom>
        </p:spPr>
        <p:txBody>
          <a:bodyPr vert="horz" wrap="square" lIns="0" tIns="0" rIns="0" bIns="0" rtlCol="0">
            <a:spAutoFit/>
          </a:bodyPr>
          <a:lstStyle/>
          <a:p>
            <a:pPr marL="7392" algn="r">
              <a:lnSpc>
                <a:spcPts val="2068"/>
              </a:lnSpc>
            </a:pPr>
            <a:fld id="{4FC69F23-2E07-414A-8684-A0744552B4DF}" type="slidenum">
              <a:rPr lang="en-GB" sz="932" spc="7">
                <a:solidFill>
                  <a:srgbClr val="6300FF"/>
                </a:solidFill>
                <a:latin typeface="Arial"/>
                <a:cs typeface="Arial"/>
              </a:rPr>
              <a:pPr marL="7392" algn="r">
                <a:lnSpc>
                  <a:spcPts val="2068"/>
                </a:lnSpc>
              </a:pPr>
              <a:t>‹#›</a:t>
            </a:fld>
            <a:endParaRPr sz="932">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1"/>
            <a:ext cx="3074699" cy="105839"/>
          </a:xfrm>
          <a:prstGeom prst="rect">
            <a:avLst/>
          </a:prstGeom>
        </p:spPr>
        <p:txBody>
          <a:bodyPr lIns="0" tIns="0" rIns="0" bIns="0" anchor="t" anchorCtr="0"/>
          <a:lstStyle>
            <a:lvl1pPr marL="0" indent="0" algn="l">
              <a:lnSpc>
                <a:spcPct val="100000"/>
              </a:lnSpc>
              <a:buNone/>
              <a:tabLst/>
              <a:defRPr sz="768"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3" name="Text Placeholder 94">
            <a:extLst>
              <a:ext uri="{FF2B5EF4-FFF2-40B4-BE49-F238E27FC236}">
                <a16:creationId xmlns:a16="http://schemas.microsoft.com/office/drawing/2014/main" id="{4CF67DBB-A9B6-D641-B1DE-273DD544A0EA}"/>
              </a:ext>
            </a:extLst>
          </p:cNvPr>
          <p:cNvSpPr>
            <a:spLocks noGrp="1"/>
          </p:cNvSpPr>
          <p:nvPr>
            <p:ph type="body" sz="quarter" idx="32"/>
          </p:nvPr>
        </p:nvSpPr>
        <p:spPr>
          <a:xfrm>
            <a:off x="476579" y="3259020"/>
            <a:ext cx="5438801" cy="1226722"/>
          </a:xfrm>
          <a:prstGeom prst="rect">
            <a:avLst/>
          </a:prstGeom>
        </p:spPr>
        <p:txBody>
          <a:bodyPr lIns="0" tIns="0" rIns="0" bIns="0" anchor="t" anchorCtr="0"/>
          <a:lstStyle>
            <a:lvl1pPr marL="93622" indent="-93622" algn="l">
              <a:lnSpc>
                <a:spcPct val="100000"/>
              </a:lnSpc>
              <a:spcBef>
                <a:spcPts val="0"/>
              </a:spcBef>
              <a:spcAft>
                <a:spcPts val="768"/>
              </a:spcAft>
              <a:buClr>
                <a:schemeClr val="tx2"/>
              </a:buClr>
              <a:buFont typeface="Arial" panose="020B0604020202020204" pitchFamily="34" charset="0"/>
              <a:buChar char="•"/>
              <a:tabLst/>
              <a:defRPr sz="1024"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a:extLst>
              <a:ext uri="{FF2B5EF4-FFF2-40B4-BE49-F238E27FC236}">
                <a16:creationId xmlns:a16="http://schemas.microsoft.com/office/drawing/2014/main" id="{94F0D692-2E54-FD46-81DA-EBFBD970C960}"/>
              </a:ext>
            </a:extLst>
          </p:cNvPr>
          <p:cNvSpPr>
            <a:spLocks noGrp="1"/>
          </p:cNvSpPr>
          <p:nvPr>
            <p:ph type="body" sz="quarter" idx="33"/>
          </p:nvPr>
        </p:nvSpPr>
        <p:spPr>
          <a:xfrm>
            <a:off x="476579" y="2961247"/>
            <a:ext cx="5438801" cy="297772"/>
          </a:xfrm>
          <a:prstGeom prst="rect">
            <a:avLst/>
          </a:prstGeom>
        </p:spPr>
        <p:txBody>
          <a:bodyPr lIns="0" tIns="0" rIns="0" bIns="0" anchor="t" anchorCtr="0"/>
          <a:lstStyle>
            <a:lvl1pPr marL="0" indent="0" algn="l">
              <a:lnSpc>
                <a:spcPct val="100000"/>
              </a:lnSpc>
              <a:buNone/>
              <a:tabLst/>
              <a:defRPr sz="1280"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E4D5CF94-1E87-0549-95B7-EB119951B445}"/>
              </a:ext>
            </a:extLst>
          </p:cNvPr>
          <p:cNvSpPr>
            <a:spLocks noGrp="1"/>
          </p:cNvSpPr>
          <p:nvPr>
            <p:ph type="body" sz="quarter" idx="34"/>
          </p:nvPr>
        </p:nvSpPr>
        <p:spPr>
          <a:xfrm>
            <a:off x="6253058" y="3259020"/>
            <a:ext cx="5438801" cy="1226722"/>
          </a:xfrm>
          <a:prstGeom prst="rect">
            <a:avLst/>
          </a:prstGeom>
        </p:spPr>
        <p:txBody>
          <a:bodyPr lIns="0" tIns="0" rIns="0" bIns="0" anchor="t" anchorCtr="0"/>
          <a:lstStyle>
            <a:lvl1pPr marL="93622" indent="-93622" algn="l">
              <a:lnSpc>
                <a:spcPct val="100000"/>
              </a:lnSpc>
              <a:spcBef>
                <a:spcPts val="0"/>
              </a:spcBef>
              <a:spcAft>
                <a:spcPts val="768"/>
              </a:spcAft>
              <a:buClr>
                <a:schemeClr val="tx2"/>
              </a:buClr>
              <a:buFont typeface="Arial" panose="020B0604020202020204" pitchFamily="34" charset="0"/>
              <a:buChar char="•"/>
              <a:tabLst/>
              <a:defRPr sz="1024"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A97B07E4-D85F-0546-8B88-E8FF713A288F}"/>
              </a:ext>
            </a:extLst>
          </p:cNvPr>
          <p:cNvSpPr>
            <a:spLocks noGrp="1"/>
          </p:cNvSpPr>
          <p:nvPr>
            <p:ph type="body" sz="quarter" idx="35"/>
          </p:nvPr>
        </p:nvSpPr>
        <p:spPr>
          <a:xfrm>
            <a:off x="6253058" y="2961247"/>
            <a:ext cx="5438801" cy="297772"/>
          </a:xfrm>
          <a:prstGeom prst="rect">
            <a:avLst/>
          </a:prstGeom>
        </p:spPr>
        <p:txBody>
          <a:bodyPr lIns="0" tIns="0" rIns="0" bIns="0" anchor="t" anchorCtr="0"/>
          <a:lstStyle>
            <a:lvl1pPr marL="0" indent="0" algn="l">
              <a:lnSpc>
                <a:spcPct val="100000"/>
              </a:lnSpc>
              <a:buNone/>
              <a:tabLst/>
              <a:defRPr sz="1280"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CBFB5248-1302-2740-A875-420756085B20}"/>
              </a:ext>
            </a:extLst>
          </p:cNvPr>
          <p:cNvSpPr>
            <a:spLocks noGrp="1"/>
          </p:cNvSpPr>
          <p:nvPr>
            <p:ph type="body" sz="quarter" idx="36"/>
          </p:nvPr>
        </p:nvSpPr>
        <p:spPr>
          <a:xfrm>
            <a:off x="476579" y="5031376"/>
            <a:ext cx="5438801" cy="1226722"/>
          </a:xfrm>
          <a:prstGeom prst="rect">
            <a:avLst/>
          </a:prstGeom>
        </p:spPr>
        <p:txBody>
          <a:bodyPr lIns="0" tIns="0" rIns="0" bIns="0" anchor="t" anchorCtr="0"/>
          <a:lstStyle>
            <a:lvl1pPr marL="93622" indent="-93622" algn="l">
              <a:lnSpc>
                <a:spcPct val="100000"/>
              </a:lnSpc>
              <a:spcBef>
                <a:spcPts val="0"/>
              </a:spcBef>
              <a:spcAft>
                <a:spcPts val="768"/>
              </a:spcAft>
              <a:buClr>
                <a:schemeClr val="tx2"/>
              </a:buClr>
              <a:buFont typeface="Arial" panose="020B0604020202020204" pitchFamily="34" charset="0"/>
              <a:buChar char="•"/>
              <a:tabLst/>
              <a:defRPr sz="1024"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51F346EC-D695-9E4E-B87A-F6C092EFEE1C}"/>
              </a:ext>
            </a:extLst>
          </p:cNvPr>
          <p:cNvSpPr>
            <a:spLocks noGrp="1"/>
          </p:cNvSpPr>
          <p:nvPr>
            <p:ph type="body" sz="quarter" idx="37"/>
          </p:nvPr>
        </p:nvSpPr>
        <p:spPr>
          <a:xfrm>
            <a:off x="476579" y="4733603"/>
            <a:ext cx="5438801" cy="297772"/>
          </a:xfrm>
          <a:prstGeom prst="rect">
            <a:avLst/>
          </a:prstGeom>
        </p:spPr>
        <p:txBody>
          <a:bodyPr lIns="0" tIns="0" rIns="0" bIns="0" anchor="t" anchorCtr="0"/>
          <a:lstStyle>
            <a:lvl1pPr marL="0" indent="0" algn="l">
              <a:lnSpc>
                <a:spcPct val="100000"/>
              </a:lnSpc>
              <a:buNone/>
              <a:tabLst/>
              <a:defRPr sz="1280"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02C5D928-5CD7-CE46-A7FD-34ACEF7FA257}"/>
              </a:ext>
            </a:extLst>
          </p:cNvPr>
          <p:cNvSpPr>
            <a:spLocks noGrp="1"/>
          </p:cNvSpPr>
          <p:nvPr>
            <p:ph type="body" sz="quarter" idx="38"/>
          </p:nvPr>
        </p:nvSpPr>
        <p:spPr>
          <a:xfrm>
            <a:off x="6253058" y="5031376"/>
            <a:ext cx="5438801" cy="1226722"/>
          </a:xfrm>
          <a:prstGeom prst="rect">
            <a:avLst/>
          </a:prstGeom>
        </p:spPr>
        <p:txBody>
          <a:bodyPr lIns="0" tIns="0" rIns="0" bIns="0" anchor="t" anchorCtr="0"/>
          <a:lstStyle>
            <a:lvl1pPr marL="93622" indent="-93622" algn="l">
              <a:lnSpc>
                <a:spcPct val="100000"/>
              </a:lnSpc>
              <a:spcBef>
                <a:spcPts val="0"/>
              </a:spcBef>
              <a:spcAft>
                <a:spcPts val="768"/>
              </a:spcAft>
              <a:buClr>
                <a:schemeClr val="tx2"/>
              </a:buClr>
              <a:buFont typeface="Arial" panose="020B0604020202020204" pitchFamily="34" charset="0"/>
              <a:buChar char="•"/>
              <a:tabLst/>
              <a:defRPr sz="1024"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10454230-AD28-F442-8719-A50B998BC09F}"/>
              </a:ext>
            </a:extLst>
          </p:cNvPr>
          <p:cNvSpPr>
            <a:spLocks noGrp="1"/>
          </p:cNvSpPr>
          <p:nvPr>
            <p:ph type="body" sz="quarter" idx="39"/>
          </p:nvPr>
        </p:nvSpPr>
        <p:spPr>
          <a:xfrm>
            <a:off x="6253058" y="4733603"/>
            <a:ext cx="5438801" cy="297772"/>
          </a:xfrm>
          <a:prstGeom prst="rect">
            <a:avLst/>
          </a:prstGeom>
        </p:spPr>
        <p:txBody>
          <a:bodyPr lIns="0" tIns="0" rIns="0" bIns="0" anchor="t" anchorCtr="0"/>
          <a:lstStyle>
            <a:lvl1pPr marL="0" indent="0" algn="l">
              <a:lnSpc>
                <a:spcPct val="100000"/>
              </a:lnSpc>
              <a:buNone/>
              <a:tabLst/>
              <a:defRPr sz="1280"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9" name="Text Placeholder 94">
            <a:extLst>
              <a:ext uri="{FF2B5EF4-FFF2-40B4-BE49-F238E27FC236}">
                <a16:creationId xmlns:a16="http://schemas.microsoft.com/office/drawing/2014/main" id="{C8324B54-5E33-934D-AC53-2BFB801836FA}"/>
              </a:ext>
            </a:extLst>
          </p:cNvPr>
          <p:cNvSpPr>
            <a:spLocks noGrp="1"/>
          </p:cNvSpPr>
          <p:nvPr>
            <p:ph type="body" sz="quarter" idx="40"/>
          </p:nvPr>
        </p:nvSpPr>
        <p:spPr>
          <a:xfrm>
            <a:off x="2463422" y="1445341"/>
            <a:ext cx="1465113" cy="613069"/>
          </a:xfrm>
          <a:prstGeom prst="rect">
            <a:avLst/>
          </a:prstGeom>
        </p:spPr>
        <p:txBody>
          <a:bodyPr lIns="0" tIns="0" rIns="0" bIns="0" anchor="t" anchorCtr="0"/>
          <a:lstStyle>
            <a:lvl1pPr marL="93622" indent="-93622" algn="l">
              <a:lnSpc>
                <a:spcPct val="100000"/>
              </a:lnSpc>
              <a:spcBef>
                <a:spcPts val="0"/>
              </a:spcBef>
              <a:spcAft>
                <a:spcPts val="768"/>
              </a:spcAft>
              <a:buClr>
                <a:schemeClr val="tx2"/>
              </a:buClr>
              <a:buFont typeface="Arial" panose="020B0604020202020204" pitchFamily="34" charset="0"/>
              <a:buChar char="•"/>
              <a:tabLst/>
              <a:defRPr sz="896"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0" name="Text Placeholder 94">
            <a:extLst>
              <a:ext uri="{FF2B5EF4-FFF2-40B4-BE49-F238E27FC236}">
                <a16:creationId xmlns:a16="http://schemas.microsoft.com/office/drawing/2014/main" id="{41EA8438-C39A-3A47-AA7A-E89884D53087}"/>
              </a:ext>
            </a:extLst>
          </p:cNvPr>
          <p:cNvSpPr>
            <a:spLocks noGrp="1"/>
          </p:cNvSpPr>
          <p:nvPr>
            <p:ph type="body" sz="quarter" idx="41"/>
          </p:nvPr>
        </p:nvSpPr>
        <p:spPr>
          <a:xfrm>
            <a:off x="486736" y="2145253"/>
            <a:ext cx="1465113" cy="613069"/>
          </a:xfrm>
          <a:prstGeom prst="rect">
            <a:avLst/>
          </a:prstGeom>
        </p:spPr>
        <p:txBody>
          <a:bodyPr lIns="0" tIns="0" rIns="0" bIns="0" anchor="t" anchorCtr="0"/>
          <a:lstStyle>
            <a:lvl1pPr marL="93622" indent="-93622" algn="l">
              <a:lnSpc>
                <a:spcPct val="100000"/>
              </a:lnSpc>
              <a:spcBef>
                <a:spcPts val="0"/>
              </a:spcBef>
              <a:spcAft>
                <a:spcPts val="768"/>
              </a:spcAft>
              <a:buClr>
                <a:schemeClr val="tx2"/>
              </a:buClr>
              <a:buFont typeface="Arial" panose="020B0604020202020204" pitchFamily="34" charset="0"/>
              <a:buChar char="•"/>
              <a:tabLst/>
              <a:defRPr sz="896"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1" name="Text Placeholder 94">
            <a:extLst>
              <a:ext uri="{FF2B5EF4-FFF2-40B4-BE49-F238E27FC236}">
                <a16:creationId xmlns:a16="http://schemas.microsoft.com/office/drawing/2014/main" id="{46A283CB-41CC-FE42-8ECC-F60F32B37626}"/>
              </a:ext>
            </a:extLst>
          </p:cNvPr>
          <p:cNvSpPr>
            <a:spLocks noGrp="1"/>
          </p:cNvSpPr>
          <p:nvPr>
            <p:ph type="body" sz="quarter" idx="42"/>
          </p:nvPr>
        </p:nvSpPr>
        <p:spPr>
          <a:xfrm>
            <a:off x="4450268" y="2145253"/>
            <a:ext cx="1465113" cy="613069"/>
          </a:xfrm>
          <a:prstGeom prst="rect">
            <a:avLst/>
          </a:prstGeom>
        </p:spPr>
        <p:txBody>
          <a:bodyPr lIns="0" tIns="0" rIns="0" bIns="0" anchor="t" anchorCtr="0"/>
          <a:lstStyle>
            <a:lvl1pPr marL="93622" indent="-93622" algn="l">
              <a:lnSpc>
                <a:spcPct val="100000"/>
              </a:lnSpc>
              <a:spcBef>
                <a:spcPts val="0"/>
              </a:spcBef>
              <a:spcAft>
                <a:spcPts val="768"/>
              </a:spcAft>
              <a:buClr>
                <a:schemeClr val="tx2"/>
              </a:buClr>
              <a:buFont typeface="Arial" panose="020B0604020202020204" pitchFamily="34" charset="0"/>
              <a:buChar char="•"/>
              <a:tabLst/>
              <a:defRPr sz="896"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2" name="Text Placeholder 94">
            <a:extLst>
              <a:ext uri="{FF2B5EF4-FFF2-40B4-BE49-F238E27FC236}">
                <a16:creationId xmlns:a16="http://schemas.microsoft.com/office/drawing/2014/main" id="{BED0B757-6D0A-4446-B879-40EF365FAE9C}"/>
              </a:ext>
            </a:extLst>
          </p:cNvPr>
          <p:cNvSpPr>
            <a:spLocks noGrp="1"/>
          </p:cNvSpPr>
          <p:nvPr>
            <p:ph type="body" sz="quarter" idx="43"/>
          </p:nvPr>
        </p:nvSpPr>
        <p:spPr>
          <a:xfrm>
            <a:off x="6253058" y="1445341"/>
            <a:ext cx="1465113" cy="613069"/>
          </a:xfrm>
          <a:prstGeom prst="rect">
            <a:avLst/>
          </a:prstGeom>
        </p:spPr>
        <p:txBody>
          <a:bodyPr lIns="0" tIns="0" rIns="0" bIns="0" anchor="t" anchorCtr="0"/>
          <a:lstStyle>
            <a:lvl1pPr marL="93622" indent="-93622" algn="l">
              <a:lnSpc>
                <a:spcPct val="100000"/>
              </a:lnSpc>
              <a:spcBef>
                <a:spcPts val="0"/>
              </a:spcBef>
              <a:spcAft>
                <a:spcPts val="768"/>
              </a:spcAft>
              <a:buClr>
                <a:schemeClr val="tx2"/>
              </a:buClr>
              <a:buFont typeface="Arial" panose="020B0604020202020204" pitchFamily="34" charset="0"/>
              <a:buChar char="•"/>
              <a:tabLst/>
              <a:defRPr sz="896"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3" name="Text Placeholder 94">
            <a:extLst>
              <a:ext uri="{FF2B5EF4-FFF2-40B4-BE49-F238E27FC236}">
                <a16:creationId xmlns:a16="http://schemas.microsoft.com/office/drawing/2014/main" id="{85B0EE39-A06B-5648-BA3D-3A95C90871F7}"/>
              </a:ext>
            </a:extLst>
          </p:cNvPr>
          <p:cNvSpPr>
            <a:spLocks noGrp="1"/>
          </p:cNvSpPr>
          <p:nvPr>
            <p:ph type="body" sz="quarter" idx="44"/>
          </p:nvPr>
        </p:nvSpPr>
        <p:spPr>
          <a:xfrm>
            <a:off x="8209468" y="2145253"/>
            <a:ext cx="1465113" cy="613069"/>
          </a:xfrm>
          <a:prstGeom prst="rect">
            <a:avLst/>
          </a:prstGeom>
        </p:spPr>
        <p:txBody>
          <a:bodyPr lIns="0" tIns="0" rIns="0" bIns="0" anchor="t" anchorCtr="0"/>
          <a:lstStyle>
            <a:lvl1pPr marL="93622" indent="-93622" algn="l">
              <a:lnSpc>
                <a:spcPct val="100000"/>
              </a:lnSpc>
              <a:spcBef>
                <a:spcPts val="0"/>
              </a:spcBef>
              <a:spcAft>
                <a:spcPts val="768"/>
              </a:spcAft>
              <a:buClr>
                <a:schemeClr val="tx2"/>
              </a:buClr>
              <a:buFont typeface="Arial" panose="020B0604020202020204" pitchFamily="34" charset="0"/>
              <a:buChar char="•"/>
              <a:tabLst/>
              <a:defRPr sz="896"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F1A3380F-2683-1947-8285-567852D34476}"/>
              </a:ext>
            </a:extLst>
          </p:cNvPr>
          <p:cNvSpPr>
            <a:spLocks noGrp="1"/>
          </p:cNvSpPr>
          <p:nvPr>
            <p:ph type="body" sz="quarter" idx="45"/>
          </p:nvPr>
        </p:nvSpPr>
        <p:spPr>
          <a:xfrm>
            <a:off x="10226746" y="1445341"/>
            <a:ext cx="1465113" cy="613069"/>
          </a:xfrm>
          <a:prstGeom prst="rect">
            <a:avLst/>
          </a:prstGeom>
        </p:spPr>
        <p:txBody>
          <a:bodyPr lIns="0" tIns="0" rIns="0" bIns="0" anchor="t" anchorCtr="0"/>
          <a:lstStyle>
            <a:lvl1pPr marL="93622" indent="-93622" algn="l">
              <a:lnSpc>
                <a:spcPct val="100000"/>
              </a:lnSpc>
              <a:spcBef>
                <a:spcPts val="0"/>
              </a:spcBef>
              <a:spcAft>
                <a:spcPts val="768"/>
              </a:spcAft>
              <a:buClr>
                <a:schemeClr val="tx2"/>
              </a:buClr>
              <a:buFont typeface="Arial" panose="020B0604020202020204" pitchFamily="34" charset="0"/>
              <a:buChar char="•"/>
              <a:tabLst/>
              <a:defRPr sz="896"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159255057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3_Slide Divi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FFF0D8-1E9E-644C-A5EC-E15BF954090B}"/>
              </a:ext>
            </a:extLst>
          </p:cNvPr>
          <p:cNvSpPr/>
          <p:nvPr/>
        </p:nvSpPr>
        <p:spPr>
          <a:xfrm>
            <a:off x="0" y="-1"/>
            <a:ext cx="12192000" cy="6858001"/>
          </a:xfrm>
          <a:prstGeom prst="rect">
            <a:avLst/>
          </a:prstGeom>
          <a:solidFill>
            <a:srgbClr val="00B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5"/>
          </a:p>
        </p:txBody>
      </p:sp>
      <p:sp>
        <p:nvSpPr>
          <p:cNvPr id="14" name="Title 1">
            <a:extLst>
              <a:ext uri="{FF2B5EF4-FFF2-40B4-BE49-F238E27FC236}">
                <a16:creationId xmlns:a16="http://schemas.microsoft.com/office/drawing/2014/main" id="{DFBADDB0-3A66-E04D-853B-B1506CE3CBE4}"/>
              </a:ext>
            </a:extLst>
          </p:cNvPr>
          <p:cNvSpPr>
            <a:spLocks noGrp="1"/>
          </p:cNvSpPr>
          <p:nvPr>
            <p:ph type="ctrTitle"/>
          </p:nvPr>
        </p:nvSpPr>
        <p:spPr>
          <a:xfrm>
            <a:off x="522035" y="3007851"/>
            <a:ext cx="5572805" cy="444970"/>
          </a:xfrm>
          <a:prstGeom prst="rect">
            <a:avLst/>
          </a:prstGeom>
        </p:spPr>
        <p:txBody>
          <a:bodyPr lIns="0" tIns="0" rIns="0" bIns="0" anchor="b"/>
          <a:lstStyle>
            <a:lvl1pPr algn="l">
              <a:lnSpc>
                <a:spcPct val="100000"/>
              </a:lnSpc>
              <a:defRPr sz="1796" b="1">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GB"/>
          </a:p>
        </p:txBody>
      </p:sp>
      <p:sp>
        <p:nvSpPr>
          <p:cNvPr id="20" name="Slide Number Placeholder 13">
            <a:extLst>
              <a:ext uri="{FF2B5EF4-FFF2-40B4-BE49-F238E27FC236}">
                <a16:creationId xmlns:a16="http://schemas.microsoft.com/office/drawing/2014/main" id="{74C1BED9-7182-A343-B2B1-BB1CE579AFD9}"/>
              </a:ext>
            </a:extLst>
          </p:cNvPr>
          <p:cNvSpPr>
            <a:spLocks noGrp="1"/>
          </p:cNvSpPr>
          <p:nvPr>
            <p:ph type="sldNum" sz="quarter" idx="4"/>
          </p:nvPr>
        </p:nvSpPr>
        <p:spPr>
          <a:xfrm>
            <a:off x="11277605" y="6347885"/>
            <a:ext cx="398463" cy="148166"/>
          </a:xfrm>
          <a:prstGeom prst="rect">
            <a:avLst/>
          </a:prstGeom>
        </p:spPr>
        <p:txBody>
          <a:bodyPr vert="horz" lIns="0" tIns="0" rIns="0" bIns="0" rtlCol="0" anchor="ctr"/>
          <a:lstStyle>
            <a:lvl1pPr algn="r">
              <a:defRPr sz="960" b="0">
                <a:solidFill>
                  <a:schemeClr val="bg1"/>
                </a:solidFill>
              </a:defRPr>
            </a:lvl1pPr>
          </a:lstStyle>
          <a:p>
            <a:fld id="{C8A43965-4643-F643-A67C-D0741259ACA1}" type="slidenum">
              <a:rPr lang="en-GB" smtClean="0"/>
              <a:pPr/>
              <a:t>‹#›</a:t>
            </a:fld>
            <a:endParaRPr lang="en-GB"/>
          </a:p>
        </p:txBody>
      </p:sp>
      <p:grpSp>
        <p:nvGrpSpPr>
          <p:cNvPr id="45" name="Group 44">
            <a:extLst>
              <a:ext uri="{FF2B5EF4-FFF2-40B4-BE49-F238E27FC236}">
                <a16:creationId xmlns:a16="http://schemas.microsoft.com/office/drawing/2014/main" id="{BA28D701-A8C7-7246-B774-3E3A7C38B789}"/>
              </a:ext>
            </a:extLst>
          </p:cNvPr>
          <p:cNvGrpSpPr/>
          <p:nvPr userDrawn="1"/>
        </p:nvGrpSpPr>
        <p:grpSpPr>
          <a:xfrm>
            <a:off x="6186773" y="2578104"/>
            <a:ext cx="6003351" cy="4279900"/>
            <a:chOff x="11204338" y="4963689"/>
            <a:chExt cx="8899922" cy="6344920"/>
          </a:xfrm>
        </p:grpSpPr>
        <p:sp>
          <p:nvSpPr>
            <p:cNvPr id="46" name="object 32">
              <a:extLst>
                <a:ext uri="{FF2B5EF4-FFF2-40B4-BE49-F238E27FC236}">
                  <a16:creationId xmlns:a16="http://schemas.microsoft.com/office/drawing/2014/main" id="{C96A203D-185F-2941-9E07-D57911A980C2}"/>
                </a:ext>
              </a:extLst>
            </p:cNvPr>
            <p:cNvSpPr/>
            <p:nvPr/>
          </p:nvSpPr>
          <p:spPr>
            <a:xfrm>
              <a:off x="17473455" y="5930619"/>
              <a:ext cx="2630805" cy="1338580"/>
            </a:xfrm>
            <a:custGeom>
              <a:avLst/>
              <a:gdLst/>
              <a:ahLst/>
              <a:cxnLst/>
              <a:rect l="l" t="t" r="r" b="b"/>
              <a:pathLst>
                <a:path w="2630805" h="1338579">
                  <a:moveTo>
                    <a:pt x="0" y="0"/>
                  </a:moveTo>
                  <a:lnTo>
                    <a:pt x="0" y="400312"/>
                  </a:lnTo>
                  <a:lnTo>
                    <a:pt x="51727" y="400594"/>
                  </a:lnTo>
                  <a:lnTo>
                    <a:pt x="103245" y="401440"/>
                  </a:lnTo>
                  <a:lnTo>
                    <a:pt x="154552" y="402851"/>
                  </a:lnTo>
                  <a:lnTo>
                    <a:pt x="205647" y="404825"/>
                  </a:lnTo>
                  <a:lnTo>
                    <a:pt x="256531" y="407362"/>
                  </a:lnTo>
                  <a:lnTo>
                    <a:pt x="307202" y="410462"/>
                  </a:lnTo>
                  <a:lnTo>
                    <a:pt x="357659" y="414126"/>
                  </a:lnTo>
                  <a:lnTo>
                    <a:pt x="407903" y="418352"/>
                  </a:lnTo>
                  <a:lnTo>
                    <a:pt x="457933" y="423141"/>
                  </a:lnTo>
                  <a:lnTo>
                    <a:pt x="507748" y="428492"/>
                  </a:lnTo>
                  <a:lnTo>
                    <a:pt x="557348" y="434405"/>
                  </a:lnTo>
                  <a:lnTo>
                    <a:pt x="606731" y="440880"/>
                  </a:lnTo>
                  <a:lnTo>
                    <a:pt x="655898" y="447916"/>
                  </a:lnTo>
                  <a:lnTo>
                    <a:pt x="704848" y="455514"/>
                  </a:lnTo>
                  <a:lnTo>
                    <a:pt x="753580" y="463673"/>
                  </a:lnTo>
                  <a:lnTo>
                    <a:pt x="802093" y="472392"/>
                  </a:lnTo>
                  <a:lnTo>
                    <a:pt x="850388" y="481673"/>
                  </a:lnTo>
                  <a:lnTo>
                    <a:pt x="898463" y="491513"/>
                  </a:lnTo>
                  <a:lnTo>
                    <a:pt x="946319" y="501914"/>
                  </a:lnTo>
                  <a:lnTo>
                    <a:pt x="993953" y="512875"/>
                  </a:lnTo>
                  <a:lnTo>
                    <a:pt x="1041367" y="524395"/>
                  </a:lnTo>
                  <a:lnTo>
                    <a:pt x="1088558" y="536475"/>
                  </a:lnTo>
                  <a:lnTo>
                    <a:pt x="1135527" y="549113"/>
                  </a:lnTo>
                  <a:lnTo>
                    <a:pt x="1182274" y="562311"/>
                  </a:lnTo>
                  <a:lnTo>
                    <a:pt x="1228797" y="576068"/>
                  </a:lnTo>
                  <a:lnTo>
                    <a:pt x="1275095" y="590383"/>
                  </a:lnTo>
                  <a:lnTo>
                    <a:pt x="1321169" y="605256"/>
                  </a:lnTo>
                  <a:lnTo>
                    <a:pt x="1367018" y="620687"/>
                  </a:lnTo>
                  <a:lnTo>
                    <a:pt x="1412641" y="636677"/>
                  </a:lnTo>
                  <a:lnTo>
                    <a:pt x="1458038" y="653223"/>
                  </a:lnTo>
                  <a:lnTo>
                    <a:pt x="1503207" y="670327"/>
                  </a:lnTo>
                  <a:lnTo>
                    <a:pt x="1548149" y="687988"/>
                  </a:lnTo>
                  <a:lnTo>
                    <a:pt x="1592863" y="706206"/>
                  </a:lnTo>
                  <a:lnTo>
                    <a:pt x="1637349" y="724980"/>
                  </a:lnTo>
                  <a:lnTo>
                    <a:pt x="1681604" y="744311"/>
                  </a:lnTo>
                  <a:lnTo>
                    <a:pt x="1725631" y="764198"/>
                  </a:lnTo>
                  <a:lnTo>
                    <a:pt x="1769426" y="784640"/>
                  </a:lnTo>
                  <a:lnTo>
                    <a:pt x="1812991" y="805639"/>
                  </a:lnTo>
                  <a:lnTo>
                    <a:pt x="1856324" y="827192"/>
                  </a:lnTo>
                  <a:lnTo>
                    <a:pt x="1899425" y="849301"/>
                  </a:lnTo>
                  <a:lnTo>
                    <a:pt x="1942293" y="871965"/>
                  </a:lnTo>
                  <a:lnTo>
                    <a:pt x="1984927" y="895184"/>
                  </a:lnTo>
                  <a:lnTo>
                    <a:pt x="2027328" y="918957"/>
                  </a:lnTo>
                  <a:lnTo>
                    <a:pt x="2069495" y="943284"/>
                  </a:lnTo>
                  <a:lnTo>
                    <a:pt x="2111426" y="968165"/>
                  </a:lnTo>
                  <a:lnTo>
                    <a:pt x="2153122" y="993600"/>
                  </a:lnTo>
                  <a:lnTo>
                    <a:pt x="2194581" y="1019589"/>
                  </a:lnTo>
                  <a:lnTo>
                    <a:pt x="2235804" y="1046130"/>
                  </a:lnTo>
                  <a:lnTo>
                    <a:pt x="2276789" y="1073225"/>
                  </a:lnTo>
                  <a:lnTo>
                    <a:pt x="2317537" y="1100873"/>
                  </a:lnTo>
                  <a:lnTo>
                    <a:pt x="2358046" y="1129073"/>
                  </a:lnTo>
                  <a:lnTo>
                    <a:pt x="2398315" y="1157825"/>
                  </a:lnTo>
                  <a:lnTo>
                    <a:pt x="2438345" y="1187130"/>
                  </a:lnTo>
                  <a:lnTo>
                    <a:pt x="2478135" y="1216986"/>
                  </a:lnTo>
                  <a:lnTo>
                    <a:pt x="2517684" y="1247394"/>
                  </a:lnTo>
                  <a:lnTo>
                    <a:pt x="2556992" y="1278354"/>
                  </a:lnTo>
                  <a:lnTo>
                    <a:pt x="2596058" y="1309864"/>
                  </a:lnTo>
                  <a:lnTo>
                    <a:pt x="2630643" y="1338426"/>
                  </a:lnTo>
                  <a:lnTo>
                    <a:pt x="2630643" y="831409"/>
                  </a:lnTo>
                  <a:lnTo>
                    <a:pt x="2559411" y="780843"/>
                  </a:lnTo>
                  <a:lnTo>
                    <a:pt x="2518574" y="752805"/>
                  </a:lnTo>
                  <a:lnTo>
                    <a:pt x="2477517" y="725276"/>
                  </a:lnTo>
                  <a:lnTo>
                    <a:pt x="2436241" y="698256"/>
                  </a:lnTo>
                  <a:lnTo>
                    <a:pt x="2394746" y="671746"/>
                  </a:lnTo>
                  <a:lnTo>
                    <a:pt x="2353034" y="645746"/>
                  </a:lnTo>
                  <a:lnTo>
                    <a:pt x="2311103" y="620255"/>
                  </a:lnTo>
                  <a:lnTo>
                    <a:pt x="2268955" y="595275"/>
                  </a:lnTo>
                  <a:lnTo>
                    <a:pt x="2226590" y="570804"/>
                  </a:lnTo>
                  <a:lnTo>
                    <a:pt x="2184010" y="546845"/>
                  </a:lnTo>
                  <a:lnTo>
                    <a:pt x="2141213" y="523395"/>
                  </a:lnTo>
                  <a:lnTo>
                    <a:pt x="2098201" y="500457"/>
                  </a:lnTo>
                  <a:lnTo>
                    <a:pt x="2054974" y="478030"/>
                  </a:lnTo>
                  <a:lnTo>
                    <a:pt x="2011533" y="456114"/>
                  </a:lnTo>
                  <a:lnTo>
                    <a:pt x="1967879" y="434710"/>
                  </a:lnTo>
                  <a:lnTo>
                    <a:pt x="1924011" y="413817"/>
                  </a:lnTo>
                  <a:lnTo>
                    <a:pt x="1879930" y="393436"/>
                  </a:lnTo>
                  <a:lnTo>
                    <a:pt x="1835636" y="373567"/>
                  </a:lnTo>
                  <a:lnTo>
                    <a:pt x="1791131" y="354210"/>
                  </a:lnTo>
                  <a:lnTo>
                    <a:pt x="1746415" y="335366"/>
                  </a:lnTo>
                  <a:lnTo>
                    <a:pt x="1701488" y="317035"/>
                  </a:lnTo>
                  <a:lnTo>
                    <a:pt x="1656350" y="299216"/>
                  </a:lnTo>
                  <a:lnTo>
                    <a:pt x="1611002" y="281911"/>
                  </a:lnTo>
                  <a:lnTo>
                    <a:pt x="1565446" y="265119"/>
                  </a:lnTo>
                  <a:lnTo>
                    <a:pt x="1519680" y="248840"/>
                  </a:lnTo>
                  <a:lnTo>
                    <a:pt x="1473705" y="233075"/>
                  </a:lnTo>
                  <a:lnTo>
                    <a:pt x="1427523" y="217824"/>
                  </a:lnTo>
                  <a:lnTo>
                    <a:pt x="1381134" y="203087"/>
                  </a:lnTo>
                  <a:lnTo>
                    <a:pt x="1334537" y="188865"/>
                  </a:lnTo>
                  <a:lnTo>
                    <a:pt x="1287734" y="175156"/>
                  </a:lnTo>
                  <a:lnTo>
                    <a:pt x="1240725" y="161963"/>
                  </a:lnTo>
                  <a:lnTo>
                    <a:pt x="1193511" y="149284"/>
                  </a:lnTo>
                  <a:lnTo>
                    <a:pt x="1146092" y="137121"/>
                  </a:lnTo>
                  <a:lnTo>
                    <a:pt x="1098468" y="125473"/>
                  </a:lnTo>
                  <a:lnTo>
                    <a:pt x="1050640" y="114340"/>
                  </a:lnTo>
                  <a:lnTo>
                    <a:pt x="1002609" y="103724"/>
                  </a:lnTo>
                  <a:lnTo>
                    <a:pt x="954374" y="93623"/>
                  </a:lnTo>
                  <a:lnTo>
                    <a:pt x="905937" y="84038"/>
                  </a:lnTo>
                  <a:lnTo>
                    <a:pt x="857298" y="74969"/>
                  </a:lnTo>
                  <a:lnTo>
                    <a:pt x="808458" y="66417"/>
                  </a:lnTo>
                  <a:lnTo>
                    <a:pt x="759416" y="58382"/>
                  </a:lnTo>
                  <a:lnTo>
                    <a:pt x="710174" y="50864"/>
                  </a:lnTo>
                  <a:lnTo>
                    <a:pt x="660732" y="43863"/>
                  </a:lnTo>
                  <a:lnTo>
                    <a:pt x="611090" y="37379"/>
                  </a:lnTo>
                  <a:lnTo>
                    <a:pt x="561249" y="31413"/>
                  </a:lnTo>
                  <a:lnTo>
                    <a:pt x="511210" y="25964"/>
                  </a:lnTo>
                  <a:lnTo>
                    <a:pt x="460972" y="21034"/>
                  </a:lnTo>
                  <a:lnTo>
                    <a:pt x="410537" y="16621"/>
                  </a:lnTo>
                  <a:lnTo>
                    <a:pt x="359905" y="12727"/>
                  </a:lnTo>
                  <a:lnTo>
                    <a:pt x="309076" y="9352"/>
                  </a:lnTo>
                  <a:lnTo>
                    <a:pt x="258050" y="6495"/>
                  </a:lnTo>
                  <a:lnTo>
                    <a:pt x="206830" y="4157"/>
                  </a:lnTo>
                  <a:lnTo>
                    <a:pt x="155414" y="2338"/>
                  </a:lnTo>
                  <a:lnTo>
                    <a:pt x="103803" y="1039"/>
                  </a:lnTo>
                  <a:lnTo>
                    <a:pt x="51998" y="259"/>
                  </a:lnTo>
                  <a:lnTo>
                    <a:pt x="0" y="0"/>
                  </a:lnTo>
                  <a:close/>
                </a:path>
              </a:pathLst>
            </a:custGeom>
            <a:solidFill>
              <a:srgbClr val="76DBD4"/>
            </a:solidFill>
          </p:spPr>
          <p:txBody>
            <a:bodyPr wrap="square" lIns="0" tIns="0" rIns="0" bIns="0" rtlCol="0"/>
            <a:lstStyle/>
            <a:p>
              <a:endParaRPr sz="357"/>
            </a:p>
          </p:txBody>
        </p:sp>
        <p:sp>
          <p:nvSpPr>
            <p:cNvPr id="47" name="object 33">
              <a:extLst>
                <a:ext uri="{FF2B5EF4-FFF2-40B4-BE49-F238E27FC236}">
                  <a16:creationId xmlns:a16="http://schemas.microsoft.com/office/drawing/2014/main" id="{35AFB814-4011-074F-9B75-9F451A9EB1F8}"/>
                </a:ext>
              </a:extLst>
            </p:cNvPr>
            <p:cNvSpPr/>
            <p:nvPr/>
          </p:nvSpPr>
          <p:spPr>
            <a:xfrm>
              <a:off x="11204338" y="4963689"/>
              <a:ext cx="6132830" cy="6344920"/>
            </a:xfrm>
            <a:custGeom>
              <a:avLst/>
              <a:gdLst/>
              <a:ahLst/>
              <a:cxnLst/>
              <a:rect l="l" t="t" r="r" b="b"/>
              <a:pathLst>
                <a:path w="6132830" h="6344920">
                  <a:moveTo>
                    <a:pt x="1800520" y="3946727"/>
                  </a:moveTo>
                  <a:lnTo>
                    <a:pt x="1764019" y="3959010"/>
                  </a:lnTo>
                  <a:lnTo>
                    <a:pt x="1735121" y="3984481"/>
                  </a:lnTo>
                  <a:lnTo>
                    <a:pt x="1718810" y="4017905"/>
                  </a:lnTo>
                  <a:lnTo>
                    <a:pt x="1716224" y="4055013"/>
                  </a:lnTo>
                  <a:lnTo>
                    <a:pt x="1728502" y="4091540"/>
                  </a:lnTo>
                  <a:lnTo>
                    <a:pt x="1753989" y="4120417"/>
                  </a:lnTo>
                  <a:lnTo>
                    <a:pt x="1787414" y="4136722"/>
                  </a:lnTo>
                  <a:lnTo>
                    <a:pt x="1824510" y="4139307"/>
                  </a:lnTo>
                  <a:lnTo>
                    <a:pt x="1861011" y="4127026"/>
                  </a:lnTo>
                  <a:lnTo>
                    <a:pt x="1889909" y="4101534"/>
                  </a:lnTo>
                  <a:lnTo>
                    <a:pt x="1906220" y="4068109"/>
                  </a:lnTo>
                  <a:lnTo>
                    <a:pt x="1908806" y="4031012"/>
                  </a:lnTo>
                  <a:lnTo>
                    <a:pt x="1896528" y="3994506"/>
                  </a:lnTo>
                  <a:lnTo>
                    <a:pt x="1871041" y="3965618"/>
                  </a:lnTo>
                  <a:lnTo>
                    <a:pt x="1837616" y="3949311"/>
                  </a:lnTo>
                  <a:lnTo>
                    <a:pt x="1800520" y="3946727"/>
                  </a:lnTo>
                  <a:close/>
                </a:path>
                <a:path w="6132830" h="6344920">
                  <a:moveTo>
                    <a:pt x="1771076" y="5418264"/>
                  </a:moveTo>
                  <a:lnTo>
                    <a:pt x="1756676" y="5418763"/>
                  </a:lnTo>
                  <a:lnTo>
                    <a:pt x="1744028" y="5424540"/>
                  </a:lnTo>
                  <a:lnTo>
                    <a:pt x="1734477" y="5434642"/>
                  </a:lnTo>
                  <a:lnTo>
                    <a:pt x="1729371" y="5448116"/>
                  </a:lnTo>
                  <a:lnTo>
                    <a:pt x="1729874" y="5462486"/>
                  </a:lnTo>
                  <a:lnTo>
                    <a:pt x="1735656" y="5475119"/>
                  </a:lnTo>
                  <a:lnTo>
                    <a:pt x="1745754" y="5484664"/>
                  </a:lnTo>
                  <a:lnTo>
                    <a:pt x="1759202" y="5489770"/>
                  </a:lnTo>
                  <a:lnTo>
                    <a:pt x="1773580" y="5489271"/>
                  </a:lnTo>
                  <a:lnTo>
                    <a:pt x="1786212" y="5483499"/>
                  </a:lnTo>
                  <a:lnTo>
                    <a:pt x="1795758" y="5473409"/>
                  </a:lnTo>
                  <a:lnTo>
                    <a:pt x="1800877" y="5459959"/>
                  </a:lnTo>
                  <a:lnTo>
                    <a:pt x="1800379" y="5445569"/>
                  </a:lnTo>
                  <a:lnTo>
                    <a:pt x="1794607" y="5432931"/>
                  </a:lnTo>
                  <a:lnTo>
                    <a:pt x="1784520" y="5423383"/>
                  </a:lnTo>
                  <a:lnTo>
                    <a:pt x="1771076" y="5418264"/>
                  </a:lnTo>
                  <a:close/>
                </a:path>
                <a:path w="6132830" h="6344920">
                  <a:moveTo>
                    <a:pt x="1800520" y="5914390"/>
                  </a:moveTo>
                  <a:lnTo>
                    <a:pt x="1764019" y="5926657"/>
                  </a:lnTo>
                  <a:lnTo>
                    <a:pt x="1735121" y="5952140"/>
                  </a:lnTo>
                  <a:lnTo>
                    <a:pt x="1718810" y="5985567"/>
                  </a:lnTo>
                  <a:lnTo>
                    <a:pt x="1716224" y="6022672"/>
                  </a:lnTo>
                  <a:lnTo>
                    <a:pt x="1728502" y="6059187"/>
                  </a:lnTo>
                  <a:lnTo>
                    <a:pt x="1753989" y="6088076"/>
                  </a:lnTo>
                  <a:lnTo>
                    <a:pt x="1787414" y="6104388"/>
                  </a:lnTo>
                  <a:lnTo>
                    <a:pt x="1824510" y="6106979"/>
                  </a:lnTo>
                  <a:lnTo>
                    <a:pt x="1861011" y="6094704"/>
                  </a:lnTo>
                  <a:lnTo>
                    <a:pt x="1889909" y="6069229"/>
                  </a:lnTo>
                  <a:lnTo>
                    <a:pt x="1906220" y="6035797"/>
                  </a:lnTo>
                  <a:lnTo>
                    <a:pt x="1908806" y="5998678"/>
                  </a:lnTo>
                  <a:lnTo>
                    <a:pt x="1896528" y="5962143"/>
                  </a:lnTo>
                  <a:lnTo>
                    <a:pt x="1871041" y="5933274"/>
                  </a:lnTo>
                  <a:lnTo>
                    <a:pt x="1837616" y="5916976"/>
                  </a:lnTo>
                  <a:lnTo>
                    <a:pt x="1800520" y="5914390"/>
                  </a:lnTo>
                  <a:close/>
                </a:path>
                <a:path w="6132830" h="6344920">
                  <a:moveTo>
                    <a:pt x="1940433" y="1802185"/>
                  </a:moveTo>
                  <a:lnTo>
                    <a:pt x="1926055" y="1802693"/>
                  </a:lnTo>
                  <a:lnTo>
                    <a:pt x="1913426" y="1808475"/>
                  </a:lnTo>
                  <a:lnTo>
                    <a:pt x="1903886" y="1818570"/>
                  </a:lnTo>
                  <a:lnTo>
                    <a:pt x="1898779" y="1832017"/>
                  </a:lnTo>
                  <a:lnTo>
                    <a:pt x="1899266" y="1846412"/>
                  </a:lnTo>
                  <a:lnTo>
                    <a:pt x="1905034" y="1859052"/>
                  </a:lnTo>
                  <a:lnTo>
                    <a:pt x="1915128" y="1868595"/>
                  </a:lnTo>
                  <a:lnTo>
                    <a:pt x="1928590" y="1873702"/>
                  </a:lnTo>
                  <a:lnTo>
                    <a:pt x="1942966" y="1873202"/>
                  </a:lnTo>
                  <a:lnTo>
                    <a:pt x="1955604" y="1867427"/>
                  </a:lnTo>
                  <a:lnTo>
                    <a:pt x="1965153" y="1857337"/>
                  </a:lnTo>
                  <a:lnTo>
                    <a:pt x="1970264" y="1843891"/>
                  </a:lnTo>
                  <a:lnTo>
                    <a:pt x="1969773" y="1829510"/>
                  </a:lnTo>
                  <a:lnTo>
                    <a:pt x="1963995" y="1816870"/>
                  </a:lnTo>
                  <a:lnTo>
                    <a:pt x="1953893" y="1807313"/>
                  </a:lnTo>
                  <a:lnTo>
                    <a:pt x="1940433" y="1802185"/>
                  </a:lnTo>
                  <a:close/>
                </a:path>
                <a:path w="6132830" h="6344920">
                  <a:moveTo>
                    <a:pt x="1916826" y="5056643"/>
                  </a:moveTo>
                  <a:lnTo>
                    <a:pt x="1879651" y="5057670"/>
                  </a:lnTo>
                  <a:lnTo>
                    <a:pt x="1844498" y="5073437"/>
                  </a:lnTo>
                  <a:lnTo>
                    <a:pt x="1818228" y="5101620"/>
                  </a:lnTo>
                  <a:lnTo>
                    <a:pt x="1805251" y="5136478"/>
                  </a:lnTo>
                  <a:lnTo>
                    <a:pt x="1806288" y="5173654"/>
                  </a:lnTo>
                  <a:lnTo>
                    <a:pt x="1822059" y="5208794"/>
                  </a:lnTo>
                  <a:lnTo>
                    <a:pt x="1850225" y="5235078"/>
                  </a:lnTo>
                  <a:lnTo>
                    <a:pt x="1885074" y="5248057"/>
                  </a:lnTo>
                  <a:lnTo>
                    <a:pt x="1922250" y="5247022"/>
                  </a:lnTo>
                  <a:lnTo>
                    <a:pt x="1957395" y="5231264"/>
                  </a:lnTo>
                  <a:lnTo>
                    <a:pt x="1983665" y="5203089"/>
                  </a:lnTo>
                  <a:lnTo>
                    <a:pt x="1996649" y="5168230"/>
                  </a:lnTo>
                  <a:lnTo>
                    <a:pt x="1995622" y="5131045"/>
                  </a:lnTo>
                  <a:lnTo>
                    <a:pt x="1979855" y="5095897"/>
                  </a:lnTo>
                  <a:lnTo>
                    <a:pt x="1951676" y="5069627"/>
                  </a:lnTo>
                  <a:lnTo>
                    <a:pt x="1916826" y="5056643"/>
                  </a:lnTo>
                  <a:close/>
                </a:path>
                <a:path w="6132830" h="6344920">
                  <a:moveTo>
                    <a:pt x="2026597" y="4283178"/>
                  </a:moveTo>
                  <a:lnTo>
                    <a:pt x="2012214" y="4283669"/>
                  </a:lnTo>
                  <a:lnTo>
                    <a:pt x="1999579" y="4289447"/>
                  </a:lnTo>
                  <a:lnTo>
                    <a:pt x="1990032" y="4299549"/>
                  </a:lnTo>
                  <a:lnTo>
                    <a:pt x="1984913" y="4313010"/>
                  </a:lnTo>
                  <a:lnTo>
                    <a:pt x="1985413" y="4327389"/>
                  </a:lnTo>
                  <a:lnTo>
                    <a:pt x="1991188" y="4340024"/>
                  </a:lnTo>
                  <a:lnTo>
                    <a:pt x="2001278" y="4349574"/>
                  </a:lnTo>
                  <a:lnTo>
                    <a:pt x="2014723" y="4354694"/>
                  </a:lnTo>
                  <a:lnTo>
                    <a:pt x="2029113" y="4354190"/>
                  </a:lnTo>
                  <a:lnTo>
                    <a:pt x="2041753" y="4348413"/>
                  </a:lnTo>
                  <a:lnTo>
                    <a:pt x="2051304" y="4338319"/>
                  </a:lnTo>
                  <a:lnTo>
                    <a:pt x="2056429" y="4324863"/>
                  </a:lnTo>
                  <a:lnTo>
                    <a:pt x="2055913" y="4310476"/>
                  </a:lnTo>
                  <a:lnTo>
                    <a:pt x="2050132" y="4297836"/>
                  </a:lnTo>
                  <a:lnTo>
                    <a:pt x="2040042" y="4288288"/>
                  </a:lnTo>
                  <a:lnTo>
                    <a:pt x="2026597" y="4283178"/>
                  </a:lnTo>
                  <a:close/>
                </a:path>
                <a:path w="6132830" h="6344920">
                  <a:moveTo>
                    <a:pt x="1356785" y="4347689"/>
                  </a:moveTo>
                  <a:lnTo>
                    <a:pt x="1342407" y="4348187"/>
                  </a:lnTo>
                  <a:lnTo>
                    <a:pt x="1329772" y="4353960"/>
                  </a:lnTo>
                  <a:lnTo>
                    <a:pt x="1320217" y="4364050"/>
                  </a:lnTo>
                  <a:lnTo>
                    <a:pt x="1315080" y="4377500"/>
                  </a:lnTo>
                  <a:lnTo>
                    <a:pt x="1315596" y="4391889"/>
                  </a:lnTo>
                  <a:lnTo>
                    <a:pt x="1321377" y="4404528"/>
                  </a:lnTo>
                  <a:lnTo>
                    <a:pt x="1331467" y="4414076"/>
                  </a:lnTo>
                  <a:lnTo>
                    <a:pt x="1344911" y="4419195"/>
                  </a:lnTo>
                  <a:lnTo>
                    <a:pt x="1359303" y="4418684"/>
                  </a:lnTo>
                  <a:lnTo>
                    <a:pt x="1371945" y="4412906"/>
                  </a:lnTo>
                  <a:lnTo>
                    <a:pt x="1381496" y="4402814"/>
                  </a:lnTo>
                  <a:lnTo>
                    <a:pt x="1386617" y="4389363"/>
                  </a:lnTo>
                  <a:lnTo>
                    <a:pt x="1386114" y="4374986"/>
                  </a:lnTo>
                  <a:lnTo>
                    <a:pt x="1380332" y="4362354"/>
                  </a:lnTo>
                  <a:lnTo>
                    <a:pt x="1370234" y="4352808"/>
                  </a:lnTo>
                  <a:lnTo>
                    <a:pt x="1356785" y="4347689"/>
                  </a:lnTo>
                  <a:close/>
                </a:path>
                <a:path w="6132830" h="6344920">
                  <a:moveTo>
                    <a:pt x="1912934" y="2255632"/>
                  </a:moveTo>
                  <a:lnTo>
                    <a:pt x="1875832" y="2258217"/>
                  </a:lnTo>
                  <a:lnTo>
                    <a:pt x="1842414" y="2274528"/>
                  </a:lnTo>
                  <a:lnTo>
                    <a:pt x="1816949" y="2303427"/>
                  </a:lnTo>
                  <a:lnTo>
                    <a:pt x="1804670" y="2339924"/>
                  </a:lnTo>
                  <a:lnTo>
                    <a:pt x="1807261" y="2377020"/>
                  </a:lnTo>
                  <a:lnTo>
                    <a:pt x="1823576" y="2410447"/>
                  </a:lnTo>
                  <a:lnTo>
                    <a:pt x="1852467" y="2435936"/>
                  </a:lnTo>
                  <a:lnTo>
                    <a:pt x="1888977" y="2448213"/>
                  </a:lnTo>
                  <a:lnTo>
                    <a:pt x="1926070" y="2445628"/>
                  </a:lnTo>
                  <a:lnTo>
                    <a:pt x="1959487" y="2429317"/>
                  </a:lnTo>
                  <a:lnTo>
                    <a:pt x="1984965" y="2400419"/>
                  </a:lnTo>
                  <a:lnTo>
                    <a:pt x="1997249" y="2363909"/>
                  </a:lnTo>
                  <a:lnTo>
                    <a:pt x="1994665" y="2326813"/>
                  </a:lnTo>
                  <a:lnTo>
                    <a:pt x="1978352" y="2293394"/>
                  </a:lnTo>
                  <a:lnTo>
                    <a:pt x="1949448" y="2267910"/>
                  </a:lnTo>
                  <a:lnTo>
                    <a:pt x="1912934" y="2255632"/>
                  </a:lnTo>
                  <a:close/>
                </a:path>
                <a:path w="6132830" h="6344920">
                  <a:moveTo>
                    <a:pt x="1984668" y="4564731"/>
                  </a:moveTo>
                  <a:lnTo>
                    <a:pt x="1949476" y="4576777"/>
                  </a:lnTo>
                  <a:lnTo>
                    <a:pt x="1920611" y="4602289"/>
                  </a:lnTo>
                  <a:lnTo>
                    <a:pt x="1903898" y="4637001"/>
                  </a:lnTo>
                  <a:lnTo>
                    <a:pt x="1901871" y="4674129"/>
                  </a:lnTo>
                  <a:lnTo>
                    <a:pt x="1913920" y="4709311"/>
                  </a:lnTo>
                  <a:lnTo>
                    <a:pt x="1939438" y="4738180"/>
                  </a:lnTo>
                  <a:lnTo>
                    <a:pt x="1974148" y="4754884"/>
                  </a:lnTo>
                  <a:lnTo>
                    <a:pt x="2011281" y="4756912"/>
                  </a:lnTo>
                  <a:lnTo>
                    <a:pt x="2046463" y="4744868"/>
                  </a:lnTo>
                  <a:lnTo>
                    <a:pt x="2075319" y="4719353"/>
                  </a:lnTo>
                  <a:lnTo>
                    <a:pt x="2092036" y="4684652"/>
                  </a:lnTo>
                  <a:lnTo>
                    <a:pt x="2094074" y="4647518"/>
                  </a:lnTo>
                  <a:lnTo>
                    <a:pt x="2082036" y="4612331"/>
                  </a:lnTo>
                  <a:lnTo>
                    <a:pt x="2056523" y="4583473"/>
                  </a:lnTo>
                  <a:lnTo>
                    <a:pt x="2021810" y="4566760"/>
                  </a:lnTo>
                  <a:lnTo>
                    <a:pt x="1984668" y="4564731"/>
                  </a:lnTo>
                  <a:close/>
                </a:path>
                <a:path w="6132830" h="6344920">
                  <a:moveTo>
                    <a:pt x="1462118" y="6065010"/>
                  </a:moveTo>
                  <a:lnTo>
                    <a:pt x="1425621" y="6077291"/>
                  </a:lnTo>
                  <a:lnTo>
                    <a:pt x="1396717" y="6102772"/>
                  </a:lnTo>
                  <a:lnTo>
                    <a:pt x="1380404" y="6136187"/>
                  </a:lnTo>
                  <a:lnTo>
                    <a:pt x="1377820" y="6173281"/>
                  </a:lnTo>
                  <a:lnTo>
                    <a:pt x="1390104" y="6209800"/>
                  </a:lnTo>
                  <a:lnTo>
                    <a:pt x="1415579" y="6238686"/>
                  </a:lnTo>
                  <a:lnTo>
                    <a:pt x="1448991" y="6254991"/>
                  </a:lnTo>
                  <a:lnTo>
                    <a:pt x="1486084" y="6257574"/>
                  </a:lnTo>
                  <a:lnTo>
                    <a:pt x="1522602" y="6245296"/>
                  </a:lnTo>
                  <a:lnTo>
                    <a:pt x="1551493" y="6219812"/>
                  </a:lnTo>
                  <a:lnTo>
                    <a:pt x="1567808" y="6186392"/>
                  </a:lnTo>
                  <a:lnTo>
                    <a:pt x="1570399" y="6149297"/>
                  </a:lnTo>
                  <a:lnTo>
                    <a:pt x="1558120" y="6112787"/>
                  </a:lnTo>
                  <a:lnTo>
                    <a:pt x="1532637" y="6083892"/>
                  </a:lnTo>
                  <a:lnTo>
                    <a:pt x="1499213" y="6067588"/>
                  </a:lnTo>
                  <a:lnTo>
                    <a:pt x="1462118" y="6065010"/>
                  </a:lnTo>
                  <a:close/>
                </a:path>
                <a:path w="6132830" h="6344920">
                  <a:moveTo>
                    <a:pt x="2143182" y="3329827"/>
                  </a:moveTo>
                  <a:lnTo>
                    <a:pt x="2106008" y="3330856"/>
                  </a:lnTo>
                  <a:lnTo>
                    <a:pt x="2070868" y="3346610"/>
                  </a:lnTo>
                  <a:lnTo>
                    <a:pt x="2044586" y="3374793"/>
                  </a:lnTo>
                  <a:lnTo>
                    <a:pt x="2031601" y="3409651"/>
                  </a:lnTo>
                  <a:lnTo>
                    <a:pt x="2032633" y="3446827"/>
                  </a:lnTo>
                  <a:lnTo>
                    <a:pt x="2048398" y="3481967"/>
                  </a:lnTo>
                  <a:lnTo>
                    <a:pt x="2076573" y="3508241"/>
                  </a:lnTo>
                  <a:lnTo>
                    <a:pt x="2111433" y="3521226"/>
                  </a:lnTo>
                  <a:lnTo>
                    <a:pt x="2148617" y="3520199"/>
                  </a:lnTo>
                  <a:lnTo>
                    <a:pt x="2183765" y="3504437"/>
                  </a:lnTo>
                  <a:lnTo>
                    <a:pt x="2210034" y="3476257"/>
                  </a:lnTo>
                  <a:lnTo>
                    <a:pt x="2223017" y="3441403"/>
                  </a:lnTo>
                  <a:lnTo>
                    <a:pt x="2221983" y="3404224"/>
                  </a:lnTo>
                  <a:lnTo>
                    <a:pt x="2206205" y="3369070"/>
                  </a:lnTo>
                  <a:lnTo>
                    <a:pt x="2178033" y="3342805"/>
                  </a:lnTo>
                  <a:lnTo>
                    <a:pt x="2143182" y="3329827"/>
                  </a:lnTo>
                  <a:close/>
                </a:path>
                <a:path w="6132830" h="6344920">
                  <a:moveTo>
                    <a:pt x="1487987" y="4959043"/>
                  </a:moveTo>
                  <a:lnTo>
                    <a:pt x="1451484" y="4971335"/>
                  </a:lnTo>
                  <a:lnTo>
                    <a:pt x="1422586" y="4996806"/>
                  </a:lnTo>
                  <a:lnTo>
                    <a:pt x="1406276" y="5030227"/>
                  </a:lnTo>
                  <a:lnTo>
                    <a:pt x="1403694" y="5067330"/>
                  </a:lnTo>
                  <a:lnTo>
                    <a:pt x="1415977" y="5103844"/>
                  </a:lnTo>
                  <a:lnTo>
                    <a:pt x="1441456" y="5132717"/>
                  </a:lnTo>
                  <a:lnTo>
                    <a:pt x="1474876" y="5149023"/>
                  </a:lnTo>
                  <a:lnTo>
                    <a:pt x="1511979" y="5151614"/>
                  </a:lnTo>
                  <a:lnTo>
                    <a:pt x="1548507" y="5139340"/>
                  </a:lnTo>
                  <a:lnTo>
                    <a:pt x="1577384" y="5113856"/>
                  </a:lnTo>
                  <a:lnTo>
                    <a:pt x="1593696" y="5080433"/>
                  </a:lnTo>
                  <a:lnTo>
                    <a:pt x="1596290" y="5043328"/>
                  </a:lnTo>
                  <a:lnTo>
                    <a:pt x="1584014" y="5006800"/>
                  </a:lnTo>
                  <a:lnTo>
                    <a:pt x="1558519" y="4977927"/>
                  </a:lnTo>
                  <a:lnTo>
                    <a:pt x="1525088" y="4961625"/>
                  </a:lnTo>
                  <a:lnTo>
                    <a:pt x="1487987" y="4959043"/>
                  </a:lnTo>
                  <a:close/>
                </a:path>
                <a:path w="6132830" h="6344920">
                  <a:moveTo>
                    <a:pt x="1551209" y="4690684"/>
                  </a:moveTo>
                  <a:lnTo>
                    <a:pt x="1536798" y="4691182"/>
                  </a:lnTo>
                  <a:lnTo>
                    <a:pt x="1524156" y="4696957"/>
                  </a:lnTo>
                  <a:lnTo>
                    <a:pt x="1514614" y="4707053"/>
                  </a:lnTo>
                  <a:lnTo>
                    <a:pt x="1509503" y="4720515"/>
                  </a:lnTo>
                  <a:lnTo>
                    <a:pt x="1509997" y="4734902"/>
                  </a:lnTo>
                  <a:lnTo>
                    <a:pt x="1515771" y="4747537"/>
                  </a:lnTo>
                  <a:lnTo>
                    <a:pt x="1525867" y="4757087"/>
                  </a:lnTo>
                  <a:lnTo>
                    <a:pt x="1539324" y="4762221"/>
                  </a:lnTo>
                  <a:lnTo>
                    <a:pt x="1553704" y="4761705"/>
                  </a:lnTo>
                  <a:lnTo>
                    <a:pt x="1566339" y="4755924"/>
                  </a:lnTo>
                  <a:lnTo>
                    <a:pt x="1575889" y="4745834"/>
                  </a:lnTo>
                  <a:lnTo>
                    <a:pt x="1581009" y="4732389"/>
                  </a:lnTo>
                  <a:lnTo>
                    <a:pt x="1580507" y="4717988"/>
                  </a:lnTo>
                  <a:lnTo>
                    <a:pt x="1574728" y="4705352"/>
                  </a:lnTo>
                  <a:lnTo>
                    <a:pt x="1564640" y="4695809"/>
                  </a:lnTo>
                  <a:lnTo>
                    <a:pt x="1551209" y="4690684"/>
                  </a:lnTo>
                  <a:close/>
                </a:path>
                <a:path w="6132830" h="6344920">
                  <a:moveTo>
                    <a:pt x="1462118" y="5566984"/>
                  </a:moveTo>
                  <a:lnTo>
                    <a:pt x="1425621" y="5579264"/>
                  </a:lnTo>
                  <a:lnTo>
                    <a:pt x="1396717" y="5604761"/>
                  </a:lnTo>
                  <a:lnTo>
                    <a:pt x="1380404" y="5638189"/>
                  </a:lnTo>
                  <a:lnTo>
                    <a:pt x="1377820" y="5675293"/>
                  </a:lnTo>
                  <a:lnTo>
                    <a:pt x="1390104" y="5711815"/>
                  </a:lnTo>
                  <a:lnTo>
                    <a:pt x="1415579" y="5740693"/>
                  </a:lnTo>
                  <a:lnTo>
                    <a:pt x="1448991" y="5756997"/>
                  </a:lnTo>
                  <a:lnTo>
                    <a:pt x="1486084" y="5759582"/>
                  </a:lnTo>
                  <a:lnTo>
                    <a:pt x="1522602" y="5747301"/>
                  </a:lnTo>
                  <a:lnTo>
                    <a:pt x="1551493" y="5721818"/>
                  </a:lnTo>
                  <a:lnTo>
                    <a:pt x="1567808" y="5688392"/>
                  </a:lnTo>
                  <a:lnTo>
                    <a:pt x="1570399" y="5651290"/>
                  </a:lnTo>
                  <a:lnTo>
                    <a:pt x="1558120" y="5614781"/>
                  </a:lnTo>
                  <a:lnTo>
                    <a:pt x="1532637" y="5585886"/>
                  </a:lnTo>
                  <a:lnTo>
                    <a:pt x="1499213" y="5569572"/>
                  </a:lnTo>
                  <a:lnTo>
                    <a:pt x="1462118" y="5566984"/>
                  </a:lnTo>
                  <a:close/>
                </a:path>
                <a:path w="6132830" h="6344920">
                  <a:moveTo>
                    <a:pt x="1079224" y="4506529"/>
                  </a:moveTo>
                  <a:lnTo>
                    <a:pt x="1044043" y="4518571"/>
                  </a:lnTo>
                  <a:lnTo>
                    <a:pt x="1015183" y="4544071"/>
                  </a:lnTo>
                  <a:lnTo>
                    <a:pt x="998465" y="4578786"/>
                  </a:lnTo>
                  <a:lnTo>
                    <a:pt x="996427" y="4615922"/>
                  </a:lnTo>
                  <a:lnTo>
                    <a:pt x="1008466" y="4651110"/>
                  </a:lnTo>
                  <a:lnTo>
                    <a:pt x="1033978" y="4679983"/>
                  </a:lnTo>
                  <a:lnTo>
                    <a:pt x="1068683" y="4696688"/>
                  </a:lnTo>
                  <a:lnTo>
                    <a:pt x="1105826" y="4698720"/>
                  </a:lnTo>
                  <a:lnTo>
                    <a:pt x="1141023" y="4686679"/>
                  </a:lnTo>
                  <a:lnTo>
                    <a:pt x="1169891" y="4661166"/>
                  </a:lnTo>
                  <a:lnTo>
                    <a:pt x="1186603" y="4626456"/>
                  </a:lnTo>
                  <a:lnTo>
                    <a:pt x="1188631" y="4589319"/>
                  </a:lnTo>
                  <a:lnTo>
                    <a:pt x="1176581" y="4554128"/>
                  </a:lnTo>
                  <a:lnTo>
                    <a:pt x="1151064" y="4525254"/>
                  </a:lnTo>
                  <a:lnTo>
                    <a:pt x="1116355" y="4508553"/>
                  </a:lnTo>
                  <a:lnTo>
                    <a:pt x="1079224" y="4506529"/>
                  </a:lnTo>
                  <a:close/>
                </a:path>
                <a:path w="6132830" h="6344920">
                  <a:moveTo>
                    <a:pt x="1006666" y="4202553"/>
                  </a:moveTo>
                  <a:lnTo>
                    <a:pt x="971482" y="4214600"/>
                  </a:lnTo>
                  <a:lnTo>
                    <a:pt x="942620" y="4240111"/>
                  </a:lnTo>
                  <a:lnTo>
                    <a:pt x="925917" y="4274826"/>
                  </a:lnTo>
                  <a:lnTo>
                    <a:pt x="923881" y="4311960"/>
                  </a:lnTo>
                  <a:lnTo>
                    <a:pt x="935916" y="4347142"/>
                  </a:lnTo>
                  <a:lnTo>
                    <a:pt x="961426" y="4376002"/>
                  </a:lnTo>
                  <a:lnTo>
                    <a:pt x="996135" y="4392707"/>
                  </a:lnTo>
                  <a:lnTo>
                    <a:pt x="1033268" y="4394747"/>
                  </a:lnTo>
                  <a:lnTo>
                    <a:pt x="1068455" y="4382715"/>
                  </a:lnTo>
                  <a:lnTo>
                    <a:pt x="1097327" y="4357207"/>
                  </a:lnTo>
                  <a:lnTo>
                    <a:pt x="1114033" y="4322480"/>
                  </a:lnTo>
                  <a:lnTo>
                    <a:pt x="1116065" y="4285340"/>
                  </a:lnTo>
                  <a:lnTo>
                    <a:pt x="1104024" y="4250156"/>
                  </a:lnTo>
                  <a:lnTo>
                    <a:pt x="1078511" y="4221295"/>
                  </a:lnTo>
                  <a:lnTo>
                    <a:pt x="1043801" y="4204582"/>
                  </a:lnTo>
                  <a:lnTo>
                    <a:pt x="1006666" y="4202553"/>
                  </a:lnTo>
                  <a:close/>
                </a:path>
                <a:path w="6132830" h="6344920">
                  <a:moveTo>
                    <a:pt x="902914" y="4825256"/>
                  </a:moveTo>
                  <a:lnTo>
                    <a:pt x="888519" y="4825754"/>
                  </a:lnTo>
                  <a:lnTo>
                    <a:pt x="875877" y="4831529"/>
                  </a:lnTo>
                  <a:lnTo>
                    <a:pt x="866328" y="4841625"/>
                  </a:lnTo>
                  <a:lnTo>
                    <a:pt x="861209" y="4855087"/>
                  </a:lnTo>
                  <a:lnTo>
                    <a:pt x="861707" y="4869469"/>
                  </a:lnTo>
                  <a:lnTo>
                    <a:pt x="867482" y="4882109"/>
                  </a:lnTo>
                  <a:lnTo>
                    <a:pt x="877578" y="4891656"/>
                  </a:lnTo>
                  <a:lnTo>
                    <a:pt x="891040" y="4896761"/>
                  </a:lnTo>
                  <a:lnTo>
                    <a:pt x="905432" y="4896272"/>
                  </a:lnTo>
                  <a:lnTo>
                    <a:pt x="918066" y="4890496"/>
                  </a:lnTo>
                  <a:lnTo>
                    <a:pt x="927614" y="4880395"/>
                  </a:lnTo>
                  <a:lnTo>
                    <a:pt x="932746" y="4866930"/>
                  </a:lnTo>
                  <a:lnTo>
                    <a:pt x="932243" y="4852552"/>
                  </a:lnTo>
                  <a:lnTo>
                    <a:pt x="926461" y="4839920"/>
                  </a:lnTo>
                  <a:lnTo>
                    <a:pt x="916363" y="4830374"/>
                  </a:lnTo>
                  <a:lnTo>
                    <a:pt x="902914" y="4825256"/>
                  </a:lnTo>
                  <a:close/>
                </a:path>
                <a:path w="6132830" h="6344920">
                  <a:moveTo>
                    <a:pt x="406793" y="5418264"/>
                  </a:moveTo>
                  <a:lnTo>
                    <a:pt x="392414" y="5418763"/>
                  </a:lnTo>
                  <a:lnTo>
                    <a:pt x="379779" y="5424540"/>
                  </a:lnTo>
                  <a:lnTo>
                    <a:pt x="370229" y="5434642"/>
                  </a:lnTo>
                  <a:lnTo>
                    <a:pt x="365109" y="5448116"/>
                  </a:lnTo>
                  <a:lnTo>
                    <a:pt x="365625" y="5462486"/>
                  </a:lnTo>
                  <a:lnTo>
                    <a:pt x="371406" y="5475119"/>
                  </a:lnTo>
                  <a:lnTo>
                    <a:pt x="381496" y="5484664"/>
                  </a:lnTo>
                  <a:lnTo>
                    <a:pt x="394940" y="5489770"/>
                  </a:lnTo>
                  <a:lnTo>
                    <a:pt x="409319" y="5489271"/>
                  </a:lnTo>
                  <a:lnTo>
                    <a:pt x="421955" y="5483499"/>
                  </a:lnTo>
                  <a:lnTo>
                    <a:pt x="431505" y="5473409"/>
                  </a:lnTo>
                  <a:lnTo>
                    <a:pt x="436625" y="5459959"/>
                  </a:lnTo>
                  <a:lnTo>
                    <a:pt x="436121" y="5445569"/>
                  </a:lnTo>
                  <a:lnTo>
                    <a:pt x="430344" y="5432931"/>
                  </a:lnTo>
                  <a:lnTo>
                    <a:pt x="420250" y="5423383"/>
                  </a:lnTo>
                  <a:lnTo>
                    <a:pt x="406793" y="5418264"/>
                  </a:lnTo>
                  <a:close/>
                </a:path>
                <a:path w="6132830" h="6344920">
                  <a:moveTo>
                    <a:pt x="1000919" y="3342768"/>
                  </a:moveTo>
                  <a:lnTo>
                    <a:pt x="965733" y="3354807"/>
                  </a:lnTo>
                  <a:lnTo>
                    <a:pt x="936861" y="3380315"/>
                  </a:lnTo>
                  <a:lnTo>
                    <a:pt x="920157" y="3415034"/>
                  </a:lnTo>
                  <a:lnTo>
                    <a:pt x="918127" y="3452174"/>
                  </a:lnTo>
                  <a:lnTo>
                    <a:pt x="930169" y="3487364"/>
                  </a:lnTo>
                  <a:lnTo>
                    <a:pt x="955677" y="3516228"/>
                  </a:lnTo>
                  <a:lnTo>
                    <a:pt x="990392" y="3532941"/>
                  </a:lnTo>
                  <a:lnTo>
                    <a:pt x="1027528" y="3534969"/>
                  </a:lnTo>
                  <a:lnTo>
                    <a:pt x="1062717" y="3522923"/>
                  </a:lnTo>
                  <a:lnTo>
                    <a:pt x="1091589" y="3497411"/>
                  </a:lnTo>
                  <a:lnTo>
                    <a:pt x="1108290" y="3462710"/>
                  </a:lnTo>
                  <a:lnTo>
                    <a:pt x="1110313" y="3425575"/>
                  </a:lnTo>
                  <a:lnTo>
                    <a:pt x="1098264" y="3390385"/>
                  </a:lnTo>
                  <a:lnTo>
                    <a:pt x="1072752" y="3361520"/>
                  </a:lnTo>
                  <a:lnTo>
                    <a:pt x="1038049" y="3344804"/>
                  </a:lnTo>
                  <a:lnTo>
                    <a:pt x="1000919" y="3342768"/>
                  </a:lnTo>
                  <a:close/>
                </a:path>
                <a:path w="6132830" h="6344920">
                  <a:moveTo>
                    <a:pt x="159796" y="5995074"/>
                  </a:moveTo>
                  <a:lnTo>
                    <a:pt x="145412" y="5995588"/>
                  </a:lnTo>
                  <a:lnTo>
                    <a:pt x="132777" y="6001374"/>
                  </a:lnTo>
                  <a:lnTo>
                    <a:pt x="123230" y="6011468"/>
                  </a:lnTo>
                  <a:lnTo>
                    <a:pt x="118111" y="6024905"/>
                  </a:lnTo>
                  <a:lnTo>
                    <a:pt x="118614" y="6039281"/>
                  </a:lnTo>
                  <a:lnTo>
                    <a:pt x="124396" y="6051919"/>
                  </a:lnTo>
                  <a:lnTo>
                    <a:pt x="134494" y="6061468"/>
                  </a:lnTo>
                  <a:lnTo>
                    <a:pt x="147943" y="6066579"/>
                  </a:lnTo>
                  <a:lnTo>
                    <a:pt x="162325" y="6066093"/>
                  </a:lnTo>
                  <a:lnTo>
                    <a:pt x="174964" y="6060324"/>
                  </a:lnTo>
                  <a:lnTo>
                    <a:pt x="184511" y="6050230"/>
                  </a:lnTo>
                  <a:lnTo>
                    <a:pt x="189617" y="6036769"/>
                  </a:lnTo>
                  <a:lnTo>
                    <a:pt x="189132" y="6022382"/>
                  </a:lnTo>
                  <a:lnTo>
                    <a:pt x="183356" y="6009748"/>
                  </a:lnTo>
                  <a:lnTo>
                    <a:pt x="173256" y="6000201"/>
                  </a:lnTo>
                  <a:lnTo>
                    <a:pt x="159796" y="5995074"/>
                  </a:lnTo>
                  <a:close/>
                </a:path>
                <a:path w="6132830" h="6344920">
                  <a:moveTo>
                    <a:pt x="1800520" y="3043708"/>
                  </a:moveTo>
                  <a:lnTo>
                    <a:pt x="1764019" y="3055990"/>
                  </a:lnTo>
                  <a:lnTo>
                    <a:pt x="1735121" y="3081473"/>
                  </a:lnTo>
                  <a:lnTo>
                    <a:pt x="1718810" y="3114901"/>
                  </a:lnTo>
                  <a:lnTo>
                    <a:pt x="1716224" y="3152005"/>
                  </a:lnTo>
                  <a:lnTo>
                    <a:pt x="1728502" y="3188520"/>
                  </a:lnTo>
                  <a:lnTo>
                    <a:pt x="1753989" y="3217410"/>
                  </a:lnTo>
                  <a:lnTo>
                    <a:pt x="1787414" y="3233722"/>
                  </a:lnTo>
                  <a:lnTo>
                    <a:pt x="1824510" y="3236312"/>
                  </a:lnTo>
                  <a:lnTo>
                    <a:pt x="1861011" y="3224037"/>
                  </a:lnTo>
                  <a:lnTo>
                    <a:pt x="1889909" y="3198553"/>
                  </a:lnTo>
                  <a:lnTo>
                    <a:pt x="1906220" y="3165131"/>
                  </a:lnTo>
                  <a:lnTo>
                    <a:pt x="1908806" y="3128030"/>
                  </a:lnTo>
                  <a:lnTo>
                    <a:pt x="1896528" y="3091507"/>
                  </a:lnTo>
                  <a:lnTo>
                    <a:pt x="1871041" y="3062607"/>
                  </a:lnTo>
                  <a:lnTo>
                    <a:pt x="1837616" y="3046294"/>
                  </a:lnTo>
                  <a:lnTo>
                    <a:pt x="1800520" y="3043708"/>
                  </a:lnTo>
                  <a:close/>
                </a:path>
                <a:path w="6132830" h="6344920">
                  <a:moveTo>
                    <a:pt x="41705" y="5205202"/>
                  </a:moveTo>
                  <a:lnTo>
                    <a:pt x="27312" y="5205710"/>
                  </a:lnTo>
                  <a:lnTo>
                    <a:pt x="14676" y="5211491"/>
                  </a:lnTo>
                  <a:lnTo>
                    <a:pt x="5127" y="5221586"/>
                  </a:lnTo>
                  <a:lnTo>
                    <a:pt x="0" y="5235034"/>
                  </a:lnTo>
                  <a:lnTo>
                    <a:pt x="510" y="5249413"/>
                  </a:lnTo>
                  <a:lnTo>
                    <a:pt x="6289" y="5262049"/>
                  </a:lnTo>
                  <a:lnTo>
                    <a:pt x="16381" y="5271598"/>
                  </a:lnTo>
                  <a:lnTo>
                    <a:pt x="29831" y="5276718"/>
                  </a:lnTo>
                  <a:lnTo>
                    <a:pt x="44218" y="5276214"/>
                  </a:lnTo>
                  <a:lnTo>
                    <a:pt x="56852" y="5270437"/>
                  </a:lnTo>
                  <a:lnTo>
                    <a:pt x="66403" y="5260343"/>
                  </a:lnTo>
                  <a:lnTo>
                    <a:pt x="71537" y="5246887"/>
                  </a:lnTo>
                  <a:lnTo>
                    <a:pt x="71020" y="5232508"/>
                  </a:lnTo>
                  <a:lnTo>
                    <a:pt x="65240" y="5219872"/>
                  </a:lnTo>
                  <a:lnTo>
                    <a:pt x="55149" y="5210323"/>
                  </a:lnTo>
                  <a:lnTo>
                    <a:pt x="41705" y="5205202"/>
                  </a:lnTo>
                  <a:close/>
                </a:path>
                <a:path w="6132830" h="6344920">
                  <a:moveTo>
                    <a:pt x="313812" y="5018427"/>
                  </a:moveTo>
                  <a:lnTo>
                    <a:pt x="278624" y="5030469"/>
                  </a:lnTo>
                  <a:lnTo>
                    <a:pt x="249751" y="5055982"/>
                  </a:lnTo>
                  <a:lnTo>
                    <a:pt x="233047" y="5090691"/>
                  </a:lnTo>
                  <a:lnTo>
                    <a:pt x="231017" y="5127825"/>
                  </a:lnTo>
                  <a:lnTo>
                    <a:pt x="243059" y="5163015"/>
                  </a:lnTo>
                  <a:lnTo>
                    <a:pt x="268567" y="5191894"/>
                  </a:lnTo>
                  <a:lnTo>
                    <a:pt x="303296" y="5208589"/>
                  </a:lnTo>
                  <a:lnTo>
                    <a:pt x="340439" y="5210608"/>
                  </a:lnTo>
                  <a:lnTo>
                    <a:pt x="375627" y="5198558"/>
                  </a:lnTo>
                  <a:lnTo>
                    <a:pt x="404490" y="5173046"/>
                  </a:lnTo>
                  <a:lnTo>
                    <a:pt x="421192" y="5138345"/>
                  </a:lnTo>
                  <a:lnTo>
                    <a:pt x="423226" y="5101209"/>
                  </a:lnTo>
                  <a:lnTo>
                    <a:pt x="411185" y="5066020"/>
                  </a:lnTo>
                  <a:lnTo>
                    <a:pt x="385663" y="5037155"/>
                  </a:lnTo>
                  <a:lnTo>
                    <a:pt x="350948" y="5020455"/>
                  </a:lnTo>
                  <a:lnTo>
                    <a:pt x="313812" y="5018427"/>
                  </a:lnTo>
                  <a:close/>
                </a:path>
                <a:path w="6132830" h="6344920">
                  <a:moveTo>
                    <a:pt x="1645189" y="4202957"/>
                  </a:moveTo>
                  <a:lnTo>
                    <a:pt x="1608020" y="4203983"/>
                  </a:lnTo>
                  <a:lnTo>
                    <a:pt x="1572884" y="4219745"/>
                  </a:lnTo>
                  <a:lnTo>
                    <a:pt x="1546597" y="4247921"/>
                  </a:lnTo>
                  <a:lnTo>
                    <a:pt x="1533616" y="4282764"/>
                  </a:lnTo>
                  <a:lnTo>
                    <a:pt x="1534660" y="4319932"/>
                  </a:lnTo>
                  <a:lnTo>
                    <a:pt x="1550444" y="4355082"/>
                  </a:lnTo>
                  <a:lnTo>
                    <a:pt x="1578598" y="4381364"/>
                  </a:lnTo>
                  <a:lnTo>
                    <a:pt x="1613440" y="4394345"/>
                  </a:lnTo>
                  <a:lnTo>
                    <a:pt x="1650611" y="4393304"/>
                  </a:lnTo>
                  <a:lnTo>
                    <a:pt x="1685749" y="4377521"/>
                  </a:lnTo>
                  <a:lnTo>
                    <a:pt x="1712032" y="4349367"/>
                  </a:lnTo>
                  <a:lnTo>
                    <a:pt x="1725016" y="4314525"/>
                  </a:lnTo>
                  <a:lnTo>
                    <a:pt x="1723985" y="4277355"/>
                  </a:lnTo>
                  <a:lnTo>
                    <a:pt x="1708220" y="4242216"/>
                  </a:lnTo>
                  <a:lnTo>
                    <a:pt x="1680039" y="4215942"/>
                  </a:lnTo>
                  <a:lnTo>
                    <a:pt x="1645189" y="4202957"/>
                  </a:lnTo>
                  <a:close/>
                </a:path>
                <a:path w="6132830" h="6344920">
                  <a:moveTo>
                    <a:pt x="1519012" y="2352845"/>
                  </a:moveTo>
                  <a:lnTo>
                    <a:pt x="1483815" y="2364881"/>
                  </a:lnTo>
                  <a:lnTo>
                    <a:pt x="1454929" y="2390377"/>
                  </a:lnTo>
                  <a:lnTo>
                    <a:pt x="1438237" y="2425104"/>
                  </a:lnTo>
                  <a:lnTo>
                    <a:pt x="1436211" y="2462247"/>
                  </a:lnTo>
                  <a:lnTo>
                    <a:pt x="1448248" y="2497437"/>
                  </a:lnTo>
                  <a:lnTo>
                    <a:pt x="1473745" y="2526310"/>
                  </a:lnTo>
                  <a:lnTo>
                    <a:pt x="1508456" y="2543011"/>
                  </a:lnTo>
                  <a:lnTo>
                    <a:pt x="1545592" y="2545032"/>
                  </a:lnTo>
                  <a:lnTo>
                    <a:pt x="1580783" y="2532980"/>
                  </a:lnTo>
                  <a:lnTo>
                    <a:pt x="1609657" y="2507462"/>
                  </a:lnTo>
                  <a:lnTo>
                    <a:pt x="1626362" y="2472752"/>
                  </a:lnTo>
                  <a:lnTo>
                    <a:pt x="1628394" y="2435619"/>
                  </a:lnTo>
                  <a:lnTo>
                    <a:pt x="1616358" y="2400438"/>
                  </a:lnTo>
                  <a:lnTo>
                    <a:pt x="1590862" y="2371582"/>
                  </a:lnTo>
                  <a:lnTo>
                    <a:pt x="1556151" y="2354877"/>
                  </a:lnTo>
                  <a:lnTo>
                    <a:pt x="1519012" y="2352845"/>
                  </a:lnTo>
                  <a:close/>
                </a:path>
                <a:path w="6132830" h="6344920">
                  <a:moveTo>
                    <a:pt x="1744124" y="3389781"/>
                  </a:moveTo>
                  <a:lnTo>
                    <a:pt x="1729746" y="3390270"/>
                  </a:lnTo>
                  <a:lnTo>
                    <a:pt x="1717111" y="3396043"/>
                  </a:lnTo>
                  <a:lnTo>
                    <a:pt x="1707556" y="3406134"/>
                  </a:lnTo>
                  <a:lnTo>
                    <a:pt x="1702419" y="3419581"/>
                  </a:lnTo>
                  <a:lnTo>
                    <a:pt x="1702922" y="3433977"/>
                  </a:lnTo>
                  <a:lnTo>
                    <a:pt x="1708704" y="3446618"/>
                  </a:lnTo>
                  <a:lnTo>
                    <a:pt x="1718802" y="3456168"/>
                  </a:lnTo>
                  <a:lnTo>
                    <a:pt x="1732250" y="3461287"/>
                  </a:lnTo>
                  <a:lnTo>
                    <a:pt x="1746643" y="3460784"/>
                  </a:lnTo>
                  <a:lnTo>
                    <a:pt x="1759280" y="3455002"/>
                  </a:lnTo>
                  <a:lnTo>
                    <a:pt x="1768828" y="3444904"/>
                  </a:lnTo>
                  <a:lnTo>
                    <a:pt x="1773956" y="3431455"/>
                  </a:lnTo>
                  <a:lnTo>
                    <a:pt x="1773457" y="3417073"/>
                  </a:lnTo>
                  <a:lnTo>
                    <a:pt x="1767683" y="3404434"/>
                  </a:lnTo>
                  <a:lnTo>
                    <a:pt x="1757587" y="3394886"/>
                  </a:lnTo>
                  <a:lnTo>
                    <a:pt x="1744124" y="3389781"/>
                  </a:lnTo>
                  <a:close/>
                </a:path>
                <a:path w="6132830" h="6344920">
                  <a:moveTo>
                    <a:pt x="1463630" y="2985553"/>
                  </a:moveTo>
                  <a:lnTo>
                    <a:pt x="1449235" y="2986052"/>
                  </a:lnTo>
                  <a:lnTo>
                    <a:pt x="1436596" y="2991827"/>
                  </a:lnTo>
                  <a:lnTo>
                    <a:pt x="1427053" y="3001918"/>
                  </a:lnTo>
                  <a:lnTo>
                    <a:pt x="1421946" y="3015363"/>
                  </a:lnTo>
                  <a:lnTo>
                    <a:pt x="1422435" y="3029770"/>
                  </a:lnTo>
                  <a:lnTo>
                    <a:pt x="1428211" y="3042415"/>
                  </a:lnTo>
                  <a:lnTo>
                    <a:pt x="1438312" y="3051957"/>
                  </a:lnTo>
                  <a:lnTo>
                    <a:pt x="1451777" y="3057058"/>
                  </a:lnTo>
                  <a:lnTo>
                    <a:pt x="1466148" y="3056565"/>
                  </a:lnTo>
                  <a:lnTo>
                    <a:pt x="1478784" y="3050793"/>
                  </a:lnTo>
                  <a:lnTo>
                    <a:pt x="1488339" y="3040704"/>
                  </a:lnTo>
                  <a:lnTo>
                    <a:pt x="1493462" y="3027258"/>
                  </a:lnTo>
                  <a:lnTo>
                    <a:pt x="1492955" y="3012867"/>
                  </a:lnTo>
                  <a:lnTo>
                    <a:pt x="1487173" y="3000225"/>
                  </a:lnTo>
                  <a:lnTo>
                    <a:pt x="1477078" y="2990673"/>
                  </a:lnTo>
                  <a:lnTo>
                    <a:pt x="1463630" y="2985553"/>
                  </a:lnTo>
                  <a:close/>
                </a:path>
                <a:path w="6132830" h="6344920">
                  <a:moveTo>
                    <a:pt x="2314327" y="3260214"/>
                  </a:moveTo>
                  <a:lnTo>
                    <a:pt x="2299949" y="3260712"/>
                  </a:lnTo>
                  <a:lnTo>
                    <a:pt x="2287317" y="3266484"/>
                  </a:lnTo>
                  <a:lnTo>
                    <a:pt x="2277771" y="3276571"/>
                  </a:lnTo>
                  <a:lnTo>
                    <a:pt x="2272653" y="3290015"/>
                  </a:lnTo>
                  <a:lnTo>
                    <a:pt x="2273155" y="3304419"/>
                  </a:lnTo>
                  <a:lnTo>
                    <a:pt x="2278934" y="3317059"/>
                  </a:lnTo>
                  <a:lnTo>
                    <a:pt x="2289022" y="3326604"/>
                  </a:lnTo>
                  <a:lnTo>
                    <a:pt x="2302453" y="3331720"/>
                  </a:lnTo>
                  <a:lnTo>
                    <a:pt x="2316849" y="3331222"/>
                  </a:lnTo>
                  <a:lnTo>
                    <a:pt x="2329490" y="3325447"/>
                  </a:lnTo>
                  <a:lnTo>
                    <a:pt x="2339039" y="3315351"/>
                  </a:lnTo>
                  <a:lnTo>
                    <a:pt x="2344158" y="3301888"/>
                  </a:lnTo>
                  <a:lnTo>
                    <a:pt x="2343660" y="3287524"/>
                  </a:lnTo>
                  <a:lnTo>
                    <a:pt x="2337885" y="3274891"/>
                  </a:lnTo>
                  <a:lnTo>
                    <a:pt x="2327789" y="3265337"/>
                  </a:lnTo>
                  <a:lnTo>
                    <a:pt x="2314327" y="3260214"/>
                  </a:lnTo>
                  <a:close/>
                </a:path>
                <a:path w="6132830" h="6344920">
                  <a:moveTo>
                    <a:pt x="1080539" y="5566984"/>
                  </a:moveTo>
                  <a:lnTo>
                    <a:pt x="1044020" y="5579264"/>
                  </a:lnTo>
                  <a:lnTo>
                    <a:pt x="1015116" y="5604761"/>
                  </a:lnTo>
                  <a:lnTo>
                    <a:pt x="998802" y="5638189"/>
                  </a:lnTo>
                  <a:lnTo>
                    <a:pt x="996215" y="5675293"/>
                  </a:lnTo>
                  <a:lnTo>
                    <a:pt x="1008492" y="5711815"/>
                  </a:lnTo>
                  <a:lnTo>
                    <a:pt x="1033981" y="5740693"/>
                  </a:lnTo>
                  <a:lnTo>
                    <a:pt x="1067408" y="5756997"/>
                  </a:lnTo>
                  <a:lnTo>
                    <a:pt x="1104505" y="5759582"/>
                  </a:lnTo>
                  <a:lnTo>
                    <a:pt x="1141001" y="5747301"/>
                  </a:lnTo>
                  <a:lnTo>
                    <a:pt x="1169906" y="5721818"/>
                  </a:lnTo>
                  <a:lnTo>
                    <a:pt x="1186219" y="5688392"/>
                  </a:lnTo>
                  <a:lnTo>
                    <a:pt x="1188802" y="5651290"/>
                  </a:lnTo>
                  <a:lnTo>
                    <a:pt x="1176519" y="5614781"/>
                  </a:lnTo>
                  <a:lnTo>
                    <a:pt x="1151043" y="5585886"/>
                  </a:lnTo>
                  <a:lnTo>
                    <a:pt x="1117632" y="5569572"/>
                  </a:lnTo>
                  <a:lnTo>
                    <a:pt x="1080539" y="5566984"/>
                  </a:lnTo>
                  <a:close/>
                </a:path>
                <a:path w="6132830" h="6344920">
                  <a:moveTo>
                    <a:pt x="1283049" y="3895787"/>
                  </a:moveTo>
                  <a:lnTo>
                    <a:pt x="1268657" y="3896290"/>
                  </a:lnTo>
                  <a:lnTo>
                    <a:pt x="1256020" y="3902072"/>
                  </a:lnTo>
                  <a:lnTo>
                    <a:pt x="1246472" y="3912169"/>
                  </a:lnTo>
                  <a:lnTo>
                    <a:pt x="1241344" y="3925618"/>
                  </a:lnTo>
                  <a:lnTo>
                    <a:pt x="1241847" y="3939996"/>
                  </a:lnTo>
                  <a:lnTo>
                    <a:pt x="1247629" y="3952628"/>
                  </a:lnTo>
                  <a:lnTo>
                    <a:pt x="1257727" y="3962174"/>
                  </a:lnTo>
                  <a:lnTo>
                    <a:pt x="1271175" y="3967292"/>
                  </a:lnTo>
                  <a:lnTo>
                    <a:pt x="1285553" y="3966810"/>
                  </a:lnTo>
                  <a:lnTo>
                    <a:pt x="1298189" y="3961039"/>
                  </a:lnTo>
                  <a:lnTo>
                    <a:pt x="1307744" y="3950936"/>
                  </a:lnTo>
                  <a:lnTo>
                    <a:pt x="1312881" y="3937461"/>
                  </a:lnTo>
                  <a:lnTo>
                    <a:pt x="1312365" y="3923083"/>
                  </a:lnTo>
                  <a:lnTo>
                    <a:pt x="1306584" y="3910451"/>
                  </a:lnTo>
                  <a:lnTo>
                    <a:pt x="1296494" y="3900905"/>
                  </a:lnTo>
                  <a:lnTo>
                    <a:pt x="1283049" y="3895787"/>
                  </a:lnTo>
                  <a:close/>
                </a:path>
                <a:path w="6132830" h="6344920">
                  <a:moveTo>
                    <a:pt x="1418837" y="3497972"/>
                  </a:moveTo>
                  <a:lnTo>
                    <a:pt x="1381666" y="3499008"/>
                  </a:lnTo>
                  <a:lnTo>
                    <a:pt x="1346513" y="3514793"/>
                  </a:lnTo>
                  <a:lnTo>
                    <a:pt x="1320239" y="3542959"/>
                  </a:lnTo>
                  <a:lnTo>
                    <a:pt x="1307254" y="3577811"/>
                  </a:lnTo>
                  <a:lnTo>
                    <a:pt x="1308290" y="3614993"/>
                  </a:lnTo>
                  <a:lnTo>
                    <a:pt x="1324074" y="3650150"/>
                  </a:lnTo>
                  <a:lnTo>
                    <a:pt x="1352228" y="3676419"/>
                  </a:lnTo>
                  <a:lnTo>
                    <a:pt x="1387074" y="3689394"/>
                  </a:lnTo>
                  <a:lnTo>
                    <a:pt x="1424254" y="3688356"/>
                  </a:lnTo>
                  <a:lnTo>
                    <a:pt x="1459411" y="3672589"/>
                  </a:lnTo>
                  <a:lnTo>
                    <a:pt x="1485678" y="3644417"/>
                  </a:lnTo>
                  <a:lnTo>
                    <a:pt x="1498657" y="3609562"/>
                  </a:lnTo>
                  <a:lnTo>
                    <a:pt x="1497620" y="3572379"/>
                  </a:lnTo>
                  <a:lnTo>
                    <a:pt x="1481839" y="3537222"/>
                  </a:lnTo>
                  <a:lnTo>
                    <a:pt x="1453678" y="3510953"/>
                  </a:lnTo>
                  <a:lnTo>
                    <a:pt x="1418837" y="3497972"/>
                  </a:lnTo>
                  <a:close/>
                </a:path>
                <a:path w="6132830" h="6344920">
                  <a:moveTo>
                    <a:pt x="1708555" y="4839391"/>
                  </a:moveTo>
                  <a:lnTo>
                    <a:pt x="1694164" y="4839888"/>
                  </a:lnTo>
                  <a:lnTo>
                    <a:pt x="1681526" y="4845665"/>
                  </a:lnTo>
                  <a:lnTo>
                    <a:pt x="1671983" y="4855755"/>
                  </a:lnTo>
                  <a:lnTo>
                    <a:pt x="1666881" y="4869192"/>
                  </a:lnTo>
                  <a:lnTo>
                    <a:pt x="1667366" y="4883582"/>
                  </a:lnTo>
                  <a:lnTo>
                    <a:pt x="1673142" y="4896221"/>
                  </a:lnTo>
                  <a:lnTo>
                    <a:pt x="1683246" y="4905763"/>
                  </a:lnTo>
                  <a:lnTo>
                    <a:pt x="1696712" y="4910866"/>
                  </a:lnTo>
                  <a:lnTo>
                    <a:pt x="1711089" y="4910379"/>
                  </a:lnTo>
                  <a:lnTo>
                    <a:pt x="1723719" y="4904612"/>
                  </a:lnTo>
                  <a:lnTo>
                    <a:pt x="1733259" y="4894521"/>
                  </a:lnTo>
                  <a:lnTo>
                    <a:pt x="1738365" y="4881066"/>
                  </a:lnTo>
                  <a:lnTo>
                    <a:pt x="1737879" y="4866673"/>
                  </a:lnTo>
                  <a:lnTo>
                    <a:pt x="1732110" y="4854040"/>
                  </a:lnTo>
                  <a:lnTo>
                    <a:pt x="1722017" y="4844501"/>
                  </a:lnTo>
                  <a:lnTo>
                    <a:pt x="1708555" y="4839391"/>
                  </a:lnTo>
                  <a:close/>
                </a:path>
                <a:path w="6132830" h="6344920">
                  <a:moveTo>
                    <a:pt x="3921214" y="529782"/>
                  </a:moveTo>
                  <a:lnTo>
                    <a:pt x="3886519" y="543171"/>
                  </a:lnTo>
                  <a:lnTo>
                    <a:pt x="3858667" y="569783"/>
                  </a:lnTo>
                  <a:lnTo>
                    <a:pt x="3843307" y="605120"/>
                  </a:lnTo>
                  <a:lnTo>
                    <a:pt x="3842710" y="642303"/>
                  </a:lnTo>
                  <a:lnTo>
                    <a:pt x="3856099" y="676995"/>
                  </a:lnTo>
                  <a:lnTo>
                    <a:pt x="3882698" y="704858"/>
                  </a:lnTo>
                  <a:lnTo>
                    <a:pt x="3918026" y="720205"/>
                  </a:lnTo>
                  <a:lnTo>
                    <a:pt x="3955210" y="720800"/>
                  </a:lnTo>
                  <a:lnTo>
                    <a:pt x="3989907" y="707408"/>
                  </a:lnTo>
                  <a:lnTo>
                    <a:pt x="4017772" y="680796"/>
                  </a:lnTo>
                  <a:lnTo>
                    <a:pt x="4033133" y="645481"/>
                  </a:lnTo>
                  <a:lnTo>
                    <a:pt x="4033726" y="608298"/>
                  </a:lnTo>
                  <a:lnTo>
                    <a:pt x="4020327" y="573600"/>
                  </a:lnTo>
                  <a:lnTo>
                    <a:pt x="3993710" y="545742"/>
                  </a:lnTo>
                  <a:lnTo>
                    <a:pt x="3958396" y="530383"/>
                  </a:lnTo>
                  <a:lnTo>
                    <a:pt x="3921214" y="529782"/>
                  </a:lnTo>
                  <a:close/>
                </a:path>
                <a:path w="6132830" h="6344920">
                  <a:moveTo>
                    <a:pt x="3563237" y="1043828"/>
                  </a:moveTo>
                  <a:lnTo>
                    <a:pt x="3549343" y="1044213"/>
                  </a:lnTo>
                  <a:lnTo>
                    <a:pt x="3536195" y="1050104"/>
                  </a:lnTo>
                  <a:lnTo>
                    <a:pt x="3526384" y="1060623"/>
                  </a:lnTo>
                  <a:lnTo>
                    <a:pt x="3521538" y="1073645"/>
                  </a:lnTo>
                  <a:lnTo>
                    <a:pt x="3521923" y="1087543"/>
                  </a:lnTo>
                  <a:lnTo>
                    <a:pt x="3527808" y="1100688"/>
                  </a:lnTo>
                  <a:lnTo>
                    <a:pt x="3538340" y="1110487"/>
                  </a:lnTo>
                  <a:lnTo>
                    <a:pt x="3551359" y="1115328"/>
                  </a:lnTo>
                  <a:lnTo>
                    <a:pt x="3565243" y="1114941"/>
                  </a:lnTo>
                  <a:lnTo>
                    <a:pt x="3578372" y="1109055"/>
                  </a:lnTo>
                  <a:lnTo>
                    <a:pt x="3588198" y="1098532"/>
                  </a:lnTo>
                  <a:lnTo>
                    <a:pt x="3593050" y="1085515"/>
                  </a:lnTo>
                  <a:lnTo>
                    <a:pt x="3592667" y="1071632"/>
                  </a:lnTo>
                  <a:lnTo>
                    <a:pt x="3586791" y="1058512"/>
                  </a:lnTo>
                  <a:lnTo>
                    <a:pt x="3576258" y="1048683"/>
                  </a:lnTo>
                  <a:lnTo>
                    <a:pt x="3563237" y="1043828"/>
                  </a:lnTo>
                  <a:close/>
                </a:path>
                <a:path w="6132830" h="6344920">
                  <a:moveTo>
                    <a:pt x="3989094" y="1959834"/>
                  </a:moveTo>
                  <a:lnTo>
                    <a:pt x="3975206" y="1960225"/>
                  </a:lnTo>
                  <a:lnTo>
                    <a:pt x="3962078" y="1966128"/>
                  </a:lnTo>
                  <a:lnTo>
                    <a:pt x="3952261" y="1976647"/>
                  </a:lnTo>
                  <a:lnTo>
                    <a:pt x="3947411" y="1989667"/>
                  </a:lnTo>
                  <a:lnTo>
                    <a:pt x="3947795" y="2003558"/>
                  </a:lnTo>
                  <a:lnTo>
                    <a:pt x="3953680" y="2016692"/>
                  </a:lnTo>
                  <a:lnTo>
                    <a:pt x="3964214" y="2026507"/>
                  </a:lnTo>
                  <a:lnTo>
                    <a:pt x="3977238" y="2031358"/>
                  </a:lnTo>
                  <a:lnTo>
                    <a:pt x="3991132" y="2030965"/>
                  </a:lnTo>
                  <a:lnTo>
                    <a:pt x="4004275" y="2025048"/>
                  </a:lnTo>
                  <a:lnTo>
                    <a:pt x="4014074" y="2014533"/>
                  </a:lnTo>
                  <a:lnTo>
                    <a:pt x="4018914" y="2001521"/>
                  </a:lnTo>
                  <a:lnTo>
                    <a:pt x="4018523" y="1987640"/>
                  </a:lnTo>
                  <a:lnTo>
                    <a:pt x="4012631" y="1974515"/>
                  </a:lnTo>
                  <a:lnTo>
                    <a:pt x="4002113" y="1964687"/>
                  </a:lnTo>
                  <a:lnTo>
                    <a:pt x="3989094" y="1959834"/>
                  </a:lnTo>
                  <a:close/>
                </a:path>
                <a:path w="6132830" h="6344920">
                  <a:moveTo>
                    <a:pt x="3244400" y="1947028"/>
                  </a:moveTo>
                  <a:lnTo>
                    <a:pt x="3208526" y="1956840"/>
                  </a:lnTo>
                  <a:lnTo>
                    <a:pt x="3178953" y="1979383"/>
                  </a:lnTo>
                  <a:lnTo>
                    <a:pt x="3159631" y="2012703"/>
                  </a:lnTo>
                  <a:lnTo>
                    <a:pt x="3154752" y="2050927"/>
                  </a:lnTo>
                  <a:lnTo>
                    <a:pt x="3164567" y="2086802"/>
                  </a:lnTo>
                  <a:lnTo>
                    <a:pt x="3187118" y="2116376"/>
                  </a:lnTo>
                  <a:lnTo>
                    <a:pt x="3220446" y="2135694"/>
                  </a:lnTo>
                  <a:lnTo>
                    <a:pt x="3258655" y="2140573"/>
                  </a:lnTo>
                  <a:lnTo>
                    <a:pt x="3294529" y="2130758"/>
                  </a:lnTo>
                  <a:lnTo>
                    <a:pt x="3324106" y="2108207"/>
                  </a:lnTo>
                  <a:lnTo>
                    <a:pt x="3343426" y="2074879"/>
                  </a:lnTo>
                  <a:lnTo>
                    <a:pt x="3348293" y="2036670"/>
                  </a:lnTo>
                  <a:lnTo>
                    <a:pt x="3338472" y="2000796"/>
                  </a:lnTo>
                  <a:lnTo>
                    <a:pt x="3315928" y="1971218"/>
                  </a:lnTo>
                  <a:lnTo>
                    <a:pt x="3282622" y="1951898"/>
                  </a:lnTo>
                  <a:lnTo>
                    <a:pt x="3244400" y="1947028"/>
                  </a:lnTo>
                  <a:close/>
                </a:path>
                <a:path w="6132830" h="6344920">
                  <a:moveTo>
                    <a:pt x="3093917" y="2592538"/>
                  </a:moveTo>
                  <a:lnTo>
                    <a:pt x="3056739" y="2593574"/>
                  </a:lnTo>
                  <a:lnTo>
                    <a:pt x="3021593" y="2609355"/>
                  </a:lnTo>
                  <a:lnTo>
                    <a:pt x="2995311" y="2637508"/>
                  </a:lnTo>
                  <a:lnTo>
                    <a:pt x="2982328" y="2672354"/>
                  </a:lnTo>
                  <a:lnTo>
                    <a:pt x="2983362" y="2709534"/>
                  </a:lnTo>
                  <a:lnTo>
                    <a:pt x="2999133" y="2744691"/>
                  </a:lnTo>
                  <a:lnTo>
                    <a:pt x="3027312" y="2770960"/>
                  </a:lnTo>
                  <a:lnTo>
                    <a:pt x="3062163" y="2783942"/>
                  </a:lnTo>
                  <a:lnTo>
                    <a:pt x="3099338" y="2782909"/>
                  </a:lnTo>
                  <a:lnTo>
                    <a:pt x="3134490" y="2767130"/>
                  </a:lnTo>
                  <a:lnTo>
                    <a:pt x="3160770" y="2738963"/>
                  </a:lnTo>
                  <a:lnTo>
                    <a:pt x="3173748" y="2704111"/>
                  </a:lnTo>
                  <a:lnTo>
                    <a:pt x="3172713" y="2666934"/>
                  </a:lnTo>
                  <a:lnTo>
                    <a:pt x="3156950" y="2631794"/>
                  </a:lnTo>
                  <a:lnTo>
                    <a:pt x="3128773" y="2605520"/>
                  </a:lnTo>
                  <a:lnTo>
                    <a:pt x="3093917" y="2592538"/>
                  </a:lnTo>
                  <a:close/>
                </a:path>
                <a:path w="6132830" h="6344920">
                  <a:moveTo>
                    <a:pt x="3954089" y="1402789"/>
                  </a:moveTo>
                  <a:lnTo>
                    <a:pt x="3916904" y="1403824"/>
                  </a:lnTo>
                  <a:lnTo>
                    <a:pt x="3881756" y="1419590"/>
                  </a:lnTo>
                  <a:lnTo>
                    <a:pt x="3855491" y="1447762"/>
                  </a:lnTo>
                  <a:lnTo>
                    <a:pt x="3842516" y="1482617"/>
                  </a:lnTo>
                  <a:lnTo>
                    <a:pt x="3843551" y="1519800"/>
                  </a:lnTo>
                  <a:lnTo>
                    <a:pt x="3859317" y="1554957"/>
                  </a:lnTo>
                  <a:lnTo>
                    <a:pt x="3887488" y="1581226"/>
                  </a:lnTo>
                  <a:lnTo>
                    <a:pt x="3922343" y="1594201"/>
                  </a:lnTo>
                  <a:lnTo>
                    <a:pt x="3959527" y="1593164"/>
                  </a:lnTo>
                  <a:lnTo>
                    <a:pt x="3994684" y="1577396"/>
                  </a:lnTo>
                  <a:lnTo>
                    <a:pt x="4020958" y="1549225"/>
                  </a:lnTo>
                  <a:lnTo>
                    <a:pt x="4033940" y="1514370"/>
                  </a:lnTo>
                  <a:lnTo>
                    <a:pt x="4032904" y="1477186"/>
                  </a:lnTo>
                  <a:lnTo>
                    <a:pt x="4017123" y="1442029"/>
                  </a:lnTo>
                  <a:lnTo>
                    <a:pt x="3988948" y="1415764"/>
                  </a:lnTo>
                  <a:lnTo>
                    <a:pt x="3954089" y="1402789"/>
                  </a:lnTo>
                  <a:close/>
                </a:path>
                <a:path w="6132830" h="6344920">
                  <a:moveTo>
                    <a:pt x="3417297" y="1635336"/>
                  </a:moveTo>
                  <a:lnTo>
                    <a:pt x="3380121" y="1636369"/>
                  </a:lnTo>
                  <a:lnTo>
                    <a:pt x="3344976" y="1652148"/>
                  </a:lnTo>
                  <a:lnTo>
                    <a:pt x="3318694" y="1680320"/>
                  </a:lnTo>
                  <a:lnTo>
                    <a:pt x="3305710" y="1715175"/>
                  </a:lnTo>
                  <a:lnTo>
                    <a:pt x="3306745" y="1752358"/>
                  </a:lnTo>
                  <a:lnTo>
                    <a:pt x="3322516" y="1787516"/>
                  </a:lnTo>
                  <a:lnTo>
                    <a:pt x="3350682" y="1813784"/>
                  </a:lnTo>
                  <a:lnTo>
                    <a:pt x="3385531" y="1826755"/>
                  </a:lnTo>
                  <a:lnTo>
                    <a:pt x="3422707" y="1825709"/>
                  </a:lnTo>
                  <a:lnTo>
                    <a:pt x="3457852" y="1809923"/>
                  </a:lnTo>
                  <a:lnTo>
                    <a:pt x="3484138" y="1781771"/>
                  </a:lnTo>
                  <a:lnTo>
                    <a:pt x="3497126" y="1746928"/>
                  </a:lnTo>
                  <a:lnTo>
                    <a:pt x="3496092" y="1709748"/>
                  </a:lnTo>
                  <a:lnTo>
                    <a:pt x="3480312" y="1674587"/>
                  </a:lnTo>
                  <a:lnTo>
                    <a:pt x="3452147" y="1648318"/>
                  </a:lnTo>
                  <a:lnTo>
                    <a:pt x="3417297" y="1635336"/>
                  </a:lnTo>
                  <a:close/>
                </a:path>
                <a:path w="6132830" h="6344920">
                  <a:moveTo>
                    <a:pt x="3343978" y="1142975"/>
                  </a:moveTo>
                  <a:lnTo>
                    <a:pt x="3330085" y="1143355"/>
                  </a:lnTo>
                  <a:lnTo>
                    <a:pt x="3316956" y="1149242"/>
                  </a:lnTo>
                  <a:lnTo>
                    <a:pt x="3307139" y="1159765"/>
                  </a:lnTo>
                  <a:lnTo>
                    <a:pt x="3302290" y="1172792"/>
                  </a:lnTo>
                  <a:lnTo>
                    <a:pt x="3302678" y="1186685"/>
                  </a:lnTo>
                  <a:lnTo>
                    <a:pt x="3308569" y="1199806"/>
                  </a:lnTo>
                  <a:lnTo>
                    <a:pt x="3319102" y="1209622"/>
                  </a:lnTo>
                  <a:lnTo>
                    <a:pt x="3332123" y="1214478"/>
                  </a:lnTo>
                  <a:lnTo>
                    <a:pt x="3346008" y="1214101"/>
                  </a:lnTo>
                  <a:lnTo>
                    <a:pt x="3359133" y="1208214"/>
                  </a:lnTo>
                  <a:lnTo>
                    <a:pt x="3368950" y="1197695"/>
                  </a:lnTo>
                  <a:lnTo>
                    <a:pt x="3373799" y="1184673"/>
                  </a:lnTo>
                  <a:lnTo>
                    <a:pt x="3373411" y="1170775"/>
                  </a:lnTo>
                  <a:lnTo>
                    <a:pt x="3367520" y="1157629"/>
                  </a:lnTo>
                  <a:lnTo>
                    <a:pt x="3357000" y="1147825"/>
                  </a:lnTo>
                  <a:lnTo>
                    <a:pt x="3343978" y="1142975"/>
                  </a:lnTo>
                  <a:close/>
                </a:path>
                <a:path w="6132830" h="6344920">
                  <a:moveTo>
                    <a:pt x="5667180" y="298001"/>
                  </a:moveTo>
                  <a:lnTo>
                    <a:pt x="5630008" y="299043"/>
                  </a:lnTo>
                  <a:lnTo>
                    <a:pt x="5594855" y="314817"/>
                  </a:lnTo>
                  <a:lnTo>
                    <a:pt x="5568573" y="342983"/>
                  </a:lnTo>
                  <a:lnTo>
                    <a:pt x="5555592" y="377832"/>
                  </a:lnTo>
                  <a:lnTo>
                    <a:pt x="5556633" y="415008"/>
                  </a:lnTo>
                  <a:lnTo>
                    <a:pt x="5572416" y="450153"/>
                  </a:lnTo>
                  <a:lnTo>
                    <a:pt x="5600578" y="476423"/>
                  </a:lnTo>
                  <a:lnTo>
                    <a:pt x="5635420" y="489407"/>
                  </a:lnTo>
                  <a:lnTo>
                    <a:pt x="5672585" y="488380"/>
                  </a:lnTo>
                  <a:lnTo>
                    <a:pt x="5707721" y="472613"/>
                  </a:lnTo>
                  <a:lnTo>
                    <a:pt x="5734004" y="444434"/>
                  </a:lnTo>
                  <a:lnTo>
                    <a:pt x="5746988" y="409584"/>
                  </a:lnTo>
                  <a:lnTo>
                    <a:pt x="5745957" y="372409"/>
                  </a:lnTo>
                  <a:lnTo>
                    <a:pt x="5730192" y="337256"/>
                  </a:lnTo>
                  <a:lnTo>
                    <a:pt x="5702025" y="310977"/>
                  </a:lnTo>
                  <a:lnTo>
                    <a:pt x="5667180" y="298001"/>
                  </a:lnTo>
                  <a:close/>
                </a:path>
                <a:path w="6132830" h="6344920">
                  <a:moveTo>
                    <a:pt x="6030552" y="1000468"/>
                  </a:moveTo>
                  <a:lnTo>
                    <a:pt x="6016689" y="1001442"/>
                  </a:lnTo>
                  <a:lnTo>
                    <a:pt x="6004199" y="1007530"/>
                  </a:lnTo>
                  <a:lnTo>
                    <a:pt x="5994676" y="1018304"/>
                  </a:lnTo>
                  <a:lnTo>
                    <a:pt x="5990071" y="1031953"/>
                  </a:lnTo>
                  <a:lnTo>
                    <a:pt x="5991032" y="1045818"/>
                  </a:lnTo>
                  <a:lnTo>
                    <a:pt x="5997129" y="1058313"/>
                  </a:lnTo>
                  <a:lnTo>
                    <a:pt x="6007932" y="1067852"/>
                  </a:lnTo>
                  <a:lnTo>
                    <a:pt x="6021572" y="1072420"/>
                  </a:lnTo>
                  <a:lnTo>
                    <a:pt x="6035435" y="1071441"/>
                  </a:lnTo>
                  <a:lnTo>
                    <a:pt x="6047925" y="1065337"/>
                  </a:lnTo>
                  <a:lnTo>
                    <a:pt x="6057449" y="1054533"/>
                  </a:lnTo>
                  <a:lnTo>
                    <a:pt x="6062040" y="1040911"/>
                  </a:lnTo>
                  <a:lnTo>
                    <a:pt x="6061073" y="1027056"/>
                  </a:lnTo>
                  <a:lnTo>
                    <a:pt x="6054979" y="1014566"/>
                  </a:lnTo>
                  <a:lnTo>
                    <a:pt x="6044192" y="1005037"/>
                  </a:lnTo>
                  <a:lnTo>
                    <a:pt x="6030552" y="1000468"/>
                  </a:lnTo>
                  <a:close/>
                </a:path>
                <a:path w="6132830" h="6344920">
                  <a:moveTo>
                    <a:pt x="5315602" y="874611"/>
                  </a:moveTo>
                  <a:lnTo>
                    <a:pt x="5301741" y="875579"/>
                  </a:lnTo>
                  <a:lnTo>
                    <a:pt x="5289251" y="881673"/>
                  </a:lnTo>
                  <a:lnTo>
                    <a:pt x="5279724" y="892464"/>
                  </a:lnTo>
                  <a:lnTo>
                    <a:pt x="5275146" y="906111"/>
                  </a:lnTo>
                  <a:lnTo>
                    <a:pt x="5276115" y="919968"/>
                  </a:lnTo>
                  <a:lnTo>
                    <a:pt x="5282211" y="932443"/>
                  </a:lnTo>
                  <a:lnTo>
                    <a:pt x="5293011" y="941950"/>
                  </a:lnTo>
                  <a:lnTo>
                    <a:pt x="5306646" y="946555"/>
                  </a:lnTo>
                  <a:lnTo>
                    <a:pt x="5320500" y="945596"/>
                  </a:lnTo>
                  <a:lnTo>
                    <a:pt x="5332983" y="939506"/>
                  </a:lnTo>
                  <a:lnTo>
                    <a:pt x="5342507" y="928715"/>
                  </a:lnTo>
                  <a:lnTo>
                    <a:pt x="5347097" y="915061"/>
                  </a:lnTo>
                  <a:lnTo>
                    <a:pt x="5346134" y="901192"/>
                  </a:lnTo>
                  <a:lnTo>
                    <a:pt x="5340041" y="888705"/>
                  </a:lnTo>
                  <a:lnTo>
                    <a:pt x="5329240" y="879198"/>
                  </a:lnTo>
                  <a:lnTo>
                    <a:pt x="5315602" y="874611"/>
                  </a:lnTo>
                  <a:close/>
                </a:path>
                <a:path w="6132830" h="6344920">
                  <a:moveTo>
                    <a:pt x="5970274" y="246437"/>
                  </a:moveTo>
                  <a:lnTo>
                    <a:pt x="5955902" y="247343"/>
                  </a:lnTo>
                  <a:lnTo>
                    <a:pt x="5943019" y="253738"/>
                  </a:lnTo>
                  <a:lnTo>
                    <a:pt x="5933901" y="264222"/>
                  </a:lnTo>
                  <a:lnTo>
                    <a:pt x="5929375" y="277360"/>
                  </a:lnTo>
                  <a:lnTo>
                    <a:pt x="5930269" y="291718"/>
                  </a:lnTo>
                  <a:lnTo>
                    <a:pt x="5936682" y="304617"/>
                  </a:lnTo>
                  <a:lnTo>
                    <a:pt x="5947176" y="313736"/>
                  </a:lnTo>
                  <a:lnTo>
                    <a:pt x="5960318" y="318249"/>
                  </a:lnTo>
                  <a:lnTo>
                    <a:pt x="5974676" y="317330"/>
                  </a:lnTo>
                  <a:lnTo>
                    <a:pt x="5987566" y="310952"/>
                  </a:lnTo>
                  <a:lnTo>
                    <a:pt x="5996681" y="300479"/>
                  </a:lnTo>
                  <a:lnTo>
                    <a:pt x="6001201" y="287337"/>
                  </a:lnTo>
                  <a:lnTo>
                    <a:pt x="6000309" y="272955"/>
                  </a:lnTo>
                  <a:lnTo>
                    <a:pt x="5993900" y="260072"/>
                  </a:lnTo>
                  <a:lnTo>
                    <a:pt x="5983414" y="250957"/>
                  </a:lnTo>
                  <a:lnTo>
                    <a:pt x="5970274" y="246437"/>
                  </a:lnTo>
                  <a:close/>
                </a:path>
                <a:path w="6132830" h="6344920">
                  <a:moveTo>
                    <a:pt x="4761160" y="903417"/>
                  </a:moveTo>
                  <a:lnTo>
                    <a:pt x="4725286" y="913232"/>
                  </a:lnTo>
                  <a:lnTo>
                    <a:pt x="4695713" y="935783"/>
                  </a:lnTo>
                  <a:lnTo>
                    <a:pt x="4676391" y="969111"/>
                  </a:lnTo>
                  <a:lnTo>
                    <a:pt x="4671512" y="1007325"/>
                  </a:lnTo>
                  <a:lnTo>
                    <a:pt x="4681329" y="1043190"/>
                  </a:lnTo>
                  <a:lnTo>
                    <a:pt x="4703887" y="1072761"/>
                  </a:lnTo>
                  <a:lnTo>
                    <a:pt x="4737227" y="1092092"/>
                  </a:lnTo>
                  <a:lnTo>
                    <a:pt x="4775441" y="1096962"/>
                  </a:lnTo>
                  <a:lnTo>
                    <a:pt x="4811315" y="1087150"/>
                  </a:lnTo>
                  <a:lnTo>
                    <a:pt x="4840893" y="1064607"/>
                  </a:lnTo>
                  <a:lnTo>
                    <a:pt x="4860218" y="1031287"/>
                  </a:lnTo>
                  <a:lnTo>
                    <a:pt x="4865079" y="993061"/>
                  </a:lnTo>
                  <a:lnTo>
                    <a:pt x="4855256" y="957188"/>
                  </a:lnTo>
                  <a:lnTo>
                    <a:pt x="4832705" y="927617"/>
                  </a:lnTo>
                  <a:lnTo>
                    <a:pt x="4799382" y="908296"/>
                  </a:lnTo>
                  <a:lnTo>
                    <a:pt x="4761160" y="903417"/>
                  </a:lnTo>
                  <a:close/>
                </a:path>
                <a:path w="6132830" h="6344920">
                  <a:moveTo>
                    <a:pt x="4962843" y="0"/>
                  </a:moveTo>
                  <a:lnTo>
                    <a:pt x="4948465" y="502"/>
                  </a:lnTo>
                  <a:lnTo>
                    <a:pt x="4935832" y="6285"/>
                  </a:lnTo>
                  <a:lnTo>
                    <a:pt x="4926283" y="16382"/>
                  </a:lnTo>
                  <a:lnTo>
                    <a:pt x="4921159" y="29831"/>
                  </a:lnTo>
                  <a:lnTo>
                    <a:pt x="4921663" y="44224"/>
                  </a:lnTo>
                  <a:lnTo>
                    <a:pt x="4927440" y="56860"/>
                  </a:lnTo>
                  <a:lnTo>
                    <a:pt x="4937534" y="66409"/>
                  </a:lnTo>
                  <a:lnTo>
                    <a:pt x="4950990" y="71537"/>
                  </a:lnTo>
                  <a:lnTo>
                    <a:pt x="4965372" y="71020"/>
                  </a:lnTo>
                  <a:lnTo>
                    <a:pt x="4978013" y="65240"/>
                  </a:lnTo>
                  <a:lnTo>
                    <a:pt x="4987563" y="55149"/>
                  </a:lnTo>
                  <a:lnTo>
                    <a:pt x="4992675" y="41705"/>
                  </a:lnTo>
                  <a:lnTo>
                    <a:pt x="4992163" y="27323"/>
                  </a:lnTo>
                  <a:lnTo>
                    <a:pt x="4986390" y="14680"/>
                  </a:lnTo>
                  <a:lnTo>
                    <a:pt x="4976301" y="5123"/>
                  </a:lnTo>
                  <a:lnTo>
                    <a:pt x="4962843" y="0"/>
                  </a:lnTo>
                  <a:close/>
                </a:path>
                <a:path w="6132830" h="6344920">
                  <a:moveTo>
                    <a:pt x="5083265" y="740237"/>
                  </a:moveTo>
                  <a:lnTo>
                    <a:pt x="5068892" y="741139"/>
                  </a:lnTo>
                  <a:lnTo>
                    <a:pt x="5056002" y="747534"/>
                  </a:lnTo>
                  <a:lnTo>
                    <a:pt x="5046888" y="758021"/>
                  </a:lnTo>
                  <a:lnTo>
                    <a:pt x="5042367" y="771166"/>
                  </a:lnTo>
                  <a:lnTo>
                    <a:pt x="5043260" y="785536"/>
                  </a:lnTo>
                  <a:lnTo>
                    <a:pt x="5049668" y="798431"/>
                  </a:lnTo>
                  <a:lnTo>
                    <a:pt x="5060154" y="807546"/>
                  </a:lnTo>
                  <a:lnTo>
                    <a:pt x="5073295" y="812058"/>
                  </a:lnTo>
                  <a:lnTo>
                    <a:pt x="5087667" y="811148"/>
                  </a:lnTo>
                  <a:lnTo>
                    <a:pt x="5100548" y="804756"/>
                  </a:lnTo>
                  <a:lnTo>
                    <a:pt x="5109663" y="794276"/>
                  </a:lnTo>
                  <a:lnTo>
                    <a:pt x="5114189" y="781139"/>
                  </a:lnTo>
                  <a:lnTo>
                    <a:pt x="5113299" y="766772"/>
                  </a:lnTo>
                  <a:lnTo>
                    <a:pt x="5106895" y="753886"/>
                  </a:lnTo>
                  <a:lnTo>
                    <a:pt x="5096408" y="744763"/>
                  </a:lnTo>
                  <a:lnTo>
                    <a:pt x="5083265" y="740237"/>
                  </a:lnTo>
                  <a:close/>
                </a:path>
                <a:path w="6132830" h="6344920">
                  <a:moveTo>
                    <a:pt x="2169504" y="3740346"/>
                  </a:moveTo>
                  <a:lnTo>
                    <a:pt x="2155122" y="3740833"/>
                  </a:lnTo>
                  <a:lnTo>
                    <a:pt x="2142479" y="3746604"/>
                  </a:lnTo>
                  <a:lnTo>
                    <a:pt x="2132922" y="3756704"/>
                  </a:lnTo>
                  <a:lnTo>
                    <a:pt x="2127799" y="3770178"/>
                  </a:lnTo>
                  <a:lnTo>
                    <a:pt x="2128302" y="3784555"/>
                  </a:lnTo>
                  <a:lnTo>
                    <a:pt x="2134086" y="3797184"/>
                  </a:lnTo>
                  <a:lnTo>
                    <a:pt x="2144190" y="3806720"/>
                  </a:lnTo>
                  <a:lnTo>
                    <a:pt x="2157651" y="3811821"/>
                  </a:lnTo>
                  <a:lnTo>
                    <a:pt x="2172030" y="3811336"/>
                  </a:lnTo>
                  <a:lnTo>
                    <a:pt x="2184666" y="3805563"/>
                  </a:lnTo>
                  <a:lnTo>
                    <a:pt x="2194215" y="3795469"/>
                  </a:lnTo>
                  <a:lnTo>
                    <a:pt x="2199336" y="3782020"/>
                  </a:lnTo>
                  <a:lnTo>
                    <a:pt x="2198819" y="3767631"/>
                  </a:lnTo>
                  <a:lnTo>
                    <a:pt x="2193039" y="3754995"/>
                  </a:lnTo>
                  <a:lnTo>
                    <a:pt x="2182949" y="3745453"/>
                  </a:lnTo>
                  <a:lnTo>
                    <a:pt x="2169504" y="3740346"/>
                  </a:lnTo>
                  <a:close/>
                </a:path>
                <a:path w="6132830" h="6344920">
                  <a:moveTo>
                    <a:pt x="2424868" y="1882581"/>
                  </a:moveTo>
                  <a:lnTo>
                    <a:pt x="2410472" y="1883071"/>
                  </a:lnTo>
                  <a:lnTo>
                    <a:pt x="2397831" y="1888844"/>
                  </a:lnTo>
                  <a:lnTo>
                    <a:pt x="2388282" y="1898930"/>
                  </a:lnTo>
                  <a:lnTo>
                    <a:pt x="2383163" y="1912360"/>
                  </a:lnTo>
                  <a:lnTo>
                    <a:pt x="2383661" y="1926765"/>
                  </a:lnTo>
                  <a:lnTo>
                    <a:pt x="2389436" y="1939405"/>
                  </a:lnTo>
                  <a:lnTo>
                    <a:pt x="2399532" y="1948949"/>
                  </a:lnTo>
                  <a:lnTo>
                    <a:pt x="2412994" y="1954066"/>
                  </a:lnTo>
                  <a:lnTo>
                    <a:pt x="2427372" y="1953568"/>
                  </a:lnTo>
                  <a:lnTo>
                    <a:pt x="2440008" y="1947796"/>
                  </a:lnTo>
                  <a:lnTo>
                    <a:pt x="2449563" y="1937709"/>
                  </a:lnTo>
                  <a:lnTo>
                    <a:pt x="2454700" y="1924266"/>
                  </a:lnTo>
                  <a:lnTo>
                    <a:pt x="2454183" y="1909883"/>
                  </a:lnTo>
                  <a:lnTo>
                    <a:pt x="2448403" y="1897243"/>
                  </a:lnTo>
                  <a:lnTo>
                    <a:pt x="2438313" y="1887692"/>
                  </a:lnTo>
                  <a:lnTo>
                    <a:pt x="2424868" y="1882581"/>
                  </a:lnTo>
                  <a:close/>
                </a:path>
                <a:path w="6132830" h="6344920">
                  <a:moveTo>
                    <a:pt x="2569501" y="2045302"/>
                  </a:moveTo>
                  <a:lnTo>
                    <a:pt x="2534804" y="2058687"/>
                  </a:lnTo>
                  <a:lnTo>
                    <a:pt x="2506939" y="2085287"/>
                  </a:lnTo>
                  <a:lnTo>
                    <a:pt x="2491595" y="2120619"/>
                  </a:lnTo>
                  <a:lnTo>
                    <a:pt x="2491005" y="2157811"/>
                  </a:lnTo>
                  <a:lnTo>
                    <a:pt x="2504397" y="2192509"/>
                  </a:lnTo>
                  <a:lnTo>
                    <a:pt x="2531001" y="2220361"/>
                  </a:lnTo>
                  <a:lnTo>
                    <a:pt x="2566315" y="2235722"/>
                  </a:lnTo>
                  <a:lnTo>
                    <a:pt x="2603497" y="2236318"/>
                  </a:lnTo>
                  <a:lnTo>
                    <a:pt x="2638192" y="2222925"/>
                  </a:lnTo>
                  <a:lnTo>
                    <a:pt x="2666044" y="2196320"/>
                  </a:lnTo>
                  <a:lnTo>
                    <a:pt x="2681405" y="2160997"/>
                  </a:lnTo>
                  <a:lnTo>
                    <a:pt x="2682002" y="2123813"/>
                  </a:lnTo>
                  <a:lnTo>
                    <a:pt x="2668612" y="2089117"/>
                  </a:lnTo>
                  <a:lnTo>
                    <a:pt x="2642013" y="2061256"/>
                  </a:lnTo>
                  <a:lnTo>
                    <a:pt x="2606685" y="2045903"/>
                  </a:lnTo>
                  <a:lnTo>
                    <a:pt x="2569501" y="2045302"/>
                  </a:lnTo>
                  <a:close/>
                </a:path>
                <a:path w="6132830" h="6344920">
                  <a:moveTo>
                    <a:pt x="2699396" y="1257713"/>
                  </a:moveTo>
                  <a:lnTo>
                    <a:pt x="2662224" y="1258747"/>
                  </a:lnTo>
                  <a:lnTo>
                    <a:pt x="2627071" y="1274505"/>
                  </a:lnTo>
                  <a:lnTo>
                    <a:pt x="2600801" y="1302689"/>
                  </a:lnTo>
                  <a:lnTo>
                    <a:pt x="2587824" y="1337546"/>
                  </a:lnTo>
                  <a:lnTo>
                    <a:pt x="2588861" y="1374723"/>
                  </a:lnTo>
                  <a:lnTo>
                    <a:pt x="2604632" y="1409862"/>
                  </a:lnTo>
                  <a:lnTo>
                    <a:pt x="2632799" y="1436138"/>
                  </a:lnTo>
                  <a:lnTo>
                    <a:pt x="2667643" y="1449126"/>
                  </a:lnTo>
                  <a:lnTo>
                    <a:pt x="2704816" y="1448099"/>
                  </a:lnTo>
                  <a:lnTo>
                    <a:pt x="2739968" y="1432333"/>
                  </a:lnTo>
                  <a:lnTo>
                    <a:pt x="2766237" y="1404149"/>
                  </a:lnTo>
                  <a:lnTo>
                    <a:pt x="2779220" y="1369292"/>
                  </a:lnTo>
                  <a:lnTo>
                    <a:pt x="2778186" y="1332115"/>
                  </a:lnTo>
                  <a:lnTo>
                    <a:pt x="2762408" y="1296976"/>
                  </a:lnTo>
                  <a:lnTo>
                    <a:pt x="2734241" y="1270692"/>
                  </a:lnTo>
                  <a:lnTo>
                    <a:pt x="2699396" y="1257713"/>
                  </a:lnTo>
                  <a:close/>
                </a:path>
                <a:path w="6132830" h="6344920">
                  <a:moveTo>
                    <a:pt x="2267619" y="4202957"/>
                  </a:moveTo>
                  <a:lnTo>
                    <a:pt x="2230439" y="4203983"/>
                  </a:lnTo>
                  <a:lnTo>
                    <a:pt x="2195294" y="4219745"/>
                  </a:lnTo>
                  <a:lnTo>
                    <a:pt x="2169013" y="4247921"/>
                  </a:lnTo>
                  <a:lnTo>
                    <a:pt x="2156032" y="4282764"/>
                  </a:lnTo>
                  <a:lnTo>
                    <a:pt x="2157067" y="4319932"/>
                  </a:lnTo>
                  <a:lnTo>
                    <a:pt x="2172834" y="4355082"/>
                  </a:lnTo>
                  <a:lnTo>
                    <a:pt x="2201017" y="4381364"/>
                  </a:lnTo>
                  <a:lnTo>
                    <a:pt x="2235875" y="4394345"/>
                  </a:lnTo>
                  <a:lnTo>
                    <a:pt x="2273052" y="4393304"/>
                  </a:lnTo>
                  <a:lnTo>
                    <a:pt x="2308191" y="4377521"/>
                  </a:lnTo>
                  <a:lnTo>
                    <a:pt x="2334478" y="4349367"/>
                  </a:lnTo>
                  <a:lnTo>
                    <a:pt x="2347462" y="4314525"/>
                  </a:lnTo>
                  <a:lnTo>
                    <a:pt x="2346428" y="4277355"/>
                  </a:lnTo>
                  <a:lnTo>
                    <a:pt x="2330662" y="4242216"/>
                  </a:lnTo>
                  <a:lnTo>
                    <a:pt x="2302478" y="4215942"/>
                  </a:lnTo>
                  <a:lnTo>
                    <a:pt x="2267619" y="4202957"/>
                  </a:lnTo>
                  <a:close/>
                </a:path>
                <a:path w="6132830" h="6344920">
                  <a:moveTo>
                    <a:pt x="2350609" y="3932037"/>
                  </a:moveTo>
                  <a:lnTo>
                    <a:pt x="2336204" y="3932553"/>
                  </a:lnTo>
                  <a:lnTo>
                    <a:pt x="2323564" y="3938334"/>
                  </a:lnTo>
                  <a:lnTo>
                    <a:pt x="2314019" y="3948424"/>
                  </a:lnTo>
                  <a:lnTo>
                    <a:pt x="2308903" y="3961868"/>
                  </a:lnTo>
                  <a:lnTo>
                    <a:pt x="2309402" y="3976246"/>
                  </a:lnTo>
                  <a:lnTo>
                    <a:pt x="2315176" y="3988878"/>
                  </a:lnTo>
                  <a:lnTo>
                    <a:pt x="2325272" y="3998424"/>
                  </a:lnTo>
                  <a:lnTo>
                    <a:pt x="2338735" y="4003543"/>
                  </a:lnTo>
                  <a:lnTo>
                    <a:pt x="2353112" y="4003044"/>
                  </a:lnTo>
                  <a:lnTo>
                    <a:pt x="2365744" y="3997270"/>
                  </a:lnTo>
                  <a:lnTo>
                    <a:pt x="2375290" y="3987178"/>
                  </a:lnTo>
                  <a:lnTo>
                    <a:pt x="2380409" y="3973721"/>
                  </a:lnTo>
                  <a:lnTo>
                    <a:pt x="2379911" y="3959342"/>
                  </a:lnTo>
                  <a:lnTo>
                    <a:pt x="2374139" y="3946707"/>
                  </a:lnTo>
                  <a:lnTo>
                    <a:pt x="2364053" y="3937157"/>
                  </a:lnTo>
                  <a:lnTo>
                    <a:pt x="2350609" y="3932037"/>
                  </a:lnTo>
                  <a:close/>
                </a:path>
                <a:path w="6132830" h="6344920">
                  <a:moveTo>
                    <a:pt x="2324289" y="2689551"/>
                  </a:moveTo>
                  <a:lnTo>
                    <a:pt x="2287112" y="2690587"/>
                  </a:lnTo>
                  <a:lnTo>
                    <a:pt x="2251973" y="2706367"/>
                  </a:lnTo>
                  <a:lnTo>
                    <a:pt x="2225690" y="2734537"/>
                  </a:lnTo>
                  <a:lnTo>
                    <a:pt x="2212706" y="2769386"/>
                  </a:lnTo>
                  <a:lnTo>
                    <a:pt x="2213737" y="2806560"/>
                  </a:lnTo>
                  <a:lnTo>
                    <a:pt x="2229502" y="2841704"/>
                  </a:lnTo>
                  <a:lnTo>
                    <a:pt x="2257686" y="2867986"/>
                  </a:lnTo>
                  <a:lnTo>
                    <a:pt x="2292545" y="2880969"/>
                  </a:lnTo>
                  <a:lnTo>
                    <a:pt x="2329724" y="2879935"/>
                  </a:lnTo>
                  <a:lnTo>
                    <a:pt x="2364870" y="2864164"/>
                  </a:lnTo>
                  <a:lnTo>
                    <a:pt x="2391135" y="2835984"/>
                  </a:lnTo>
                  <a:lnTo>
                    <a:pt x="2404112" y="2801134"/>
                  </a:lnTo>
                  <a:lnTo>
                    <a:pt x="2403083" y="2763959"/>
                  </a:lnTo>
                  <a:lnTo>
                    <a:pt x="2387330" y="2728806"/>
                  </a:lnTo>
                  <a:lnTo>
                    <a:pt x="2359146" y="2702533"/>
                  </a:lnTo>
                  <a:lnTo>
                    <a:pt x="2324289" y="2689551"/>
                  </a:lnTo>
                  <a:close/>
                </a:path>
                <a:path w="6132830" h="6344920">
                  <a:moveTo>
                    <a:pt x="2742010" y="2585397"/>
                  </a:moveTo>
                  <a:lnTo>
                    <a:pt x="2727615" y="2585900"/>
                  </a:lnTo>
                  <a:lnTo>
                    <a:pt x="2714977" y="2591678"/>
                  </a:lnTo>
                  <a:lnTo>
                    <a:pt x="2705437" y="2601767"/>
                  </a:lnTo>
                  <a:lnTo>
                    <a:pt x="2700336" y="2615197"/>
                  </a:lnTo>
                  <a:lnTo>
                    <a:pt x="2700821" y="2629593"/>
                  </a:lnTo>
                  <a:lnTo>
                    <a:pt x="2706598" y="2642234"/>
                  </a:lnTo>
                  <a:lnTo>
                    <a:pt x="2716701" y="2651784"/>
                  </a:lnTo>
                  <a:lnTo>
                    <a:pt x="2730168" y="2656903"/>
                  </a:lnTo>
                  <a:lnTo>
                    <a:pt x="2744532" y="2656405"/>
                  </a:lnTo>
                  <a:lnTo>
                    <a:pt x="2757166" y="2650633"/>
                  </a:lnTo>
                  <a:lnTo>
                    <a:pt x="2766719" y="2640547"/>
                  </a:lnTo>
                  <a:lnTo>
                    <a:pt x="2771842" y="2627103"/>
                  </a:lnTo>
                  <a:lnTo>
                    <a:pt x="2771339" y="2612694"/>
                  </a:lnTo>
                  <a:lnTo>
                    <a:pt x="2765557" y="2600046"/>
                  </a:lnTo>
                  <a:lnTo>
                    <a:pt x="2755459" y="2590500"/>
                  </a:lnTo>
                  <a:lnTo>
                    <a:pt x="2742010" y="2585397"/>
                  </a:lnTo>
                  <a:close/>
                </a:path>
                <a:path w="6132830" h="6344920">
                  <a:moveTo>
                    <a:pt x="2919286" y="1919921"/>
                  </a:moveTo>
                  <a:lnTo>
                    <a:pt x="2882110" y="1920949"/>
                  </a:lnTo>
                  <a:lnTo>
                    <a:pt x="2846970" y="1936715"/>
                  </a:lnTo>
                  <a:lnTo>
                    <a:pt x="2820686" y="1964895"/>
                  </a:lnTo>
                  <a:lnTo>
                    <a:pt x="2807707" y="1999745"/>
                  </a:lnTo>
                  <a:lnTo>
                    <a:pt x="2808742" y="2036920"/>
                  </a:lnTo>
                  <a:lnTo>
                    <a:pt x="2824500" y="2072073"/>
                  </a:lnTo>
                  <a:lnTo>
                    <a:pt x="2852684" y="2098343"/>
                  </a:lnTo>
                  <a:lnTo>
                    <a:pt x="2887542" y="2111324"/>
                  </a:lnTo>
                  <a:lnTo>
                    <a:pt x="2924722" y="2110296"/>
                  </a:lnTo>
                  <a:lnTo>
                    <a:pt x="2959867" y="2094543"/>
                  </a:lnTo>
                  <a:lnTo>
                    <a:pt x="2986135" y="2066359"/>
                  </a:lnTo>
                  <a:lnTo>
                    <a:pt x="2999118" y="2031500"/>
                  </a:lnTo>
                  <a:lnTo>
                    <a:pt x="2998090" y="1994321"/>
                  </a:lnTo>
                  <a:lnTo>
                    <a:pt x="2982328" y="1959175"/>
                  </a:lnTo>
                  <a:lnTo>
                    <a:pt x="2954144" y="1932906"/>
                  </a:lnTo>
                  <a:lnTo>
                    <a:pt x="2919286" y="1919921"/>
                  </a:lnTo>
                  <a:close/>
                </a:path>
                <a:path w="6132830" h="6344920">
                  <a:moveTo>
                    <a:pt x="2954622" y="2471662"/>
                  </a:moveTo>
                  <a:lnTo>
                    <a:pt x="2940240" y="2472165"/>
                  </a:lnTo>
                  <a:lnTo>
                    <a:pt x="2927600" y="2477948"/>
                  </a:lnTo>
                  <a:lnTo>
                    <a:pt x="2918053" y="2488045"/>
                  </a:lnTo>
                  <a:lnTo>
                    <a:pt x="2912947" y="2501494"/>
                  </a:lnTo>
                  <a:lnTo>
                    <a:pt x="2913433" y="2515881"/>
                  </a:lnTo>
                  <a:lnTo>
                    <a:pt x="2919208" y="2528515"/>
                  </a:lnTo>
                  <a:lnTo>
                    <a:pt x="2929308" y="2538066"/>
                  </a:lnTo>
                  <a:lnTo>
                    <a:pt x="2942769" y="2543200"/>
                  </a:lnTo>
                  <a:lnTo>
                    <a:pt x="2957148" y="2542695"/>
                  </a:lnTo>
                  <a:lnTo>
                    <a:pt x="2969783" y="2536918"/>
                  </a:lnTo>
                  <a:lnTo>
                    <a:pt x="2979333" y="2526824"/>
                  </a:lnTo>
                  <a:lnTo>
                    <a:pt x="2984453" y="2513368"/>
                  </a:lnTo>
                  <a:lnTo>
                    <a:pt x="2983937" y="2498975"/>
                  </a:lnTo>
                  <a:lnTo>
                    <a:pt x="2978156" y="2486339"/>
                  </a:lnTo>
                  <a:lnTo>
                    <a:pt x="2968066" y="2476790"/>
                  </a:lnTo>
                  <a:lnTo>
                    <a:pt x="2954622" y="2471662"/>
                  </a:lnTo>
                  <a:close/>
                </a:path>
                <a:path w="6132830" h="6344920">
                  <a:moveTo>
                    <a:pt x="2739891" y="2845807"/>
                  </a:moveTo>
                  <a:lnTo>
                    <a:pt x="2702716" y="2846844"/>
                  </a:lnTo>
                  <a:lnTo>
                    <a:pt x="2667562" y="2862624"/>
                  </a:lnTo>
                  <a:lnTo>
                    <a:pt x="2641295" y="2890790"/>
                  </a:lnTo>
                  <a:lnTo>
                    <a:pt x="2628316" y="2925638"/>
                  </a:lnTo>
                  <a:lnTo>
                    <a:pt x="2629353" y="2962811"/>
                  </a:lnTo>
                  <a:lnTo>
                    <a:pt x="2645134" y="2997950"/>
                  </a:lnTo>
                  <a:lnTo>
                    <a:pt x="2673296" y="3024228"/>
                  </a:lnTo>
                  <a:lnTo>
                    <a:pt x="2708141" y="3037221"/>
                  </a:lnTo>
                  <a:lnTo>
                    <a:pt x="2745316" y="3036196"/>
                  </a:lnTo>
                  <a:lnTo>
                    <a:pt x="2780470" y="3020421"/>
                  </a:lnTo>
                  <a:lnTo>
                    <a:pt x="2806739" y="2992246"/>
                  </a:lnTo>
                  <a:lnTo>
                    <a:pt x="2819720" y="2957386"/>
                  </a:lnTo>
                  <a:lnTo>
                    <a:pt x="2818683" y="2920201"/>
                  </a:lnTo>
                  <a:lnTo>
                    <a:pt x="2802898" y="2885053"/>
                  </a:lnTo>
                  <a:lnTo>
                    <a:pt x="2774736" y="2858786"/>
                  </a:lnTo>
                  <a:lnTo>
                    <a:pt x="2739891" y="2845807"/>
                  </a:lnTo>
                  <a:close/>
                </a:path>
                <a:path w="6132830" h="6344920">
                  <a:moveTo>
                    <a:pt x="2994260" y="442427"/>
                  </a:moveTo>
                  <a:lnTo>
                    <a:pt x="2957085" y="443454"/>
                  </a:lnTo>
                  <a:lnTo>
                    <a:pt x="2921931" y="459221"/>
                  </a:lnTo>
                  <a:lnTo>
                    <a:pt x="2895662" y="487405"/>
                  </a:lnTo>
                  <a:lnTo>
                    <a:pt x="2882680" y="522262"/>
                  </a:lnTo>
                  <a:lnTo>
                    <a:pt x="2883714" y="559439"/>
                  </a:lnTo>
                  <a:lnTo>
                    <a:pt x="2899492" y="594578"/>
                  </a:lnTo>
                  <a:lnTo>
                    <a:pt x="2927659" y="620852"/>
                  </a:lnTo>
                  <a:lnTo>
                    <a:pt x="2962501" y="633838"/>
                  </a:lnTo>
                  <a:lnTo>
                    <a:pt x="2999667" y="632811"/>
                  </a:lnTo>
                  <a:lnTo>
                    <a:pt x="3034808" y="617049"/>
                  </a:lnTo>
                  <a:lnTo>
                    <a:pt x="3061090" y="588865"/>
                  </a:lnTo>
                  <a:lnTo>
                    <a:pt x="3074073" y="554006"/>
                  </a:lnTo>
                  <a:lnTo>
                    <a:pt x="3073039" y="516827"/>
                  </a:lnTo>
                  <a:lnTo>
                    <a:pt x="3057268" y="481681"/>
                  </a:lnTo>
                  <a:lnTo>
                    <a:pt x="3029105" y="455412"/>
                  </a:lnTo>
                  <a:lnTo>
                    <a:pt x="2994260" y="442427"/>
                  </a:lnTo>
                  <a:close/>
                </a:path>
                <a:path w="6132830" h="6344920">
                  <a:moveTo>
                    <a:pt x="2705760" y="1695299"/>
                  </a:moveTo>
                  <a:lnTo>
                    <a:pt x="2691378" y="1695797"/>
                  </a:lnTo>
                  <a:lnTo>
                    <a:pt x="2678737" y="1701572"/>
                  </a:lnTo>
                  <a:lnTo>
                    <a:pt x="2669187" y="1711668"/>
                  </a:lnTo>
                  <a:lnTo>
                    <a:pt x="2664075" y="1725130"/>
                  </a:lnTo>
                  <a:lnTo>
                    <a:pt x="2664569" y="1739508"/>
                  </a:lnTo>
                  <a:lnTo>
                    <a:pt x="2670350" y="1752142"/>
                  </a:lnTo>
                  <a:lnTo>
                    <a:pt x="2680446" y="1761695"/>
                  </a:lnTo>
                  <a:lnTo>
                    <a:pt x="2693886" y="1766825"/>
                  </a:lnTo>
                  <a:lnTo>
                    <a:pt x="2708281" y="1766315"/>
                  </a:lnTo>
                  <a:lnTo>
                    <a:pt x="2720919" y="1760534"/>
                  </a:lnTo>
                  <a:lnTo>
                    <a:pt x="2730459" y="1750435"/>
                  </a:lnTo>
                  <a:lnTo>
                    <a:pt x="2735560" y="1736973"/>
                  </a:lnTo>
                  <a:lnTo>
                    <a:pt x="2735080" y="1722582"/>
                  </a:lnTo>
                  <a:lnTo>
                    <a:pt x="2729314" y="1709944"/>
                  </a:lnTo>
                  <a:lnTo>
                    <a:pt x="2719222" y="1700401"/>
                  </a:lnTo>
                  <a:lnTo>
                    <a:pt x="2705760" y="1695299"/>
                  </a:lnTo>
                  <a:close/>
                </a:path>
                <a:path w="6132830" h="6344920">
                  <a:moveTo>
                    <a:pt x="2707310" y="3191871"/>
                  </a:moveTo>
                  <a:lnTo>
                    <a:pt x="2692917" y="3192371"/>
                  </a:lnTo>
                  <a:lnTo>
                    <a:pt x="2680283" y="3198148"/>
                  </a:lnTo>
                  <a:lnTo>
                    <a:pt x="2670741" y="3208245"/>
                  </a:lnTo>
                  <a:lnTo>
                    <a:pt x="2665625" y="3221702"/>
                  </a:lnTo>
                  <a:lnTo>
                    <a:pt x="2666128" y="3236098"/>
                  </a:lnTo>
                  <a:lnTo>
                    <a:pt x="2671906" y="3248737"/>
                  </a:lnTo>
                  <a:lnTo>
                    <a:pt x="2681995" y="3258280"/>
                  </a:lnTo>
                  <a:lnTo>
                    <a:pt x="2695425" y="3263387"/>
                  </a:lnTo>
                  <a:lnTo>
                    <a:pt x="2709822" y="3262887"/>
                  </a:lnTo>
                  <a:lnTo>
                    <a:pt x="2722466" y="3257118"/>
                  </a:lnTo>
                  <a:lnTo>
                    <a:pt x="2732016" y="3247025"/>
                  </a:lnTo>
                  <a:lnTo>
                    <a:pt x="2737131" y="3233555"/>
                  </a:lnTo>
                  <a:lnTo>
                    <a:pt x="2736637" y="3219176"/>
                  </a:lnTo>
                  <a:lnTo>
                    <a:pt x="2730863" y="3206541"/>
                  </a:lnTo>
                  <a:lnTo>
                    <a:pt x="2720767" y="3196991"/>
                  </a:lnTo>
                  <a:lnTo>
                    <a:pt x="2707310" y="3191871"/>
                  </a:lnTo>
                  <a:close/>
                </a:path>
                <a:path w="6132830" h="6344920">
                  <a:moveTo>
                    <a:pt x="884936" y="3688128"/>
                  </a:moveTo>
                  <a:lnTo>
                    <a:pt x="870554" y="3688628"/>
                  </a:lnTo>
                  <a:lnTo>
                    <a:pt x="857913" y="3694405"/>
                  </a:lnTo>
                  <a:lnTo>
                    <a:pt x="848363" y="3704502"/>
                  </a:lnTo>
                  <a:lnTo>
                    <a:pt x="843251" y="3717960"/>
                  </a:lnTo>
                  <a:lnTo>
                    <a:pt x="843754" y="3732339"/>
                  </a:lnTo>
                  <a:lnTo>
                    <a:pt x="849536" y="3744973"/>
                  </a:lnTo>
                  <a:lnTo>
                    <a:pt x="859634" y="3754520"/>
                  </a:lnTo>
                  <a:lnTo>
                    <a:pt x="873083" y="3759634"/>
                  </a:lnTo>
                  <a:lnTo>
                    <a:pt x="887462" y="3759135"/>
                  </a:lnTo>
                  <a:lnTo>
                    <a:pt x="900096" y="3753362"/>
                  </a:lnTo>
                  <a:lnTo>
                    <a:pt x="909643" y="3743269"/>
                  </a:lnTo>
                  <a:lnTo>
                    <a:pt x="914757" y="3729813"/>
                  </a:lnTo>
                  <a:lnTo>
                    <a:pt x="914263" y="3715442"/>
                  </a:lnTo>
                  <a:lnTo>
                    <a:pt x="908489" y="3702806"/>
                  </a:lnTo>
                  <a:lnTo>
                    <a:pt x="898393" y="3693251"/>
                  </a:lnTo>
                  <a:lnTo>
                    <a:pt x="884936" y="3688128"/>
                  </a:lnTo>
                  <a:close/>
                </a:path>
                <a:path w="6132830" h="6344920">
                  <a:moveTo>
                    <a:pt x="4497038" y="1640709"/>
                  </a:moveTo>
                  <a:lnTo>
                    <a:pt x="4482680" y="1641614"/>
                  </a:lnTo>
                  <a:lnTo>
                    <a:pt x="4469781" y="1648009"/>
                  </a:lnTo>
                  <a:lnTo>
                    <a:pt x="4460659" y="1658494"/>
                  </a:lnTo>
                  <a:lnTo>
                    <a:pt x="4456140" y="1671632"/>
                  </a:lnTo>
                  <a:lnTo>
                    <a:pt x="4457047" y="1685990"/>
                  </a:lnTo>
                  <a:lnTo>
                    <a:pt x="4463451" y="1698889"/>
                  </a:lnTo>
                  <a:lnTo>
                    <a:pt x="4473934" y="1708010"/>
                  </a:lnTo>
                  <a:lnTo>
                    <a:pt x="4487068" y="1712530"/>
                  </a:lnTo>
                  <a:lnTo>
                    <a:pt x="4501423" y="1711623"/>
                  </a:lnTo>
                  <a:lnTo>
                    <a:pt x="4514331" y="1705219"/>
                  </a:lnTo>
                  <a:lnTo>
                    <a:pt x="4523455" y="1694736"/>
                  </a:lnTo>
                  <a:lnTo>
                    <a:pt x="4527979" y="1681602"/>
                  </a:lnTo>
                  <a:lnTo>
                    <a:pt x="4527087" y="1667247"/>
                  </a:lnTo>
                  <a:lnTo>
                    <a:pt x="4520674" y="1654353"/>
                  </a:lnTo>
                  <a:lnTo>
                    <a:pt x="4510180" y="1645231"/>
                  </a:lnTo>
                  <a:lnTo>
                    <a:pt x="4497038" y="1640709"/>
                  </a:lnTo>
                  <a:close/>
                </a:path>
                <a:path w="6132830" h="6344920">
                  <a:moveTo>
                    <a:pt x="4368021" y="1160704"/>
                  </a:moveTo>
                  <a:lnTo>
                    <a:pt x="4330850" y="1161730"/>
                  </a:lnTo>
                  <a:lnTo>
                    <a:pt x="4295712" y="1177492"/>
                  </a:lnTo>
                  <a:lnTo>
                    <a:pt x="4269420" y="1205673"/>
                  </a:lnTo>
                  <a:lnTo>
                    <a:pt x="4256429" y="1240527"/>
                  </a:lnTo>
                  <a:lnTo>
                    <a:pt x="4257461" y="1277706"/>
                  </a:lnTo>
                  <a:lnTo>
                    <a:pt x="4273241" y="1312860"/>
                  </a:lnTo>
                  <a:lnTo>
                    <a:pt x="4301408" y="1339124"/>
                  </a:lnTo>
                  <a:lnTo>
                    <a:pt x="4336252" y="1352096"/>
                  </a:lnTo>
                  <a:lnTo>
                    <a:pt x="4373425" y="1351051"/>
                  </a:lnTo>
                  <a:lnTo>
                    <a:pt x="4408577" y="1335268"/>
                  </a:lnTo>
                  <a:lnTo>
                    <a:pt x="4434860" y="1307114"/>
                  </a:lnTo>
                  <a:lnTo>
                    <a:pt x="4447841" y="1272272"/>
                  </a:lnTo>
                  <a:lnTo>
                    <a:pt x="4446800" y="1235102"/>
                  </a:lnTo>
                  <a:lnTo>
                    <a:pt x="4431016" y="1199963"/>
                  </a:lnTo>
                  <a:lnTo>
                    <a:pt x="4402863" y="1173689"/>
                  </a:lnTo>
                  <a:lnTo>
                    <a:pt x="4368021" y="1160704"/>
                  </a:lnTo>
                  <a:close/>
                </a:path>
                <a:path w="6132830" h="6344920">
                  <a:moveTo>
                    <a:pt x="4420483" y="865159"/>
                  </a:moveTo>
                  <a:lnTo>
                    <a:pt x="4406626" y="866129"/>
                  </a:lnTo>
                  <a:lnTo>
                    <a:pt x="4394129" y="872225"/>
                  </a:lnTo>
                  <a:lnTo>
                    <a:pt x="4384589" y="883030"/>
                  </a:lnTo>
                  <a:lnTo>
                    <a:pt x="4380015" y="896673"/>
                  </a:lnTo>
                  <a:lnTo>
                    <a:pt x="4380981" y="910529"/>
                  </a:lnTo>
                  <a:lnTo>
                    <a:pt x="4387068" y="923008"/>
                  </a:lnTo>
                  <a:lnTo>
                    <a:pt x="4397855" y="932516"/>
                  </a:lnTo>
                  <a:lnTo>
                    <a:pt x="4411512" y="937115"/>
                  </a:lnTo>
                  <a:lnTo>
                    <a:pt x="4425380" y="936154"/>
                  </a:lnTo>
                  <a:lnTo>
                    <a:pt x="4437871" y="930065"/>
                  </a:lnTo>
                  <a:lnTo>
                    <a:pt x="4447393" y="919280"/>
                  </a:lnTo>
                  <a:lnTo>
                    <a:pt x="4451968" y="905622"/>
                  </a:lnTo>
                  <a:lnTo>
                    <a:pt x="4450994" y="891750"/>
                  </a:lnTo>
                  <a:lnTo>
                    <a:pt x="4444897" y="879256"/>
                  </a:lnTo>
                  <a:lnTo>
                    <a:pt x="4434105" y="869732"/>
                  </a:lnTo>
                  <a:lnTo>
                    <a:pt x="4420483" y="865159"/>
                  </a:lnTo>
                  <a:close/>
                </a:path>
                <a:path w="6132830" h="6344920">
                  <a:moveTo>
                    <a:pt x="4814272" y="1499814"/>
                  </a:moveTo>
                  <a:lnTo>
                    <a:pt x="4777093" y="1500840"/>
                  </a:lnTo>
                  <a:lnTo>
                    <a:pt x="4741928" y="1516603"/>
                  </a:lnTo>
                  <a:lnTo>
                    <a:pt x="4715658" y="1544781"/>
                  </a:lnTo>
                  <a:lnTo>
                    <a:pt x="4702684" y="1579629"/>
                  </a:lnTo>
                  <a:lnTo>
                    <a:pt x="4703727" y="1616798"/>
                  </a:lnTo>
                  <a:lnTo>
                    <a:pt x="4719510" y="1651939"/>
                  </a:lnTo>
                  <a:lnTo>
                    <a:pt x="4747676" y="1678221"/>
                  </a:lnTo>
                  <a:lnTo>
                    <a:pt x="4782525" y="1691206"/>
                  </a:lnTo>
                  <a:lnTo>
                    <a:pt x="4819701" y="1690174"/>
                  </a:lnTo>
                  <a:lnTo>
                    <a:pt x="4854846" y="1674409"/>
                  </a:lnTo>
                  <a:lnTo>
                    <a:pt x="4881120" y="1646239"/>
                  </a:lnTo>
                  <a:lnTo>
                    <a:pt x="4894102" y="1611390"/>
                  </a:lnTo>
                  <a:lnTo>
                    <a:pt x="4893066" y="1574217"/>
                  </a:lnTo>
                  <a:lnTo>
                    <a:pt x="4877286" y="1539073"/>
                  </a:lnTo>
                  <a:lnTo>
                    <a:pt x="4849118" y="1512799"/>
                  </a:lnTo>
                  <a:lnTo>
                    <a:pt x="4814272" y="1499814"/>
                  </a:lnTo>
                  <a:close/>
                </a:path>
                <a:path w="6132830" h="6344920">
                  <a:moveTo>
                    <a:pt x="4611232" y="430294"/>
                  </a:moveTo>
                  <a:lnTo>
                    <a:pt x="4596865" y="431201"/>
                  </a:lnTo>
                  <a:lnTo>
                    <a:pt x="4583969" y="437605"/>
                  </a:lnTo>
                  <a:lnTo>
                    <a:pt x="4574855" y="448088"/>
                  </a:lnTo>
                  <a:lnTo>
                    <a:pt x="4570343" y="461222"/>
                  </a:lnTo>
                  <a:lnTo>
                    <a:pt x="4571253" y="475577"/>
                  </a:lnTo>
                  <a:lnTo>
                    <a:pt x="4577645" y="488472"/>
                  </a:lnTo>
                  <a:lnTo>
                    <a:pt x="4588124" y="497597"/>
                  </a:lnTo>
                  <a:lnTo>
                    <a:pt x="4601262" y="502128"/>
                  </a:lnTo>
                  <a:lnTo>
                    <a:pt x="4615629" y="501241"/>
                  </a:lnTo>
                  <a:lnTo>
                    <a:pt x="4628514" y="494832"/>
                  </a:lnTo>
                  <a:lnTo>
                    <a:pt x="4637637" y="484346"/>
                  </a:lnTo>
                  <a:lnTo>
                    <a:pt x="4642164" y="471205"/>
                  </a:lnTo>
                  <a:lnTo>
                    <a:pt x="4641261" y="456834"/>
                  </a:lnTo>
                  <a:lnTo>
                    <a:pt x="4634857" y="443935"/>
                  </a:lnTo>
                  <a:lnTo>
                    <a:pt x="4624372" y="434813"/>
                  </a:lnTo>
                  <a:lnTo>
                    <a:pt x="4611232" y="430294"/>
                  </a:lnTo>
                  <a:close/>
                </a:path>
                <a:path w="6132830" h="6344920">
                  <a:moveTo>
                    <a:pt x="4227811" y="1674452"/>
                  </a:moveTo>
                  <a:lnTo>
                    <a:pt x="4213921" y="1674838"/>
                  </a:lnTo>
                  <a:lnTo>
                    <a:pt x="4200793" y="1680723"/>
                  </a:lnTo>
                  <a:lnTo>
                    <a:pt x="4190964" y="1691256"/>
                  </a:lnTo>
                  <a:lnTo>
                    <a:pt x="4186112" y="1704277"/>
                  </a:lnTo>
                  <a:lnTo>
                    <a:pt x="4186503" y="1718171"/>
                  </a:lnTo>
                  <a:lnTo>
                    <a:pt x="4192406" y="1731319"/>
                  </a:lnTo>
                  <a:lnTo>
                    <a:pt x="4202925" y="1741117"/>
                  </a:lnTo>
                  <a:lnTo>
                    <a:pt x="4215944" y="1745957"/>
                  </a:lnTo>
                  <a:lnTo>
                    <a:pt x="4229836" y="1745566"/>
                  </a:lnTo>
                  <a:lnTo>
                    <a:pt x="4242970" y="1739674"/>
                  </a:lnTo>
                  <a:lnTo>
                    <a:pt x="4252785" y="1729151"/>
                  </a:lnTo>
                  <a:lnTo>
                    <a:pt x="4257639" y="1716132"/>
                  </a:lnTo>
                  <a:lnTo>
                    <a:pt x="4257256" y="1702243"/>
                  </a:lnTo>
                  <a:lnTo>
                    <a:pt x="4251357" y="1689110"/>
                  </a:lnTo>
                  <a:lnTo>
                    <a:pt x="4240832" y="1679299"/>
                  </a:lnTo>
                  <a:lnTo>
                    <a:pt x="4227811" y="1674452"/>
                  </a:lnTo>
                  <a:close/>
                </a:path>
                <a:path w="6132830" h="6344920">
                  <a:moveTo>
                    <a:pt x="3810864" y="1710703"/>
                  </a:moveTo>
                  <a:lnTo>
                    <a:pt x="3796965" y="1711088"/>
                  </a:lnTo>
                  <a:lnTo>
                    <a:pt x="3783832" y="1716973"/>
                  </a:lnTo>
                  <a:lnTo>
                    <a:pt x="3774032" y="1727497"/>
                  </a:lnTo>
                  <a:lnTo>
                    <a:pt x="3769188" y="1740520"/>
                  </a:lnTo>
                  <a:lnTo>
                    <a:pt x="3769567" y="1754418"/>
                  </a:lnTo>
                  <a:lnTo>
                    <a:pt x="3775434" y="1767569"/>
                  </a:lnTo>
                  <a:lnTo>
                    <a:pt x="3785972" y="1777368"/>
                  </a:lnTo>
                  <a:lnTo>
                    <a:pt x="3798994" y="1782207"/>
                  </a:lnTo>
                  <a:lnTo>
                    <a:pt x="3812879" y="1781816"/>
                  </a:lnTo>
                  <a:lnTo>
                    <a:pt x="3826009" y="1775924"/>
                  </a:lnTo>
                  <a:lnTo>
                    <a:pt x="3835838" y="1765406"/>
                  </a:lnTo>
                  <a:lnTo>
                    <a:pt x="3840693" y="1752386"/>
                  </a:lnTo>
                  <a:lnTo>
                    <a:pt x="3840308" y="1738494"/>
                  </a:lnTo>
                  <a:lnTo>
                    <a:pt x="3834417" y="1725361"/>
                  </a:lnTo>
                  <a:lnTo>
                    <a:pt x="3823893" y="1715550"/>
                  </a:lnTo>
                  <a:lnTo>
                    <a:pt x="3810864" y="1710703"/>
                  </a:lnTo>
                  <a:close/>
                </a:path>
                <a:path w="6132830" h="6344920">
                  <a:moveTo>
                    <a:pt x="5869814" y="744661"/>
                  </a:moveTo>
                  <a:lnTo>
                    <a:pt x="5832634" y="745695"/>
                  </a:lnTo>
                  <a:lnTo>
                    <a:pt x="5797477" y="761474"/>
                  </a:lnTo>
                  <a:lnTo>
                    <a:pt x="5771195" y="789646"/>
                  </a:lnTo>
                  <a:lnTo>
                    <a:pt x="5758214" y="824501"/>
                  </a:lnTo>
                  <a:lnTo>
                    <a:pt x="5759255" y="861684"/>
                  </a:lnTo>
                  <a:lnTo>
                    <a:pt x="5775038" y="896841"/>
                  </a:lnTo>
                  <a:lnTo>
                    <a:pt x="5803191" y="923110"/>
                  </a:lnTo>
                  <a:lnTo>
                    <a:pt x="5838034" y="936093"/>
                  </a:lnTo>
                  <a:lnTo>
                    <a:pt x="5875213" y="935059"/>
                  </a:lnTo>
                  <a:lnTo>
                    <a:pt x="5910375" y="919280"/>
                  </a:lnTo>
                  <a:lnTo>
                    <a:pt x="5936635" y="891106"/>
                  </a:lnTo>
                  <a:lnTo>
                    <a:pt x="5949618" y="856246"/>
                  </a:lnTo>
                  <a:lnTo>
                    <a:pt x="5948589" y="819061"/>
                  </a:lnTo>
                  <a:lnTo>
                    <a:pt x="5932814" y="783913"/>
                  </a:lnTo>
                  <a:lnTo>
                    <a:pt x="5904660" y="757644"/>
                  </a:lnTo>
                  <a:lnTo>
                    <a:pt x="5869814" y="744661"/>
                  </a:lnTo>
                  <a:close/>
                </a:path>
                <a:path w="6132830" h="6344920">
                  <a:moveTo>
                    <a:pt x="5688622" y="1241338"/>
                  </a:moveTo>
                  <a:lnTo>
                    <a:pt x="5661991" y="1248625"/>
                  </a:lnTo>
                  <a:lnTo>
                    <a:pt x="5640034" y="1265374"/>
                  </a:lnTo>
                  <a:lnTo>
                    <a:pt x="5625682" y="1290128"/>
                  </a:lnTo>
                  <a:lnTo>
                    <a:pt x="5622066" y="1318506"/>
                  </a:lnTo>
                  <a:lnTo>
                    <a:pt x="5629360" y="1345144"/>
                  </a:lnTo>
                  <a:lnTo>
                    <a:pt x="5646105" y="1367114"/>
                  </a:lnTo>
                  <a:lnTo>
                    <a:pt x="5670843" y="1381486"/>
                  </a:lnTo>
                  <a:lnTo>
                    <a:pt x="5699223" y="1385089"/>
                  </a:lnTo>
                  <a:lnTo>
                    <a:pt x="5725866" y="1377793"/>
                  </a:lnTo>
                  <a:lnTo>
                    <a:pt x="5747833" y="1361045"/>
                  </a:lnTo>
                  <a:lnTo>
                    <a:pt x="5762191" y="1336294"/>
                  </a:lnTo>
                  <a:lnTo>
                    <a:pt x="5765811" y="1307913"/>
                  </a:lnTo>
                  <a:lnTo>
                    <a:pt x="5758520" y="1281273"/>
                  </a:lnTo>
                  <a:lnTo>
                    <a:pt x="5741767" y="1259312"/>
                  </a:lnTo>
                  <a:lnTo>
                    <a:pt x="5716998" y="1244967"/>
                  </a:lnTo>
                  <a:lnTo>
                    <a:pt x="5688622" y="1241338"/>
                  </a:lnTo>
                  <a:close/>
                </a:path>
                <a:path w="6132830" h="6344920">
                  <a:moveTo>
                    <a:pt x="6026046" y="1239511"/>
                  </a:moveTo>
                  <a:lnTo>
                    <a:pt x="5988275" y="1247135"/>
                  </a:lnTo>
                  <a:lnTo>
                    <a:pt x="5957440" y="1267926"/>
                  </a:lnTo>
                  <a:lnTo>
                    <a:pt x="5936654" y="1298762"/>
                  </a:lnTo>
                  <a:lnTo>
                    <a:pt x="5929034" y="1336524"/>
                  </a:lnTo>
                  <a:lnTo>
                    <a:pt x="5936654" y="1374300"/>
                  </a:lnTo>
                  <a:lnTo>
                    <a:pt x="5957440" y="1405135"/>
                  </a:lnTo>
                  <a:lnTo>
                    <a:pt x="5988275" y="1425918"/>
                  </a:lnTo>
                  <a:lnTo>
                    <a:pt x="6026046" y="1433537"/>
                  </a:lnTo>
                  <a:lnTo>
                    <a:pt x="6063808" y="1425918"/>
                  </a:lnTo>
                  <a:lnTo>
                    <a:pt x="6094645" y="1405135"/>
                  </a:lnTo>
                  <a:lnTo>
                    <a:pt x="6115436" y="1374300"/>
                  </a:lnTo>
                  <a:lnTo>
                    <a:pt x="6123059" y="1336524"/>
                  </a:lnTo>
                  <a:lnTo>
                    <a:pt x="6115436" y="1298762"/>
                  </a:lnTo>
                  <a:lnTo>
                    <a:pt x="6094645" y="1267926"/>
                  </a:lnTo>
                  <a:lnTo>
                    <a:pt x="6063808" y="1247135"/>
                  </a:lnTo>
                  <a:lnTo>
                    <a:pt x="6026046" y="1239511"/>
                  </a:lnTo>
                  <a:close/>
                </a:path>
                <a:path w="6132830" h="6344920">
                  <a:moveTo>
                    <a:pt x="6101831" y="502220"/>
                  </a:moveTo>
                  <a:lnTo>
                    <a:pt x="6087458" y="503126"/>
                  </a:lnTo>
                  <a:lnTo>
                    <a:pt x="6074569" y="509517"/>
                  </a:lnTo>
                  <a:lnTo>
                    <a:pt x="6065457" y="519997"/>
                  </a:lnTo>
                  <a:lnTo>
                    <a:pt x="6060946" y="533134"/>
                  </a:lnTo>
                  <a:lnTo>
                    <a:pt x="6061857" y="547501"/>
                  </a:lnTo>
                  <a:lnTo>
                    <a:pt x="6068249" y="560397"/>
                  </a:lnTo>
                  <a:lnTo>
                    <a:pt x="6078728" y="569514"/>
                  </a:lnTo>
                  <a:lnTo>
                    <a:pt x="6091866" y="574032"/>
                  </a:lnTo>
                  <a:lnTo>
                    <a:pt x="6106232" y="573134"/>
                  </a:lnTo>
                  <a:lnTo>
                    <a:pt x="6119122" y="566730"/>
                  </a:lnTo>
                  <a:lnTo>
                    <a:pt x="6128237" y="556247"/>
                  </a:lnTo>
                  <a:lnTo>
                    <a:pt x="6132757" y="543113"/>
                  </a:lnTo>
                  <a:lnTo>
                    <a:pt x="6131865" y="528758"/>
                  </a:lnTo>
                  <a:lnTo>
                    <a:pt x="6125461" y="515864"/>
                  </a:lnTo>
                  <a:lnTo>
                    <a:pt x="6114974" y="506742"/>
                  </a:lnTo>
                  <a:lnTo>
                    <a:pt x="6101831" y="502220"/>
                  </a:lnTo>
                  <a:close/>
                </a:path>
                <a:path w="6132830" h="6344920">
                  <a:moveTo>
                    <a:pt x="3834038" y="1045713"/>
                  </a:moveTo>
                  <a:lnTo>
                    <a:pt x="3798171" y="1055534"/>
                  </a:lnTo>
                  <a:lnTo>
                    <a:pt x="3768600" y="1078079"/>
                  </a:lnTo>
                  <a:lnTo>
                    <a:pt x="3749278" y="1111390"/>
                  </a:lnTo>
                  <a:lnTo>
                    <a:pt x="3744400" y="1149612"/>
                  </a:lnTo>
                  <a:lnTo>
                    <a:pt x="3754218" y="1185486"/>
                  </a:lnTo>
                  <a:lnTo>
                    <a:pt x="3776769" y="1215059"/>
                  </a:lnTo>
                  <a:lnTo>
                    <a:pt x="3810093" y="1234381"/>
                  </a:lnTo>
                  <a:lnTo>
                    <a:pt x="3848315" y="1239258"/>
                  </a:lnTo>
                  <a:lnTo>
                    <a:pt x="3884185" y="1229445"/>
                  </a:lnTo>
                  <a:lnTo>
                    <a:pt x="3913749" y="1206888"/>
                  </a:lnTo>
                  <a:lnTo>
                    <a:pt x="3933053" y="1173534"/>
                  </a:lnTo>
                  <a:lnTo>
                    <a:pt x="3937950" y="1135339"/>
                  </a:lnTo>
                  <a:lnTo>
                    <a:pt x="3928142" y="1099474"/>
                  </a:lnTo>
                  <a:lnTo>
                    <a:pt x="3905588" y="1069899"/>
                  </a:lnTo>
                  <a:lnTo>
                    <a:pt x="3872248" y="1050575"/>
                  </a:lnTo>
                  <a:lnTo>
                    <a:pt x="3834038" y="1045713"/>
                  </a:lnTo>
                  <a:close/>
                </a:path>
                <a:path w="6132830" h="6344920">
                  <a:moveTo>
                    <a:pt x="5150467" y="1473192"/>
                  </a:moveTo>
                  <a:lnTo>
                    <a:pt x="5136578" y="1473577"/>
                  </a:lnTo>
                  <a:lnTo>
                    <a:pt x="5123446" y="1479462"/>
                  </a:lnTo>
                  <a:lnTo>
                    <a:pt x="5113630" y="1489994"/>
                  </a:lnTo>
                  <a:lnTo>
                    <a:pt x="5108784" y="1503013"/>
                  </a:lnTo>
                  <a:lnTo>
                    <a:pt x="5109171" y="1516897"/>
                  </a:lnTo>
                  <a:lnTo>
                    <a:pt x="5115058" y="1530026"/>
                  </a:lnTo>
                  <a:lnTo>
                    <a:pt x="5125577" y="1539843"/>
                  </a:lnTo>
                  <a:lnTo>
                    <a:pt x="5138597" y="1544692"/>
                  </a:lnTo>
                  <a:lnTo>
                    <a:pt x="5152489" y="1544305"/>
                  </a:lnTo>
                  <a:lnTo>
                    <a:pt x="5165622" y="1538413"/>
                  </a:lnTo>
                  <a:lnTo>
                    <a:pt x="5175435" y="1527881"/>
                  </a:lnTo>
                  <a:lnTo>
                    <a:pt x="5180284" y="1514863"/>
                  </a:lnTo>
                  <a:lnTo>
                    <a:pt x="5179899" y="1500979"/>
                  </a:lnTo>
                  <a:lnTo>
                    <a:pt x="5174009" y="1487849"/>
                  </a:lnTo>
                  <a:lnTo>
                    <a:pt x="5163486" y="1478038"/>
                  </a:lnTo>
                  <a:lnTo>
                    <a:pt x="5150467" y="1473192"/>
                  </a:lnTo>
                  <a:close/>
                </a:path>
                <a:path w="6132830" h="6344920">
                  <a:moveTo>
                    <a:pt x="5288270" y="1160704"/>
                  </a:moveTo>
                  <a:lnTo>
                    <a:pt x="5251091" y="1161730"/>
                  </a:lnTo>
                  <a:lnTo>
                    <a:pt x="5215945" y="1177492"/>
                  </a:lnTo>
                  <a:lnTo>
                    <a:pt x="5189676" y="1205673"/>
                  </a:lnTo>
                  <a:lnTo>
                    <a:pt x="5176691" y="1240527"/>
                  </a:lnTo>
                  <a:lnTo>
                    <a:pt x="5177719" y="1277706"/>
                  </a:lnTo>
                  <a:lnTo>
                    <a:pt x="5193485" y="1312860"/>
                  </a:lnTo>
                  <a:lnTo>
                    <a:pt x="5221669" y="1339124"/>
                  </a:lnTo>
                  <a:lnTo>
                    <a:pt x="5256527" y="1352096"/>
                  </a:lnTo>
                  <a:lnTo>
                    <a:pt x="5293703" y="1351051"/>
                  </a:lnTo>
                  <a:lnTo>
                    <a:pt x="5328842" y="1335268"/>
                  </a:lnTo>
                  <a:lnTo>
                    <a:pt x="5355125" y="1307114"/>
                  </a:lnTo>
                  <a:lnTo>
                    <a:pt x="5368110" y="1272272"/>
                  </a:lnTo>
                  <a:lnTo>
                    <a:pt x="5367078" y="1235102"/>
                  </a:lnTo>
                  <a:lnTo>
                    <a:pt x="5351313" y="1199963"/>
                  </a:lnTo>
                  <a:lnTo>
                    <a:pt x="5323129" y="1173689"/>
                  </a:lnTo>
                  <a:lnTo>
                    <a:pt x="5288270" y="1160704"/>
                  </a:lnTo>
                  <a:close/>
                </a:path>
                <a:path w="6132830" h="6344920">
                  <a:moveTo>
                    <a:pt x="5512144" y="780967"/>
                  </a:moveTo>
                  <a:lnTo>
                    <a:pt x="5498281" y="781944"/>
                  </a:lnTo>
                  <a:lnTo>
                    <a:pt x="5485782" y="788042"/>
                  </a:lnTo>
                  <a:lnTo>
                    <a:pt x="5476241" y="798834"/>
                  </a:lnTo>
                  <a:lnTo>
                    <a:pt x="5471679" y="812465"/>
                  </a:lnTo>
                  <a:lnTo>
                    <a:pt x="5472652" y="826320"/>
                  </a:lnTo>
                  <a:lnTo>
                    <a:pt x="5478741" y="838808"/>
                  </a:lnTo>
                  <a:lnTo>
                    <a:pt x="5489529" y="848340"/>
                  </a:lnTo>
                  <a:lnTo>
                    <a:pt x="5503169" y="852933"/>
                  </a:lnTo>
                  <a:lnTo>
                    <a:pt x="5517032" y="851968"/>
                  </a:lnTo>
                  <a:lnTo>
                    <a:pt x="5529522" y="845875"/>
                  </a:lnTo>
                  <a:lnTo>
                    <a:pt x="5539046" y="835084"/>
                  </a:lnTo>
                  <a:lnTo>
                    <a:pt x="5543646" y="821427"/>
                  </a:lnTo>
                  <a:lnTo>
                    <a:pt x="5542676" y="807557"/>
                  </a:lnTo>
                  <a:lnTo>
                    <a:pt x="5536575" y="795064"/>
                  </a:lnTo>
                  <a:lnTo>
                    <a:pt x="5525779" y="785536"/>
                  </a:lnTo>
                  <a:lnTo>
                    <a:pt x="5512144" y="780967"/>
                  </a:lnTo>
                  <a:close/>
                </a:path>
                <a:path w="6132830" h="6344920">
                  <a:moveTo>
                    <a:pt x="796258" y="5429300"/>
                  </a:moveTo>
                  <a:lnTo>
                    <a:pt x="781862" y="5429812"/>
                  </a:lnTo>
                  <a:lnTo>
                    <a:pt x="769221" y="5435592"/>
                  </a:lnTo>
                  <a:lnTo>
                    <a:pt x="759672" y="5445681"/>
                  </a:lnTo>
                  <a:lnTo>
                    <a:pt x="754552" y="5459121"/>
                  </a:lnTo>
                  <a:lnTo>
                    <a:pt x="755051" y="5473509"/>
                  </a:lnTo>
                  <a:lnTo>
                    <a:pt x="760826" y="5486148"/>
                  </a:lnTo>
                  <a:lnTo>
                    <a:pt x="770922" y="5495687"/>
                  </a:lnTo>
                  <a:lnTo>
                    <a:pt x="784384" y="5500774"/>
                  </a:lnTo>
                  <a:lnTo>
                    <a:pt x="798762" y="5500294"/>
                  </a:lnTo>
                  <a:lnTo>
                    <a:pt x="811398" y="5494529"/>
                  </a:lnTo>
                  <a:lnTo>
                    <a:pt x="820953" y="5484436"/>
                  </a:lnTo>
                  <a:lnTo>
                    <a:pt x="826090" y="5470974"/>
                  </a:lnTo>
                  <a:lnTo>
                    <a:pt x="825573" y="5456597"/>
                  </a:lnTo>
                  <a:lnTo>
                    <a:pt x="819793" y="5443965"/>
                  </a:lnTo>
                  <a:lnTo>
                    <a:pt x="809702" y="5434419"/>
                  </a:lnTo>
                  <a:lnTo>
                    <a:pt x="796258" y="5429300"/>
                  </a:lnTo>
                  <a:close/>
                </a:path>
                <a:path w="6132830" h="6344920">
                  <a:moveTo>
                    <a:pt x="1283049" y="5890166"/>
                  </a:moveTo>
                  <a:lnTo>
                    <a:pt x="1268657" y="5890668"/>
                  </a:lnTo>
                  <a:lnTo>
                    <a:pt x="1256020" y="5896447"/>
                  </a:lnTo>
                  <a:lnTo>
                    <a:pt x="1246472" y="5906535"/>
                  </a:lnTo>
                  <a:lnTo>
                    <a:pt x="1241344" y="5919966"/>
                  </a:lnTo>
                  <a:lnTo>
                    <a:pt x="1241847" y="5934362"/>
                  </a:lnTo>
                  <a:lnTo>
                    <a:pt x="1247629" y="5947003"/>
                  </a:lnTo>
                  <a:lnTo>
                    <a:pt x="1257727" y="5956552"/>
                  </a:lnTo>
                  <a:lnTo>
                    <a:pt x="1271175" y="5961671"/>
                  </a:lnTo>
                  <a:lnTo>
                    <a:pt x="1285553" y="5961186"/>
                  </a:lnTo>
                  <a:lnTo>
                    <a:pt x="1298189" y="5955411"/>
                  </a:lnTo>
                  <a:lnTo>
                    <a:pt x="1307744" y="5945311"/>
                  </a:lnTo>
                  <a:lnTo>
                    <a:pt x="1312881" y="5931850"/>
                  </a:lnTo>
                  <a:lnTo>
                    <a:pt x="1312365" y="5917464"/>
                  </a:lnTo>
                  <a:lnTo>
                    <a:pt x="1306584" y="5904824"/>
                  </a:lnTo>
                  <a:lnTo>
                    <a:pt x="1296494" y="5895276"/>
                  </a:lnTo>
                  <a:lnTo>
                    <a:pt x="1283049" y="5890166"/>
                  </a:lnTo>
                  <a:close/>
                </a:path>
                <a:path w="6132830" h="6344920">
                  <a:moveTo>
                    <a:pt x="2008664" y="5566984"/>
                  </a:moveTo>
                  <a:lnTo>
                    <a:pt x="1972149" y="5579264"/>
                  </a:lnTo>
                  <a:lnTo>
                    <a:pt x="1943259" y="5604761"/>
                  </a:lnTo>
                  <a:lnTo>
                    <a:pt x="1926947" y="5638189"/>
                  </a:lnTo>
                  <a:lnTo>
                    <a:pt x="1924357" y="5675293"/>
                  </a:lnTo>
                  <a:lnTo>
                    <a:pt x="1936632" y="5711815"/>
                  </a:lnTo>
                  <a:lnTo>
                    <a:pt x="1962115" y="5740693"/>
                  </a:lnTo>
                  <a:lnTo>
                    <a:pt x="1995542" y="5756997"/>
                  </a:lnTo>
                  <a:lnTo>
                    <a:pt x="2032647" y="5759582"/>
                  </a:lnTo>
                  <a:lnTo>
                    <a:pt x="2069162" y="5747301"/>
                  </a:lnTo>
                  <a:lnTo>
                    <a:pt x="2098053" y="5721818"/>
                  </a:lnTo>
                  <a:lnTo>
                    <a:pt x="2114367" y="5688392"/>
                  </a:lnTo>
                  <a:lnTo>
                    <a:pt x="2116958" y="5651290"/>
                  </a:lnTo>
                  <a:lnTo>
                    <a:pt x="2104679" y="5614781"/>
                  </a:lnTo>
                  <a:lnTo>
                    <a:pt x="2079196" y="5585886"/>
                  </a:lnTo>
                  <a:lnTo>
                    <a:pt x="2045768" y="5569572"/>
                  </a:lnTo>
                  <a:lnTo>
                    <a:pt x="2008664" y="5566984"/>
                  </a:lnTo>
                  <a:close/>
                </a:path>
                <a:path w="6132830" h="6344920">
                  <a:moveTo>
                    <a:pt x="576149" y="3613314"/>
                  </a:moveTo>
                  <a:lnTo>
                    <a:pt x="561785" y="3613813"/>
                  </a:lnTo>
                  <a:lnTo>
                    <a:pt x="549152" y="3619580"/>
                  </a:lnTo>
                  <a:lnTo>
                    <a:pt x="539598" y="3629667"/>
                  </a:lnTo>
                  <a:lnTo>
                    <a:pt x="534475" y="3643124"/>
                  </a:lnTo>
                  <a:lnTo>
                    <a:pt x="534977" y="3657506"/>
                  </a:lnTo>
                  <a:lnTo>
                    <a:pt x="540759" y="3670146"/>
                  </a:lnTo>
                  <a:lnTo>
                    <a:pt x="550862" y="3679693"/>
                  </a:lnTo>
                  <a:lnTo>
                    <a:pt x="564328" y="3684798"/>
                  </a:lnTo>
                  <a:lnTo>
                    <a:pt x="578705" y="3684314"/>
                  </a:lnTo>
                  <a:lnTo>
                    <a:pt x="591338" y="3678541"/>
                  </a:lnTo>
                  <a:lnTo>
                    <a:pt x="600883" y="3668447"/>
                  </a:lnTo>
                  <a:lnTo>
                    <a:pt x="606002" y="3654998"/>
                  </a:lnTo>
                  <a:lnTo>
                    <a:pt x="605499" y="3640607"/>
                  </a:lnTo>
                  <a:lnTo>
                    <a:pt x="599714" y="3627968"/>
                  </a:lnTo>
                  <a:lnTo>
                    <a:pt x="589610" y="3618422"/>
                  </a:lnTo>
                  <a:lnTo>
                    <a:pt x="576149" y="3613314"/>
                  </a:lnTo>
                  <a:close/>
                </a:path>
                <a:path w="6132830" h="6344920">
                  <a:moveTo>
                    <a:pt x="785625" y="5793377"/>
                  </a:moveTo>
                  <a:lnTo>
                    <a:pt x="749129" y="5805655"/>
                  </a:lnTo>
                  <a:lnTo>
                    <a:pt x="720224" y="5831140"/>
                  </a:lnTo>
                  <a:lnTo>
                    <a:pt x="703911" y="5864562"/>
                  </a:lnTo>
                  <a:lnTo>
                    <a:pt x="701328" y="5901663"/>
                  </a:lnTo>
                  <a:lnTo>
                    <a:pt x="713611" y="5938185"/>
                  </a:lnTo>
                  <a:lnTo>
                    <a:pt x="739094" y="5967072"/>
                  </a:lnTo>
                  <a:lnTo>
                    <a:pt x="772518" y="5983376"/>
                  </a:lnTo>
                  <a:lnTo>
                    <a:pt x="809613" y="5985959"/>
                  </a:lnTo>
                  <a:lnTo>
                    <a:pt x="846110" y="5973681"/>
                  </a:lnTo>
                  <a:lnTo>
                    <a:pt x="875010" y="5948197"/>
                  </a:lnTo>
                  <a:lnTo>
                    <a:pt x="891323" y="5914775"/>
                  </a:lnTo>
                  <a:lnTo>
                    <a:pt x="893909" y="5877674"/>
                  </a:lnTo>
                  <a:lnTo>
                    <a:pt x="881627" y="5841151"/>
                  </a:lnTo>
                  <a:lnTo>
                    <a:pt x="856145" y="5812265"/>
                  </a:lnTo>
                  <a:lnTo>
                    <a:pt x="822721" y="5795960"/>
                  </a:lnTo>
                  <a:lnTo>
                    <a:pt x="785625" y="5793377"/>
                  </a:lnTo>
                  <a:close/>
                </a:path>
                <a:path w="6132830" h="6344920">
                  <a:moveTo>
                    <a:pt x="784329" y="3930651"/>
                  </a:moveTo>
                  <a:lnTo>
                    <a:pt x="749139" y="3942697"/>
                  </a:lnTo>
                  <a:lnTo>
                    <a:pt x="720260" y="3968214"/>
                  </a:lnTo>
                  <a:lnTo>
                    <a:pt x="703549" y="4002916"/>
                  </a:lnTo>
                  <a:lnTo>
                    <a:pt x="701524" y="4040053"/>
                  </a:lnTo>
                  <a:lnTo>
                    <a:pt x="713574" y="4075249"/>
                  </a:lnTo>
                  <a:lnTo>
                    <a:pt x="739087" y="4104126"/>
                  </a:lnTo>
                  <a:lnTo>
                    <a:pt x="773784" y="4120825"/>
                  </a:lnTo>
                  <a:lnTo>
                    <a:pt x="810911" y="4122854"/>
                  </a:lnTo>
                  <a:lnTo>
                    <a:pt x="846096" y="4110812"/>
                  </a:lnTo>
                  <a:lnTo>
                    <a:pt x="874968" y="4085299"/>
                  </a:lnTo>
                  <a:lnTo>
                    <a:pt x="891681" y="4050589"/>
                  </a:lnTo>
                  <a:lnTo>
                    <a:pt x="893712" y="4013456"/>
                  </a:lnTo>
                  <a:lnTo>
                    <a:pt x="881672" y="3978274"/>
                  </a:lnTo>
                  <a:lnTo>
                    <a:pt x="856172" y="3949419"/>
                  </a:lnTo>
                  <a:lnTo>
                    <a:pt x="821463" y="3932688"/>
                  </a:lnTo>
                  <a:lnTo>
                    <a:pt x="784329" y="3930651"/>
                  </a:lnTo>
                  <a:close/>
                </a:path>
                <a:path w="6132830" h="6344920">
                  <a:moveTo>
                    <a:pt x="1080539" y="6162008"/>
                  </a:moveTo>
                  <a:lnTo>
                    <a:pt x="1044020" y="6174283"/>
                  </a:lnTo>
                  <a:lnTo>
                    <a:pt x="1015116" y="6199770"/>
                  </a:lnTo>
                  <a:lnTo>
                    <a:pt x="998802" y="6233205"/>
                  </a:lnTo>
                  <a:lnTo>
                    <a:pt x="996215" y="6270311"/>
                  </a:lnTo>
                  <a:lnTo>
                    <a:pt x="1008492" y="6306813"/>
                  </a:lnTo>
                  <a:lnTo>
                    <a:pt x="1033981" y="6335717"/>
                  </a:lnTo>
                  <a:lnTo>
                    <a:pt x="1052728" y="6344866"/>
                  </a:lnTo>
                  <a:lnTo>
                    <a:pt x="1133466" y="6344866"/>
                  </a:lnTo>
                  <a:lnTo>
                    <a:pt x="1141001" y="6342330"/>
                  </a:lnTo>
                  <a:lnTo>
                    <a:pt x="1169906" y="6316847"/>
                  </a:lnTo>
                  <a:lnTo>
                    <a:pt x="1186219" y="6283419"/>
                  </a:lnTo>
                  <a:lnTo>
                    <a:pt x="1188802" y="6246315"/>
                  </a:lnTo>
                  <a:lnTo>
                    <a:pt x="1176519" y="6209800"/>
                  </a:lnTo>
                  <a:lnTo>
                    <a:pt x="1151043" y="6180910"/>
                  </a:lnTo>
                  <a:lnTo>
                    <a:pt x="1117632" y="6164598"/>
                  </a:lnTo>
                  <a:lnTo>
                    <a:pt x="1080539" y="6162008"/>
                  </a:lnTo>
                  <a:close/>
                </a:path>
                <a:path w="6132830" h="6344920">
                  <a:moveTo>
                    <a:pt x="3332558" y="2316170"/>
                  </a:moveTo>
                  <a:lnTo>
                    <a:pt x="3318174" y="2316668"/>
                  </a:lnTo>
                  <a:lnTo>
                    <a:pt x="3305536" y="2322439"/>
                  </a:lnTo>
                  <a:lnTo>
                    <a:pt x="3295983" y="2332526"/>
                  </a:lnTo>
                  <a:lnTo>
                    <a:pt x="3290852" y="2345970"/>
                  </a:lnTo>
                  <a:lnTo>
                    <a:pt x="3291362" y="2360374"/>
                  </a:lnTo>
                  <a:lnTo>
                    <a:pt x="3297141" y="2373015"/>
                  </a:lnTo>
                  <a:lnTo>
                    <a:pt x="3307233" y="2382559"/>
                  </a:lnTo>
                  <a:lnTo>
                    <a:pt x="3320684" y="2387675"/>
                  </a:lnTo>
                  <a:lnTo>
                    <a:pt x="3335078" y="2387177"/>
                  </a:lnTo>
                  <a:lnTo>
                    <a:pt x="3347725" y="2381402"/>
                  </a:lnTo>
                  <a:lnTo>
                    <a:pt x="3357278" y="2371306"/>
                  </a:lnTo>
                  <a:lnTo>
                    <a:pt x="3362389" y="2357844"/>
                  </a:lnTo>
                  <a:lnTo>
                    <a:pt x="3361882" y="2343466"/>
                  </a:lnTo>
                  <a:lnTo>
                    <a:pt x="3356100" y="2330834"/>
                  </a:lnTo>
                  <a:lnTo>
                    <a:pt x="3346005" y="2321288"/>
                  </a:lnTo>
                  <a:lnTo>
                    <a:pt x="3332558" y="2316170"/>
                  </a:lnTo>
                  <a:close/>
                </a:path>
                <a:path w="6132830" h="6344920">
                  <a:moveTo>
                    <a:pt x="2873106" y="2192571"/>
                  </a:moveTo>
                  <a:lnTo>
                    <a:pt x="2858726" y="2193071"/>
                  </a:lnTo>
                  <a:lnTo>
                    <a:pt x="2846088" y="2198849"/>
                  </a:lnTo>
                  <a:lnTo>
                    <a:pt x="2836533" y="2208945"/>
                  </a:lnTo>
                  <a:lnTo>
                    <a:pt x="2831400" y="2222403"/>
                  </a:lnTo>
                  <a:lnTo>
                    <a:pt x="2831899" y="2236798"/>
                  </a:lnTo>
                  <a:lnTo>
                    <a:pt x="2837680" y="2249438"/>
                  </a:lnTo>
                  <a:lnTo>
                    <a:pt x="2847777" y="2258981"/>
                  </a:lnTo>
                  <a:lnTo>
                    <a:pt x="2861221" y="2264088"/>
                  </a:lnTo>
                  <a:lnTo>
                    <a:pt x="2875617" y="2263583"/>
                  </a:lnTo>
                  <a:lnTo>
                    <a:pt x="2888258" y="2257806"/>
                  </a:lnTo>
                  <a:lnTo>
                    <a:pt x="2897808" y="2247712"/>
                  </a:lnTo>
                  <a:lnTo>
                    <a:pt x="2902927" y="2234256"/>
                  </a:lnTo>
                  <a:lnTo>
                    <a:pt x="2902415" y="2219873"/>
                  </a:lnTo>
                  <a:lnTo>
                    <a:pt x="2896635" y="2207237"/>
                  </a:lnTo>
                  <a:lnTo>
                    <a:pt x="2886546" y="2197690"/>
                  </a:lnTo>
                  <a:lnTo>
                    <a:pt x="2873106" y="2192571"/>
                  </a:lnTo>
                  <a:close/>
                </a:path>
                <a:path w="6132830" h="6344920">
                  <a:moveTo>
                    <a:pt x="3546638" y="2185080"/>
                  </a:moveTo>
                  <a:lnTo>
                    <a:pt x="3509465" y="2186115"/>
                  </a:lnTo>
                  <a:lnTo>
                    <a:pt x="3474313" y="2201880"/>
                  </a:lnTo>
                  <a:lnTo>
                    <a:pt x="3448042" y="2230055"/>
                  </a:lnTo>
                  <a:lnTo>
                    <a:pt x="3435065" y="2264915"/>
                  </a:lnTo>
                  <a:lnTo>
                    <a:pt x="3436102" y="2302099"/>
                  </a:lnTo>
                  <a:lnTo>
                    <a:pt x="3451873" y="2337248"/>
                  </a:lnTo>
                  <a:lnTo>
                    <a:pt x="3480043" y="2363512"/>
                  </a:lnTo>
                  <a:lnTo>
                    <a:pt x="3514892" y="2376486"/>
                  </a:lnTo>
                  <a:lnTo>
                    <a:pt x="3552066" y="2375448"/>
                  </a:lnTo>
                  <a:lnTo>
                    <a:pt x="3587210" y="2359676"/>
                  </a:lnTo>
                  <a:lnTo>
                    <a:pt x="3613479" y="2331510"/>
                  </a:lnTo>
                  <a:lnTo>
                    <a:pt x="3626461" y="2296659"/>
                  </a:lnTo>
                  <a:lnTo>
                    <a:pt x="3625428" y="2259476"/>
                  </a:lnTo>
                  <a:lnTo>
                    <a:pt x="3609649" y="2224319"/>
                  </a:lnTo>
                  <a:lnTo>
                    <a:pt x="3581482" y="2198055"/>
                  </a:lnTo>
                  <a:lnTo>
                    <a:pt x="3546638" y="2185080"/>
                  </a:lnTo>
                  <a:close/>
                </a:path>
                <a:path w="6132830" h="6344920">
                  <a:moveTo>
                    <a:pt x="2453639" y="3426843"/>
                  </a:moveTo>
                  <a:lnTo>
                    <a:pt x="2416469" y="3427877"/>
                  </a:lnTo>
                  <a:lnTo>
                    <a:pt x="2381330" y="3443643"/>
                  </a:lnTo>
                  <a:lnTo>
                    <a:pt x="2355056" y="3471814"/>
                  </a:lnTo>
                  <a:lnTo>
                    <a:pt x="2342071" y="3506666"/>
                  </a:lnTo>
                  <a:lnTo>
                    <a:pt x="2343097" y="3543849"/>
                  </a:lnTo>
                  <a:lnTo>
                    <a:pt x="2358860" y="3579011"/>
                  </a:lnTo>
                  <a:lnTo>
                    <a:pt x="2387018" y="3605267"/>
                  </a:lnTo>
                  <a:lnTo>
                    <a:pt x="2421871" y="3618241"/>
                  </a:lnTo>
                  <a:lnTo>
                    <a:pt x="2459052" y="3617208"/>
                  </a:lnTo>
                  <a:lnTo>
                    <a:pt x="2494196" y="3601440"/>
                  </a:lnTo>
                  <a:lnTo>
                    <a:pt x="2520469" y="3573274"/>
                  </a:lnTo>
                  <a:lnTo>
                    <a:pt x="2533451" y="3538426"/>
                  </a:lnTo>
                  <a:lnTo>
                    <a:pt x="2532415" y="3501253"/>
                  </a:lnTo>
                  <a:lnTo>
                    <a:pt x="2516635" y="3466114"/>
                  </a:lnTo>
                  <a:lnTo>
                    <a:pt x="2488482" y="3439827"/>
                  </a:lnTo>
                  <a:lnTo>
                    <a:pt x="2453639" y="3426843"/>
                  </a:lnTo>
                  <a:close/>
                </a:path>
              </a:pathLst>
            </a:custGeom>
            <a:solidFill>
              <a:srgbClr val="76DBD4"/>
            </a:solidFill>
          </p:spPr>
          <p:txBody>
            <a:bodyPr wrap="square" lIns="0" tIns="0" rIns="0" bIns="0" rtlCol="0"/>
            <a:lstStyle/>
            <a:p>
              <a:endParaRPr sz="357"/>
            </a:p>
          </p:txBody>
        </p:sp>
      </p:grpSp>
      <p:grpSp>
        <p:nvGrpSpPr>
          <p:cNvPr id="48" name="Group 47">
            <a:extLst>
              <a:ext uri="{FF2B5EF4-FFF2-40B4-BE49-F238E27FC236}">
                <a16:creationId xmlns:a16="http://schemas.microsoft.com/office/drawing/2014/main" id="{40EF593F-F748-D145-B8B2-49442A0E3FB6}"/>
              </a:ext>
            </a:extLst>
          </p:cNvPr>
          <p:cNvGrpSpPr/>
          <p:nvPr userDrawn="1"/>
        </p:nvGrpSpPr>
        <p:grpSpPr>
          <a:xfrm>
            <a:off x="522033" y="451913"/>
            <a:ext cx="1904859" cy="1051619"/>
            <a:chOff x="837666" y="837723"/>
            <a:chExt cx="2897383" cy="1599565"/>
          </a:xfrm>
        </p:grpSpPr>
        <p:grpSp>
          <p:nvGrpSpPr>
            <p:cNvPr id="49" name="object 3">
              <a:extLst>
                <a:ext uri="{FF2B5EF4-FFF2-40B4-BE49-F238E27FC236}">
                  <a16:creationId xmlns:a16="http://schemas.microsoft.com/office/drawing/2014/main" id="{475B6BEC-D1EB-3F4F-9AB5-5C7CF7C65807}"/>
                </a:ext>
              </a:extLst>
            </p:cNvPr>
            <p:cNvGrpSpPr/>
            <p:nvPr/>
          </p:nvGrpSpPr>
          <p:grpSpPr>
            <a:xfrm>
              <a:off x="2212954" y="1261511"/>
              <a:ext cx="1522095" cy="476884"/>
              <a:chOff x="2212954" y="1261511"/>
              <a:chExt cx="1522095" cy="476884"/>
            </a:xfrm>
          </p:grpSpPr>
          <p:pic>
            <p:nvPicPr>
              <p:cNvPr id="62" name="object 4">
                <a:extLst>
                  <a:ext uri="{FF2B5EF4-FFF2-40B4-BE49-F238E27FC236}">
                    <a16:creationId xmlns:a16="http://schemas.microsoft.com/office/drawing/2014/main" id="{EA4C0AAE-4775-1947-B92E-D34C4C193F50}"/>
                  </a:ext>
                </a:extLst>
              </p:cNvPr>
              <p:cNvPicPr/>
              <p:nvPr/>
            </p:nvPicPr>
            <p:blipFill>
              <a:blip r:embed="rId2"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63" name="object 5">
                <a:extLst>
                  <a:ext uri="{FF2B5EF4-FFF2-40B4-BE49-F238E27FC236}">
                    <a16:creationId xmlns:a16="http://schemas.microsoft.com/office/drawing/2014/main" id="{8A366A75-9AC4-894C-B6B1-C975329B4DBA}"/>
                  </a:ext>
                </a:extLst>
              </p:cNvPr>
              <p:cNvPicPr/>
              <p:nvPr/>
            </p:nvPicPr>
            <p:blipFill>
              <a:blip r:embed="rId3"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64" name="object 6">
                <a:extLst>
                  <a:ext uri="{FF2B5EF4-FFF2-40B4-BE49-F238E27FC236}">
                    <a16:creationId xmlns:a16="http://schemas.microsoft.com/office/drawing/2014/main" id="{F4C7C846-B911-094F-BBAB-50E24B30E10D}"/>
                  </a:ext>
                </a:extLst>
              </p:cNvPr>
              <p:cNvPicPr/>
              <p:nvPr/>
            </p:nvPicPr>
            <p:blipFill>
              <a:blip r:embed="rId4"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65" name="object 7">
                <a:extLst>
                  <a:ext uri="{FF2B5EF4-FFF2-40B4-BE49-F238E27FC236}">
                    <a16:creationId xmlns:a16="http://schemas.microsoft.com/office/drawing/2014/main" id="{9B8B7CC1-097E-684B-B85D-0B9EE34689C2}"/>
                  </a:ext>
                </a:extLst>
              </p:cNvPr>
              <p:cNvPicPr/>
              <p:nvPr/>
            </p:nvPicPr>
            <p:blipFill>
              <a:blip r:embed="rId5"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66" name="object 8">
                <a:extLst>
                  <a:ext uri="{FF2B5EF4-FFF2-40B4-BE49-F238E27FC236}">
                    <a16:creationId xmlns:a16="http://schemas.microsoft.com/office/drawing/2014/main" id="{B82A6D0A-E26F-164F-A942-02C2843D515A}"/>
                  </a:ext>
                </a:extLst>
              </p:cNvPr>
              <p:cNvPicPr/>
              <p:nvPr/>
            </p:nvPicPr>
            <p:blipFill>
              <a:blip r:embed="rId6"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67" name="object 9">
                <a:extLst>
                  <a:ext uri="{FF2B5EF4-FFF2-40B4-BE49-F238E27FC236}">
                    <a16:creationId xmlns:a16="http://schemas.microsoft.com/office/drawing/2014/main" id="{815A5075-F426-DD48-A65B-AA9582E65AF8}"/>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357"/>
              </a:p>
            </p:txBody>
          </p:sp>
          <p:pic>
            <p:nvPicPr>
              <p:cNvPr id="68" name="object 10">
                <a:extLst>
                  <a:ext uri="{FF2B5EF4-FFF2-40B4-BE49-F238E27FC236}">
                    <a16:creationId xmlns:a16="http://schemas.microsoft.com/office/drawing/2014/main" id="{F593C2AD-62EA-3D43-8C2C-33B1DD669047}"/>
                  </a:ext>
                </a:extLst>
              </p:cNvPr>
              <p:cNvPicPr/>
              <p:nvPr/>
            </p:nvPicPr>
            <p:blipFill>
              <a:blip r:embed="rId7"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69" name="object 11">
                <a:extLst>
                  <a:ext uri="{FF2B5EF4-FFF2-40B4-BE49-F238E27FC236}">
                    <a16:creationId xmlns:a16="http://schemas.microsoft.com/office/drawing/2014/main" id="{E9318BD2-BE0F-9F45-8BFB-95FF179C87A5}"/>
                  </a:ext>
                </a:extLst>
              </p:cNvPr>
              <p:cNvPicPr/>
              <p:nvPr/>
            </p:nvPicPr>
            <p:blipFill>
              <a:blip r:embed="rId8"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70" name="object 12">
                <a:extLst>
                  <a:ext uri="{FF2B5EF4-FFF2-40B4-BE49-F238E27FC236}">
                    <a16:creationId xmlns:a16="http://schemas.microsoft.com/office/drawing/2014/main" id="{C10232BE-086D-2E47-995B-9D92408ADCC9}"/>
                  </a:ext>
                </a:extLst>
              </p:cNvPr>
              <p:cNvPicPr/>
              <p:nvPr/>
            </p:nvPicPr>
            <p:blipFill>
              <a:blip r:embed="rId9"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71" name="object 13">
                <a:extLst>
                  <a:ext uri="{FF2B5EF4-FFF2-40B4-BE49-F238E27FC236}">
                    <a16:creationId xmlns:a16="http://schemas.microsoft.com/office/drawing/2014/main" id="{03AE4C4B-AD64-EA42-B8BF-16D4E05A1AD3}"/>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357"/>
              </a:p>
            </p:txBody>
          </p:sp>
          <p:pic>
            <p:nvPicPr>
              <p:cNvPr id="72" name="object 14">
                <a:extLst>
                  <a:ext uri="{FF2B5EF4-FFF2-40B4-BE49-F238E27FC236}">
                    <a16:creationId xmlns:a16="http://schemas.microsoft.com/office/drawing/2014/main" id="{666B720C-EC36-9245-88DC-21436F4A253E}"/>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73" name="object 15">
                <a:extLst>
                  <a:ext uri="{FF2B5EF4-FFF2-40B4-BE49-F238E27FC236}">
                    <a16:creationId xmlns:a16="http://schemas.microsoft.com/office/drawing/2014/main" id="{407CADA7-E191-3D44-820D-F6C39F98486C}"/>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74" name="object 16">
                <a:extLst>
                  <a:ext uri="{FF2B5EF4-FFF2-40B4-BE49-F238E27FC236}">
                    <a16:creationId xmlns:a16="http://schemas.microsoft.com/office/drawing/2014/main" id="{2CEF62CF-D2F9-A54B-96D1-A101328EEE52}"/>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75" name="object 17">
                <a:extLst>
                  <a:ext uri="{FF2B5EF4-FFF2-40B4-BE49-F238E27FC236}">
                    <a16:creationId xmlns:a16="http://schemas.microsoft.com/office/drawing/2014/main" id="{801FF5C0-DF3F-0F4A-92C2-CC1821F66A3F}"/>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76" name="object 18">
                <a:extLst>
                  <a:ext uri="{FF2B5EF4-FFF2-40B4-BE49-F238E27FC236}">
                    <a16:creationId xmlns:a16="http://schemas.microsoft.com/office/drawing/2014/main" id="{EFB5B9D9-24DA-3E4B-B350-EBD40E17624F}"/>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357"/>
              </a:p>
            </p:txBody>
          </p:sp>
          <p:pic>
            <p:nvPicPr>
              <p:cNvPr id="77" name="object 19">
                <a:extLst>
                  <a:ext uri="{FF2B5EF4-FFF2-40B4-BE49-F238E27FC236}">
                    <a16:creationId xmlns:a16="http://schemas.microsoft.com/office/drawing/2014/main" id="{BCE2F4AF-37C2-CD48-B438-210416D426D0}"/>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78" name="object 20">
                <a:extLst>
                  <a:ext uri="{FF2B5EF4-FFF2-40B4-BE49-F238E27FC236}">
                    <a16:creationId xmlns:a16="http://schemas.microsoft.com/office/drawing/2014/main" id="{95E182DC-DB03-2B42-8B03-675DFE1556B8}"/>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50" name="object 21">
              <a:extLst>
                <a:ext uri="{FF2B5EF4-FFF2-40B4-BE49-F238E27FC236}">
                  <a16:creationId xmlns:a16="http://schemas.microsoft.com/office/drawing/2014/main" id="{F41ADC27-DC25-EE4E-8F10-E0BCC1BF12A8}"/>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357"/>
            </a:p>
          </p:txBody>
        </p:sp>
        <p:grpSp>
          <p:nvGrpSpPr>
            <p:cNvPr id="51" name="object 22">
              <a:extLst>
                <a:ext uri="{FF2B5EF4-FFF2-40B4-BE49-F238E27FC236}">
                  <a16:creationId xmlns:a16="http://schemas.microsoft.com/office/drawing/2014/main" id="{8DE57D77-995C-DC44-93EE-E53873CDC0D0}"/>
                </a:ext>
              </a:extLst>
            </p:cNvPr>
            <p:cNvGrpSpPr/>
            <p:nvPr/>
          </p:nvGrpSpPr>
          <p:grpSpPr>
            <a:xfrm>
              <a:off x="2343359" y="1805714"/>
              <a:ext cx="974725" cy="202565"/>
              <a:chOff x="2343359" y="1805714"/>
              <a:chExt cx="974725" cy="202565"/>
            </a:xfrm>
          </p:grpSpPr>
          <p:pic>
            <p:nvPicPr>
              <p:cNvPr id="55" name="object 23">
                <a:extLst>
                  <a:ext uri="{FF2B5EF4-FFF2-40B4-BE49-F238E27FC236}">
                    <a16:creationId xmlns:a16="http://schemas.microsoft.com/office/drawing/2014/main" id="{FB6A2041-5811-F146-813C-37A700CFF351}"/>
                  </a:ext>
                </a:extLst>
              </p:cNvPr>
              <p:cNvPicPr/>
              <p:nvPr/>
            </p:nvPicPr>
            <p:blipFill>
              <a:blip r:embed="rId15"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56" name="object 24">
                <a:extLst>
                  <a:ext uri="{FF2B5EF4-FFF2-40B4-BE49-F238E27FC236}">
                    <a16:creationId xmlns:a16="http://schemas.microsoft.com/office/drawing/2014/main" id="{C1053E04-EBF5-E049-B0FA-2A8380CE95E6}"/>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57" name="object 25">
                <a:extLst>
                  <a:ext uri="{FF2B5EF4-FFF2-40B4-BE49-F238E27FC236}">
                    <a16:creationId xmlns:a16="http://schemas.microsoft.com/office/drawing/2014/main" id="{324BC6D3-E5A3-B841-9405-4B0F80E59746}"/>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357"/>
              </a:p>
            </p:txBody>
          </p:sp>
          <p:pic>
            <p:nvPicPr>
              <p:cNvPr id="58" name="object 26">
                <a:extLst>
                  <a:ext uri="{FF2B5EF4-FFF2-40B4-BE49-F238E27FC236}">
                    <a16:creationId xmlns:a16="http://schemas.microsoft.com/office/drawing/2014/main" id="{424B97C2-AB83-D54A-8654-1F6367EB76C4}"/>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59" name="object 27">
                <a:extLst>
                  <a:ext uri="{FF2B5EF4-FFF2-40B4-BE49-F238E27FC236}">
                    <a16:creationId xmlns:a16="http://schemas.microsoft.com/office/drawing/2014/main" id="{F1D16BF2-8F97-5341-B0BB-4E762061DF75}"/>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60" name="object 28">
                <a:extLst>
                  <a:ext uri="{FF2B5EF4-FFF2-40B4-BE49-F238E27FC236}">
                    <a16:creationId xmlns:a16="http://schemas.microsoft.com/office/drawing/2014/main" id="{E9AB7DB4-0C11-B046-A4AF-41A6C472F058}"/>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61" name="object 29">
                <a:extLst>
                  <a:ext uri="{FF2B5EF4-FFF2-40B4-BE49-F238E27FC236}">
                    <a16:creationId xmlns:a16="http://schemas.microsoft.com/office/drawing/2014/main" id="{ED134755-CC60-9E46-AA6E-17CACCE08054}"/>
                  </a:ext>
                </a:extLst>
              </p:cNvPr>
              <p:cNvPicPr/>
              <p:nvPr/>
            </p:nvPicPr>
            <p:blipFill>
              <a:blip r:embed="rId19"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52" name="object 30">
              <a:extLst>
                <a:ext uri="{FF2B5EF4-FFF2-40B4-BE49-F238E27FC236}">
                  <a16:creationId xmlns:a16="http://schemas.microsoft.com/office/drawing/2014/main" id="{6B9E0CCC-0C11-9D41-A255-A462B910CC18}"/>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357"/>
            </a:p>
          </p:txBody>
        </p:sp>
        <p:sp>
          <p:nvSpPr>
            <p:cNvPr id="53" name="object 31">
              <a:extLst>
                <a:ext uri="{FF2B5EF4-FFF2-40B4-BE49-F238E27FC236}">
                  <a16:creationId xmlns:a16="http://schemas.microsoft.com/office/drawing/2014/main" id="{EB35B3D5-E153-CB4E-9298-D5A657D457FA}"/>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357"/>
            </a:p>
          </p:txBody>
        </p:sp>
        <p:sp>
          <p:nvSpPr>
            <p:cNvPr id="54" name="object 32">
              <a:extLst>
                <a:ext uri="{FF2B5EF4-FFF2-40B4-BE49-F238E27FC236}">
                  <a16:creationId xmlns:a16="http://schemas.microsoft.com/office/drawing/2014/main" id="{EE836204-400C-9D46-B97B-E9F469685B92}"/>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357"/>
            </a:p>
          </p:txBody>
        </p:sp>
      </p:grpSp>
      <p:sp>
        <p:nvSpPr>
          <p:cNvPr id="41" name="Subtitle 2">
            <a:extLst>
              <a:ext uri="{FF2B5EF4-FFF2-40B4-BE49-F238E27FC236}">
                <a16:creationId xmlns:a16="http://schemas.microsoft.com/office/drawing/2014/main" id="{FC6307C0-DECA-EC49-BF39-F5ED70C515E3}"/>
              </a:ext>
            </a:extLst>
          </p:cNvPr>
          <p:cNvSpPr>
            <a:spLocks noGrp="1"/>
          </p:cNvSpPr>
          <p:nvPr>
            <p:ph type="subTitle" idx="1" hasCustomPrompt="1"/>
          </p:nvPr>
        </p:nvSpPr>
        <p:spPr>
          <a:xfrm>
            <a:off x="523918" y="3526780"/>
            <a:ext cx="4559559" cy="236375"/>
          </a:xfrm>
          <a:prstGeom prst="rect">
            <a:avLst/>
          </a:prstGeom>
        </p:spPr>
        <p:txBody>
          <a:bodyPr lIns="0" tIns="0" rIns="0" bIns="0"/>
          <a:lstStyle>
            <a:lvl1pPr marL="0" indent="0" algn="l">
              <a:buNone/>
              <a:defRPr lang="en-US" sz="1796" b="1" kern="1200" dirty="0">
                <a:solidFill>
                  <a:schemeClr val="bg2">
                    <a:lumMod val="50000"/>
                  </a:schemeClr>
                </a:solidFill>
                <a:latin typeface="Arial" panose="020B0604020202020204" pitchFamily="34" charset="0"/>
                <a:ea typeface="+mj-ea"/>
                <a:cs typeface="Arial" panose="020B0604020202020204" pitchFamily="34" charset="0"/>
              </a:defRPr>
            </a:lvl1pPr>
            <a:lvl2pPr marL="438845" indent="0" algn="ctr">
              <a:buNone/>
              <a:defRPr sz="1920"/>
            </a:lvl2pPr>
            <a:lvl3pPr marL="877689" indent="0" algn="ctr">
              <a:buNone/>
              <a:defRPr sz="1728"/>
            </a:lvl3pPr>
            <a:lvl4pPr marL="1316534" indent="0" algn="ctr">
              <a:buNone/>
              <a:defRPr sz="1536"/>
            </a:lvl4pPr>
            <a:lvl5pPr marL="1755377" indent="0" algn="ctr">
              <a:buNone/>
              <a:defRPr sz="1536"/>
            </a:lvl5pPr>
            <a:lvl6pPr marL="2194221" indent="0" algn="ctr">
              <a:buNone/>
              <a:defRPr sz="1536"/>
            </a:lvl6pPr>
            <a:lvl7pPr marL="2633065" indent="0" algn="ctr">
              <a:buNone/>
              <a:defRPr sz="1536"/>
            </a:lvl7pPr>
            <a:lvl8pPr marL="3071910" indent="0" algn="ctr">
              <a:buNone/>
              <a:defRPr sz="1536"/>
            </a:lvl8pPr>
            <a:lvl9pPr marL="3510755" indent="0" algn="ctr">
              <a:buNone/>
              <a:defRPr sz="1536"/>
            </a:lvl9pPr>
          </a:lstStyle>
          <a:p>
            <a:r>
              <a:rPr lang="en-GB"/>
              <a:t>Click to for subtitle</a:t>
            </a:r>
          </a:p>
        </p:txBody>
      </p:sp>
    </p:spTree>
    <p:extLst>
      <p:ext uri="{BB962C8B-B14F-4D97-AF65-F5344CB8AC3E}">
        <p14:creationId xmlns:p14="http://schemas.microsoft.com/office/powerpoint/2010/main" val="1842928963"/>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1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1" y="1396502"/>
            <a:ext cx="1375565" cy="1191930"/>
          </a:xfrm>
          <a:prstGeom prst="rect">
            <a:avLst/>
          </a:prstGeom>
        </p:spPr>
        <p:txBody>
          <a:bodyPr lIns="0" tIns="0" rIns="0" bIns="0"/>
          <a:lstStyle>
            <a:lvl1pPr>
              <a:buNone/>
              <a:defRPr sz="1024"/>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8" y="1396502"/>
            <a:ext cx="5111641" cy="1191930"/>
          </a:xfrm>
          <a:prstGeom prst="rect">
            <a:avLst/>
          </a:prstGeom>
        </p:spPr>
        <p:txBody>
          <a:bodyPr lIns="0" tIns="0" rIns="0" bIns="0" anchor="t" anchorCtr="0"/>
          <a:lstStyle>
            <a:lvl1pPr marL="0" indent="0" algn="l">
              <a:lnSpc>
                <a:spcPct val="100000"/>
              </a:lnSpc>
              <a:buNone/>
              <a:tabLst/>
              <a:defRPr sz="1024"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29165"/>
          </a:xfrm>
          <a:prstGeom prst="rect">
            <a:avLst/>
          </a:prstGeom>
        </p:spPr>
        <p:txBody>
          <a:bodyPr vert="horz" wrap="square" lIns="0" tIns="0" rIns="0" bIns="0" rtlCol="0">
            <a:spAutoFit/>
          </a:bodyPr>
          <a:lstStyle/>
          <a:p>
            <a:pPr marL="7392" algn="r">
              <a:lnSpc>
                <a:spcPts val="2068"/>
              </a:lnSpc>
            </a:pPr>
            <a:fld id="{4FC69F23-2E07-414A-8684-A0744552B4DF}" type="slidenum">
              <a:rPr lang="en-GB" sz="932" spc="7">
                <a:solidFill>
                  <a:srgbClr val="6300FF"/>
                </a:solidFill>
                <a:latin typeface="Arial"/>
                <a:cs typeface="Arial"/>
              </a:rPr>
              <a:pPr marL="7392" algn="r">
                <a:lnSpc>
                  <a:spcPts val="2068"/>
                </a:lnSpc>
              </a:pPr>
              <a:t>‹#›</a:t>
            </a:fld>
            <a:endParaRPr sz="932">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49"/>
            <a:ext cx="3074699" cy="105839"/>
          </a:xfrm>
          <a:prstGeom prst="rect">
            <a:avLst/>
          </a:prstGeom>
        </p:spPr>
        <p:txBody>
          <a:bodyPr lIns="0" tIns="0" rIns="0" bIns="0" anchor="t" anchorCtr="0"/>
          <a:lstStyle>
            <a:lvl1pPr marL="0" indent="0" algn="l">
              <a:lnSpc>
                <a:spcPct val="100000"/>
              </a:lnSpc>
              <a:buNone/>
              <a:tabLst/>
              <a:defRPr sz="768"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8757551" y="1396502"/>
            <a:ext cx="1375565" cy="1191930"/>
          </a:xfrm>
          <a:prstGeom prst="rect">
            <a:avLst/>
          </a:prstGeom>
        </p:spPr>
        <p:txBody>
          <a:bodyPr lIns="0" tIns="0" rIns="0" bIns="0"/>
          <a:lstStyle>
            <a:lvl1pPr>
              <a:buNone/>
              <a:defRPr sz="1024"/>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10316291" y="1396502"/>
            <a:ext cx="1375565" cy="1191930"/>
          </a:xfrm>
          <a:prstGeom prst="rect">
            <a:avLst/>
          </a:prstGeom>
        </p:spPr>
        <p:txBody>
          <a:bodyPr lIns="0" tIns="0" rIns="0" bIns="0"/>
          <a:lstStyle>
            <a:lvl1pPr>
              <a:buNone/>
              <a:defRPr sz="1024"/>
            </a:lvl1pPr>
          </a:lstStyle>
          <a:p>
            <a:endParaRPr lang="en-US"/>
          </a:p>
        </p:txBody>
      </p:sp>
      <p:sp>
        <p:nvSpPr>
          <p:cNvPr id="19" name="Text Placeholder 83">
            <a:extLst>
              <a:ext uri="{FF2B5EF4-FFF2-40B4-BE49-F238E27FC236}">
                <a16:creationId xmlns:a16="http://schemas.microsoft.com/office/drawing/2014/main" id="{DF33D91C-D88B-1F46-9964-BA8FA5A7C14E}"/>
              </a:ext>
            </a:extLst>
          </p:cNvPr>
          <p:cNvSpPr>
            <a:spLocks noGrp="1"/>
          </p:cNvSpPr>
          <p:nvPr>
            <p:ph type="body" sz="quarter" idx="28"/>
          </p:nvPr>
        </p:nvSpPr>
        <p:spPr>
          <a:xfrm>
            <a:off x="476576" y="3582353"/>
            <a:ext cx="2062285" cy="2272485"/>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896"/>
          </a:p>
        </p:txBody>
      </p:sp>
      <p:sp>
        <p:nvSpPr>
          <p:cNvPr id="20" name="Text Placeholder 84">
            <a:extLst>
              <a:ext uri="{FF2B5EF4-FFF2-40B4-BE49-F238E27FC236}">
                <a16:creationId xmlns:a16="http://schemas.microsoft.com/office/drawing/2014/main" id="{884E4AC7-B53C-1641-BE01-C7DD8ABDDA06}"/>
              </a:ext>
            </a:extLst>
          </p:cNvPr>
          <p:cNvSpPr>
            <a:spLocks noGrp="1"/>
          </p:cNvSpPr>
          <p:nvPr>
            <p:ph type="body" sz="quarter" idx="29"/>
          </p:nvPr>
        </p:nvSpPr>
        <p:spPr>
          <a:xfrm>
            <a:off x="3035319" y="3582352"/>
            <a:ext cx="2552900" cy="492108"/>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896"/>
          </a:p>
        </p:txBody>
      </p:sp>
      <p:sp>
        <p:nvSpPr>
          <p:cNvPr id="21" name="Text Placeholder 85">
            <a:extLst>
              <a:ext uri="{FF2B5EF4-FFF2-40B4-BE49-F238E27FC236}">
                <a16:creationId xmlns:a16="http://schemas.microsoft.com/office/drawing/2014/main" id="{7A1F6A69-479C-D94B-AF47-2F58E20804C2}"/>
              </a:ext>
            </a:extLst>
          </p:cNvPr>
          <p:cNvSpPr>
            <a:spLocks noGrp="1"/>
          </p:cNvSpPr>
          <p:nvPr>
            <p:ph type="body" sz="quarter" idx="30"/>
          </p:nvPr>
        </p:nvSpPr>
        <p:spPr>
          <a:xfrm>
            <a:off x="3035319" y="4522029"/>
            <a:ext cx="2552900" cy="489938"/>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896"/>
          </a:p>
        </p:txBody>
      </p:sp>
      <p:sp>
        <p:nvSpPr>
          <p:cNvPr id="22" name="Text Placeholder 86">
            <a:extLst>
              <a:ext uri="{FF2B5EF4-FFF2-40B4-BE49-F238E27FC236}">
                <a16:creationId xmlns:a16="http://schemas.microsoft.com/office/drawing/2014/main" id="{46F9BF66-C06C-8545-96DA-C982A5350053}"/>
              </a:ext>
            </a:extLst>
          </p:cNvPr>
          <p:cNvSpPr>
            <a:spLocks noGrp="1"/>
          </p:cNvSpPr>
          <p:nvPr>
            <p:ph type="body" sz="quarter" idx="31"/>
          </p:nvPr>
        </p:nvSpPr>
        <p:spPr>
          <a:xfrm>
            <a:off x="3029477" y="5364900"/>
            <a:ext cx="2558743" cy="489938"/>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896"/>
          </a:p>
        </p:txBody>
      </p:sp>
    </p:spTree>
    <p:extLst>
      <p:ext uri="{BB962C8B-B14F-4D97-AF65-F5344CB8AC3E}">
        <p14:creationId xmlns:p14="http://schemas.microsoft.com/office/powerpoint/2010/main" val="405253791"/>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White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2BF17DB-5F18-C443-BD0E-13AB4BA421A4}"/>
              </a:ext>
            </a:extLst>
          </p:cNvPr>
          <p:cNvSpPr>
            <a:spLocks noGrp="1"/>
          </p:cNvSpPr>
          <p:nvPr>
            <p:ph type="body" sz="quarter" idx="10" hasCustomPrompt="1"/>
          </p:nvPr>
        </p:nvSpPr>
        <p:spPr>
          <a:xfrm>
            <a:off x="478365" y="6070603"/>
            <a:ext cx="8462435" cy="591329"/>
          </a:xfrm>
          <a:prstGeom prst="rect">
            <a:avLst/>
          </a:prstGeom>
        </p:spPr>
        <p:txBody>
          <a:bodyPr lIns="0" tIns="0" rIns="0" bIns="0" anchor="b" anchorCtr="0"/>
          <a:lstStyle>
            <a:lvl1pPr marL="0">
              <a:buFont typeface="Arial" panose="020B0604020202020204" pitchFamily="34" charset="0"/>
              <a:buNone/>
              <a:defRPr sz="1792" b="0">
                <a:solidFill>
                  <a:srgbClr val="75787B"/>
                </a:solidFill>
              </a:defRPr>
            </a:lvl1pPr>
            <a:lvl2pPr>
              <a:defRPr sz="1792" b="0">
                <a:solidFill>
                  <a:srgbClr val="75787B"/>
                </a:solidFill>
              </a:defRPr>
            </a:lvl2pPr>
            <a:lvl3pPr>
              <a:defRPr sz="1792" b="0">
                <a:solidFill>
                  <a:srgbClr val="75787B"/>
                </a:solidFill>
              </a:defRPr>
            </a:lvl3pPr>
            <a:lvl4pPr>
              <a:defRPr sz="1792" b="0">
                <a:solidFill>
                  <a:srgbClr val="75787B"/>
                </a:solidFill>
              </a:defRPr>
            </a:lvl4pPr>
            <a:lvl5pPr>
              <a:defRPr sz="1792" b="0">
                <a:solidFill>
                  <a:srgbClr val="75787B"/>
                </a:solidFill>
              </a:defRPr>
            </a:lvl5pPr>
          </a:lstStyle>
          <a:p>
            <a:pPr lvl="0"/>
            <a:r>
              <a:rPr lang="en-US"/>
              <a:t>XXX XXX</a:t>
            </a:r>
          </a:p>
          <a:p>
            <a:pPr lvl="0"/>
            <a:r>
              <a:rPr lang="en-US"/>
              <a:t>Research Center</a:t>
            </a:r>
          </a:p>
        </p:txBody>
      </p:sp>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1895018135"/>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3_Slide Divi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FFF0D8-1E9E-644C-A5EC-E15BF954090B}"/>
              </a:ext>
            </a:extLst>
          </p:cNvPr>
          <p:cNvSpPr/>
          <p:nvPr/>
        </p:nvSpPr>
        <p:spPr>
          <a:xfrm>
            <a:off x="0" y="-1"/>
            <a:ext cx="12192000" cy="6858001"/>
          </a:xfrm>
          <a:prstGeom prst="rect">
            <a:avLst/>
          </a:prstGeom>
          <a:solidFill>
            <a:srgbClr val="00B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5"/>
          </a:p>
        </p:txBody>
      </p:sp>
      <p:sp>
        <p:nvSpPr>
          <p:cNvPr id="14" name="Title 1">
            <a:extLst>
              <a:ext uri="{FF2B5EF4-FFF2-40B4-BE49-F238E27FC236}">
                <a16:creationId xmlns:a16="http://schemas.microsoft.com/office/drawing/2014/main" id="{DFBADDB0-3A66-E04D-853B-B1506CE3CBE4}"/>
              </a:ext>
            </a:extLst>
          </p:cNvPr>
          <p:cNvSpPr>
            <a:spLocks noGrp="1"/>
          </p:cNvSpPr>
          <p:nvPr>
            <p:ph type="ctrTitle"/>
          </p:nvPr>
        </p:nvSpPr>
        <p:spPr>
          <a:xfrm>
            <a:off x="522034" y="3007850"/>
            <a:ext cx="5572805" cy="444970"/>
          </a:xfrm>
          <a:prstGeom prst="rect">
            <a:avLst/>
          </a:prstGeom>
        </p:spPr>
        <p:txBody>
          <a:bodyPr lIns="0" tIns="0" rIns="0" bIns="0" anchor="b"/>
          <a:lstStyle>
            <a:lvl1pPr algn="l">
              <a:lnSpc>
                <a:spcPct val="100000"/>
              </a:lnSpc>
              <a:defRPr sz="1796" b="1">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GB"/>
          </a:p>
        </p:txBody>
      </p:sp>
      <p:sp>
        <p:nvSpPr>
          <p:cNvPr id="20" name="Slide Number Placeholder 13">
            <a:extLst>
              <a:ext uri="{FF2B5EF4-FFF2-40B4-BE49-F238E27FC236}">
                <a16:creationId xmlns:a16="http://schemas.microsoft.com/office/drawing/2014/main" id="{74C1BED9-7182-A343-B2B1-BB1CE579AFD9}"/>
              </a:ext>
            </a:extLst>
          </p:cNvPr>
          <p:cNvSpPr>
            <a:spLocks noGrp="1"/>
          </p:cNvSpPr>
          <p:nvPr>
            <p:ph type="sldNum" sz="quarter" idx="4"/>
          </p:nvPr>
        </p:nvSpPr>
        <p:spPr>
          <a:xfrm>
            <a:off x="11277603" y="6347883"/>
            <a:ext cx="398463" cy="148166"/>
          </a:xfrm>
          <a:prstGeom prst="rect">
            <a:avLst/>
          </a:prstGeom>
        </p:spPr>
        <p:txBody>
          <a:bodyPr vert="horz" lIns="0" tIns="0" rIns="0" bIns="0" rtlCol="0" anchor="ctr"/>
          <a:lstStyle>
            <a:lvl1pPr algn="r">
              <a:defRPr sz="960" b="0">
                <a:solidFill>
                  <a:schemeClr val="bg1"/>
                </a:solidFill>
              </a:defRPr>
            </a:lvl1pPr>
          </a:lstStyle>
          <a:p>
            <a:fld id="{C8A43965-4643-F643-A67C-D0741259ACA1}" type="slidenum">
              <a:rPr lang="en-GB" smtClean="0"/>
              <a:pPr/>
              <a:t>‹#›</a:t>
            </a:fld>
            <a:endParaRPr lang="en-GB"/>
          </a:p>
        </p:txBody>
      </p:sp>
      <p:grpSp>
        <p:nvGrpSpPr>
          <p:cNvPr id="45" name="Group 44">
            <a:extLst>
              <a:ext uri="{FF2B5EF4-FFF2-40B4-BE49-F238E27FC236}">
                <a16:creationId xmlns:a16="http://schemas.microsoft.com/office/drawing/2014/main" id="{BA28D701-A8C7-7246-B774-3E3A7C38B789}"/>
              </a:ext>
            </a:extLst>
          </p:cNvPr>
          <p:cNvGrpSpPr/>
          <p:nvPr userDrawn="1"/>
        </p:nvGrpSpPr>
        <p:grpSpPr>
          <a:xfrm>
            <a:off x="6186771" y="2578103"/>
            <a:ext cx="6003351" cy="4279900"/>
            <a:chOff x="11204338" y="4963689"/>
            <a:chExt cx="8899922" cy="6344920"/>
          </a:xfrm>
        </p:grpSpPr>
        <p:sp>
          <p:nvSpPr>
            <p:cNvPr id="46" name="object 32">
              <a:extLst>
                <a:ext uri="{FF2B5EF4-FFF2-40B4-BE49-F238E27FC236}">
                  <a16:creationId xmlns:a16="http://schemas.microsoft.com/office/drawing/2014/main" id="{C96A203D-185F-2941-9E07-D57911A980C2}"/>
                </a:ext>
              </a:extLst>
            </p:cNvPr>
            <p:cNvSpPr/>
            <p:nvPr/>
          </p:nvSpPr>
          <p:spPr>
            <a:xfrm>
              <a:off x="17473455" y="5930619"/>
              <a:ext cx="2630805" cy="1338580"/>
            </a:xfrm>
            <a:custGeom>
              <a:avLst/>
              <a:gdLst/>
              <a:ahLst/>
              <a:cxnLst/>
              <a:rect l="l" t="t" r="r" b="b"/>
              <a:pathLst>
                <a:path w="2630805" h="1338579">
                  <a:moveTo>
                    <a:pt x="0" y="0"/>
                  </a:moveTo>
                  <a:lnTo>
                    <a:pt x="0" y="400312"/>
                  </a:lnTo>
                  <a:lnTo>
                    <a:pt x="51727" y="400594"/>
                  </a:lnTo>
                  <a:lnTo>
                    <a:pt x="103245" y="401440"/>
                  </a:lnTo>
                  <a:lnTo>
                    <a:pt x="154552" y="402851"/>
                  </a:lnTo>
                  <a:lnTo>
                    <a:pt x="205647" y="404825"/>
                  </a:lnTo>
                  <a:lnTo>
                    <a:pt x="256531" y="407362"/>
                  </a:lnTo>
                  <a:lnTo>
                    <a:pt x="307202" y="410462"/>
                  </a:lnTo>
                  <a:lnTo>
                    <a:pt x="357659" y="414126"/>
                  </a:lnTo>
                  <a:lnTo>
                    <a:pt x="407903" y="418352"/>
                  </a:lnTo>
                  <a:lnTo>
                    <a:pt x="457933" y="423141"/>
                  </a:lnTo>
                  <a:lnTo>
                    <a:pt x="507748" y="428492"/>
                  </a:lnTo>
                  <a:lnTo>
                    <a:pt x="557348" y="434405"/>
                  </a:lnTo>
                  <a:lnTo>
                    <a:pt x="606731" y="440880"/>
                  </a:lnTo>
                  <a:lnTo>
                    <a:pt x="655898" y="447916"/>
                  </a:lnTo>
                  <a:lnTo>
                    <a:pt x="704848" y="455514"/>
                  </a:lnTo>
                  <a:lnTo>
                    <a:pt x="753580" y="463673"/>
                  </a:lnTo>
                  <a:lnTo>
                    <a:pt x="802093" y="472392"/>
                  </a:lnTo>
                  <a:lnTo>
                    <a:pt x="850388" y="481673"/>
                  </a:lnTo>
                  <a:lnTo>
                    <a:pt x="898463" y="491513"/>
                  </a:lnTo>
                  <a:lnTo>
                    <a:pt x="946319" y="501914"/>
                  </a:lnTo>
                  <a:lnTo>
                    <a:pt x="993953" y="512875"/>
                  </a:lnTo>
                  <a:lnTo>
                    <a:pt x="1041367" y="524395"/>
                  </a:lnTo>
                  <a:lnTo>
                    <a:pt x="1088558" y="536475"/>
                  </a:lnTo>
                  <a:lnTo>
                    <a:pt x="1135527" y="549113"/>
                  </a:lnTo>
                  <a:lnTo>
                    <a:pt x="1182274" y="562311"/>
                  </a:lnTo>
                  <a:lnTo>
                    <a:pt x="1228797" y="576068"/>
                  </a:lnTo>
                  <a:lnTo>
                    <a:pt x="1275095" y="590383"/>
                  </a:lnTo>
                  <a:lnTo>
                    <a:pt x="1321169" y="605256"/>
                  </a:lnTo>
                  <a:lnTo>
                    <a:pt x="1367018" y="620687"/>
                  </a:lnTo>
                  <a:lnTo>
                    <a:pt x="1412641" y="636677"/>
                  </a:lnTo>
                  <a:lnTo>
                    <a:pt x="1458038" y="653223"/>
                  </a:lnTo>
                  <a:lnTo>
                    <a:pt x="1503207" y="670327"/>
                  </a:lnTo>
                  <a:lnTo>
                    <a:pt x="1548149" y="687988"/>
                  </a:lnTo>
                  <a:lnTo>
                    <a:pt x="1592863" y="706206"/>
                  </a:lnTo>
                  <a:lnTo>
                    <a:pt x="1637349" y="724980"/>
                  </a:lnTo>
                  <a:lnTo>
                    <a:pt x="1681604" y="744311"/>
                  </a:lnTo>
                  <a:lnTo>
                    <a:pt x="1725631" y="764198"/>
                  </a:lnTo>
                  <a:lnTo>
                    <a:pt x="1769426" y="784640"/>
                  </a:lnTo>
                  <a:lnTo>
                    <a:pt x="1812991" y="805639"/>
                  </a:lnTo>
                  <a:lnTo>
                    <a:pt x="1856324" y="827192"/>
                  </a:lnTo>
                  <a:lnTo>
                    <a:pt x="1899425" y="849301"/>
                  </a:lnTo>
                  <a:lnTo>
                    <a:pt x="1942293" y="871965"/>
                  </a:lnTo>
                  <a:lnTo>
                    <a:pt x="1984927" y="895184"/>
                  </a:lnTo>
                  <a:lnTo>
                    <a:pt x="2027328" y="918957"/>
                  </a:lnTo>
                  <a:lnTo>
                    <a:pt x="2069495" y="943284"/>
                  </a:lnTo>
                  <a:lnTo>
                    <a:pt x="2111426" y="968165"/>
                  </a:lnTo>
                  <a:lnTo>
                    <a:pt x="2153122" y="993600"/>
                  </a:lnTo>
                  <a:lnTo>
                    <a:pt x="2194581" y="1019589"/>
                  </a:lnTo>
                  <a:lnTo>
                    <a:pt x="2235804" y="1046130"/>
                  </a:lnTo>
                  <a:lnTo>
                    <a:pt x="2276789" y="1073225"/>
                  </a:lnTo>
                  <a:lnTo>
                    <a:pt x="2317537" y="1100873"/>
                  </a:lnTo>
                  <a:lnTo>
                    <a:pt x="2358046" y="1129073"/>
                  </a:lnTo>
                  <a:lnTo>
                    <a:pt x="2398315" y="1157825"/>
                  </a:lnTo>
                  <a:lnTo>
                    <a:pt x="2438345" y="1187130"/>
                  </a:lnTo>
                  <a:lnTo>
                    <a:pt x="2478135" y="1216986"/>
                  </a:lnTo>
                  <a:lnTo>
                    <a:pt x="2517684" y="1247394"/>
                  </a:lnTo>
                  <a:lnTo>
                    <a:pt x="2556992" y="1278354"/>
                  </a:lnTo>
                  <a:lnTo>
                    <a:pt x="2596058" y="1309864"/>
                  </a:lnTo>
                  <a:lnTo>
                    <a:pt x="2630643" y="1338426"/>
                  </a:lnTo>
                  <a:lnTo>
                    <a:pt x="2630643" y="831409"/>
                  </a:lnTo>
                  <a:lnTo>
                    <a:pt x="2559411" y="780843"/>
                  </a:lnTo>
                  <a:lnTo>
                    <a:pt x="2518574" y="752805"/>
                  </a:lnTo>
                  <a:lnTo>
                    <a:pt x="2477517" y="725276"/>
                  </a:lnTo>
                  <a:lnTo>
                    <a:pt x="2436241" y="698256"/>
                  </a:lnTo>
                  <a:lnTo>
                    <a:pt x="2394746" y="671746"/>
                  </a:lnTo>
                  <a:lnTo>
                    <a:pt x="2353034" y="645746"/>
                  </a:lnTo>
                  <a:lnTo>
                    <a:pt x="2311103" y="620255"/>
                  </a:lnTo>
                  <a:lnTo>
                    <a:pt x="2268955" y="595275"/>
                  </a:lnTo>
                  <a:lnTo>
                    <a:pt x="2226590" y="570804"/>
                  </a:lnTo>
                  <a:lnTo>
                    <a:pt x="2184010" y="546845"/>
                  </a:lnTo>
                  <a:lnTo>
                    <a:pt x="2141213" y="523395"/>
                  </a:lnTo>
                  <a:lnTo>
                    <a:pt x="2098201" y="500457"/>
                  </a:lnTo>
                  <a:lnTo>
                    <a:pt x="2054974" y="478030"/>
                  </a:lnTo>
                  <a:lnTo>
                    <a:pt x="2011533" y="456114"/>
                  </a:lnTo>
                  <a:lnTo>
                    <a:pt x="1967879" y="434710"/>
                  </a:lnTo>
                  <a:lnTo>
                    <a:pt x="1924011" y="413817"/>
                  </a:lnTo>
                  <a:lnTo>
                    <a:pt x="1879930" y="393436"/>
                  </a:lnTo>
                  <a:lnTo>
                    <a:pt x="1835636" y="373567"/>
                  </a:lnTo>
                  <a:lnTo>
                    <a:pt x="1791131" y="354210"/>
                  </a:lnTo>
                  <a:lnTo>
                    <a:pt x="1746415" y="335366"/>
                  </a:lnTo>
                  <a:lnTo>
                    <a:pt x="1701488" y="317035"/>
                  </a:lnTo>
                  <a:lnTo>
                    <a:pt x="1656350" y="299216"/>
                  </a:lnTo>
                  <a:lnTo>
                    <a:pt x="1611002" y="281911"/>
                  </a:lnTo>
                  <a:lnTo>
                    <a:pt x="1565446" y="265119"/>
                  </a:lnTo>
                  <a:lnTo>
                    <a:pt x="1519680" y="248840"/>
                  </a:lnTo>
                  <a:lnTo>
                    <a:pt x="1473705" y="233075"/>
                  </a:lnTo>
                  <a:lnTo>
                    <a:pt x="1427523" y="217824"/>
                  </a:lnTo>
                  <a:lnTo>
                    <a:pt x="1381134" y="203087"/>
                  </a:lnTo>
                  <a:lnTo>
                    <a:pt x="1334537" y="188865"/>
                  </a:lnTo>
                  <a:lnTo>
                    <a:pt x="1287734" y="175156"/>
                  </a:lnTo>
                  <a:lnTo>
                    <a:pt x="1240725" y="161963"/>
                  </a:lnTo>
                  <a:lnTo>
                    <a:pt x="1193511" y="149284"/>
                  </a:lnTo>
                  <a:lnTo>
                    <a:pt x="1146092" y="137121"/>
                  </a:lnTo>
                  <a:lnTo>
                    <a:pt x="1098468" y="125473"/>
                  </a:lnTo>
                  <a:lnTo>
                    <a:pt x="1050640" y="114340"/>
                  </a:lnTo>
                  <a:lnTo>
                    <a:pt x="1002609" y="103724"/>
                  </a:lnTo>
                  <a:lnTo>
                    <a:pt x="954374" y="93623"/>
                  </a:lnTo>
                  <a:lnTo>
                    <a:pt x="905937" y="84038"/>
                  </a:lnTo>
                  <a:lnTo>
                    <a:pt x="857298" y="74969"/>
                  </a:lnTo>
                  <a:lnTo>
                    <a:pt x="808458" y="66417"/>
                  </a:lnTo>
                  <a:lnTo>
                    <a:pt x="759416" y="58382"/>
                  </a:lnTo>
                  <a:lnTo>
                    <a:pt x="710174" y="50864"/>
                  </a:lnTo>
                  <a:lnTo>
                    <a:pt x="660732" y="43863"/>
                  </a:lnTo>
                  <a:lnTo>
                    <a:pt x="611090" y="37379"/>
                  </a:lnTo>
                  <a:lnTo>
                    <a:pt x="561249" y="31413"/>
                  </a:lnTo>
                  <a:lnTo>
                    <a:pt x="511210" y="25964"/>
                  </a:lnTo>
                  <a:lnTo>
                    <a:pt x="460972" y="21034"/>
                  </a:lnTo>
                  <a:lnTo>
                    <a:pt x="410537" y="16621"/>
                  </a:lnTo>
                  <a:lnTo>
                    <a:pt x="359905" y="12727"/>
                  </a:lnTo>
                  <a:lnTo>
                    <a:pt x="309076" y="9352"/>
                  </a:lnTo>
                  <a:lnTo>
                    <a:pt x="258050" y="6495"/>
                  </a:lnTo>
                  <a:lnTo>
                    <a:pt x="206830" y="4157"/>
                  </a:lnTo>
                  <a:lnTo>
                    <a:pt x="155414" y="2338"/>
                  </a:lnTo>
                  <a:lnTo>
                    <a:pt x="103803" y="1039"/>
                  </a:lnTo>
                  <a:lnTo>
                    <a:pt x="51998" y="259"/>
                  </a:lnTo>
                  <a:lnTo>
                    <a:pt x="0" y="0"/>
                  </a:lnTo>
                  <a:close/>
                </a:path>
              </a:pathLst>
            </a:custGeom>
            <a:solidFill>
              <a:srgbClr val="76DBD4"/>
            </a:solidFill>
          </p:spPr>
          <p:txBody>
            <a:bodyPr wrap="square" lIns="0" tIns="0" rIns="0" bIns="0" rtlCol="0"/>
            <a:lstStyle/>
            <a:p>
              <a:endParaRPr sz="357"/>
            </a:p>
          </p:txBody>
        </p:sp>
        <p:sp>
          <p:nvSpPr>
            <p:cNvPr id="47" name="object 33">
              <a:extLst>
                <a:ext uri="{FF2B5EF4-FFF2-40B4-BE49-F238E27FC236}">
                  <a16:creationId xmlns:a16="http://schemas.microsoft.com/office/drawing/2014/main" id="{35AFB814-4011-074F-9B75-9F451A9EB1F8}"/>
                </a:ext>
              </a:extLst>
            </p:cNvPr>
            <p:cNvSpPr/>
            <p:nvPr/>
          </p:nvSpPr>
          <p:spPr>
            <a:xfrm>
              <a:off x="11204338" y="4963689"/>
              <a:ext cx="6132830" cy="6344920"/>
            </a:xfrm>
            <a:custGeom>
              <a:avLst/>
              <a:gdLst/>
              <a:ahLst/>
              <a:cxnLst/>
              <a:rect l="l" t="t" r="r" b="b"/>
              <a:pathLst>
                <a:path w="6132830" h="6344920">
                  <a:moveTo>
                    <a:pt x="1800520" y="3946727"/>
                  </a:moveTo>
                  <a:lnTo>
                    <a:pt x="1764019" y="3959010"/>
                  </a:lnTo>
                  <a:lnTo>
                    <a:pt x="1735121" y="3984481"/>
                  </a:lnTo>
                  <a:lnTo>
                    <a:pt x="1718810" y="4017905"/>
                  </a:lnTo>
                  <a:lnTo>
                    <a:pt x="1716224" y="4055013"/>
                  </a:lnTo>
                  <a:lnTo>
                    <a:pt x="1728502" y="4091540"/>
                  </a:lnTo>
                  <a:lnTo>
                    <a:pt x="1753989" y="4120417"/>
                  </a:lnTo>
                  <a:lnTo>
                    <a:pt x="1787414" y="4136722"/>
                  </a:lnTo>
                  <a:lnTo>
                    <a:pt x="1824510" y="4139307"/>
                  </a:lnTo>
                  <a:lnTo>
                    <a:pt x="1861011" y="4127026"/>
                  </a:lnTo>
                  <a:lnTo>
                    <a:pt x="1889909" y="4101534"/>
                  </a:lnTo>
                  <a:lnTo>
                    <a:pt x="1906220" y="4068109"/>
                  </a:lnTo>
                  <a:lnTo>
                    <a:pt x="1908806" y="4031012"/>
                  </a:lnTo>
                  <a:lnTo>
                    <a:pt x="1896528" y="3994506"/>
                  </a:lnTo>
                  <a:lnTo>
                    <a:pt x="1871041" y="3965618"/>
                  </a:lnTo>
                  <a:lnTo>
                    <a:pt x="1837616" y="3949311"/>
                  </a:lnTo>
                  <a:lnTo>
                    <a:pt x="1800520" y="3946727"/>
                  </a:lnTo>
                  <a:close/>
                </a:path>
                <a:path w="6132830" h="6344920">
                  <a:moveTo>
                    <a:pt x="1771076" y="5418264"/>
                  </a:moveTo>
                  <a:lnTo>
                    <a:pt x="1756676" y="5418763"/>
                  </a:lnTo>
                  <a:lnTo>
                    <a:pt x="1744028" y="5424540"/>
                  </a:lnTo>
                  <a:lnTo>
                    <a:pt x="1734477" y="5434642"/>
                  </a:lnTo>
                  <a:lnTo>
                    <a:pt x="1729371" y="5448116"/>
                  </a:lnTo>
                  <a:lnTo>
                    <a:pt x="1729874" y="5462486"/>
                  </a:lnTo>
                  <a:lnTo>
                    <a:pt x="1735656" y="5475119"/>
                  </a:lnTo>
                  <a:lnTo>
                    <a:pt x="1745754" y="5484664"/>
                  </a:lnTo>
                  <a:lnTo>
                    <a:pt x="1759202" y="5489770"/>
                  </a:lnTo>
                  <a:lnTo>
                    <a:pt x="1773580" y="5489271"/>
                  </a:lnTo>
                  <a:lnTo>
                    <a:pt x="1786212" y="5483499"/>
                  </a:lnTo>
                  <a:lnTo>
                    <a:pt x="1795758" y="5473409"/>
                  </a:lnTo>
                  <a:lnTo>
                    <a:pt x="1800877" y="5459959"/>
                  </a:lnTo>
                  <a:lnTo>
                    <a:pt x="1800379" y="5445569"/>
                  </a:lnTo>
                  <a:lnTo>
                    <a:pt x="1794607" y="5432931"/>
                  </a:lnTo>
                  <a:lnTo>
                    <a:pt x="1784520" y="5423383"/>
                  </a:lnTo>
                  <a:lnTo>
                    <a:pt x="1771076" y="5418264"/>
                  </a:lnTo>
                  <a:close/>
                </a:path>
                <a:path w="6132830" h="6344920">
                  <a:moveTo>
                    <a:pt x="1800520" y="5914390"/>
                  </a:moveTo>
                  <a:lnTo>
                    <a:pt x="1764019" y="5926657"/>
                  </a:lnTo>
                  <a:lnTo>
                    <a:pt x="1735121" y="5952140"/>
                  </a:lnTo>
                  <a:lnTo>
                    <a:pt x="1718810" y="5985567"/>
                  </a:lnTo>
                  <a:lnTo>
                    <a:pt x="1716224" y="6022672"/>
                  </a:lnTo>
                  <a:lnTo>
                    <a:pt x="1728502" y="6059187"/>
                  </a:lnTo>
                  <a:lnTo>
                    <a:pt x="1753989" y="6088076"/>
                  </a:lnTo>
                  <a:lnTo>
                    <a:pt x="1787414" y="6104388"/>
                  </a:lnTo>
                  <a:lnTo>
                    <a:pt x="1824510" y="6106979"/>
                  </a:lnTo>
                  <a:lnTo>
                    <a:pt x="1861011" y="6094704"/>
                  </a:lnTo>
                  <a:lnTo>
                    <a:pt x="1889909" y="6069229"/>
                  </a:lnTo>
                  <a:lnTo>
                    <a:pt x="1906220" y="6035797"/>
                  </a:lnTo>
                  <a:lnTo>
                    <a:pt x="1908806" y="5998678"/>
                  </a:lnTo>
                  <a:lnTo>
                    <a:pt x="1896528" y="5962143"/>
                  </a:lnTo>
                  <a:lnTo>
                    <a:pt x="1871041" y="5933274"/>
                  </a:lnTo>
                  <a:lnTo>
                    <a:pt x="1837616" y="5916976"/>
                  </a:lnTo>
                  <a:lnTo>
                    <a:pt x="1800520" y="5914390"/>
                  </a:lnTo>
                  <a:close/>
                </a:path>
                <a:path w="6132830" h="6344920">
                  <a:moveTo>
                    <a:pt x="1940433" y="1802185"/>
                  </a:moveTo>
                  <a:lnTo>
                    <a:pt x="1926055" y="1802693"/>
                  </a:lnTo>
                  <a:lnTo>
                    <a:pt x="1913426" y="1808475"/>
                  </a:lnTo>
                  <a:lnTo>
                    <a:pt x="1903886" y="1818570"/>
                  </a:lnTo>
                  <a:lnTo>
                    <a:pt x="1898779" y="1832017"/>
                  </a:lnTo>
                  <a:lnTo>
                    <a:pt x="1899266" y="1846412"/>
                  </a:lnTo>
                  <a:lnTo>
                    <a:pt x="1905034" y="1859052"/>
                  </a:lnTo>
                  <a:lnTo>
                    <a:pt x="1915128" y="1868595"/>
                  </a:lnTo>
                  <a:lnTo>
                    <a:pt x="1928590" y="1873702"/>
                  </a:lnTo>
                  <a:lnTo>
                    <a:pt x="1942966" y="1873202"/>
                  </a:lnTo>
                  <a:lnTo>
                    <a:pt x="1955604" y="1867427"/>
                  </a:lnTo>
                  <a:lnTo>
                    <a:pt x="1965153" y="1857337"/>
                  </a:lnTo>
                  <a:lnTo>
                    <a:pt x="1970264" y="1843891"/>
                  </a:lnTo>
                  <a:lnTo>
                    <a:pt x="1969773" y="1829510"/>
                  </a:lnTo>
                  <a:lnTo>
                    <a:pt x="1963995" y="1816870"/>
                  </a:lnTo>
                  <a:lnTo>
                    <a:pt x="1953893" y="1807313"/>
                  </a:lnTo>
                  <a:lnTo>
                    <a:pt x="1940433" y="1802185"/>
                  </a:lnTo>
                  <a:close/>
                </a:path>
                <a:path w="6132830" h="6344920">
                  <a:moveTo>
                    <a:pt x="1916826" y="5056643"/>
                  </a:moveTo>
                  <a:lnTo>
                    <a:pt x="1879651" y="5057670"/>
                  </a:lnTo>
                  <a:lnTo>
                    <a:pt x="1844498" y="5073437"/>
                  </a:lnTo>
                  <a:lnTo>
                    <a:pt x="1818228" y="5101620"/>
                  </a:lnTo>
                  <a:lnTo>
                    <a:pt x="1805251" y="5136478"/>
                  </a:lnTo>
                  <a:lnTo>
                    <a:pt x="1806288" y="5173654"/>
                  </a:lnTo>
                  <a:lnTo>
                    <a:pt x="1822059" y="5208794"/>
                  </a:lnTo>
                  <a:lnTo>
                    <a:pt x="1850225" y="5235078"/>
                  </a:lnTo>
                  <a:lnTo>
                    <a:pt x="1885074" y="5248057"/>
                  </a:lnTo>
                  <a:lnTo>
                    <a:pt x="1922250" y="5247022"/>
                  </a:lnTo>
                  <a:lnTo>
                    <a:pt x="1957395" y="5231264"/>
                  </a:lnTo>
                  <a:lnTo>
                    <a:pt x="1983665" y="5203089"/>
                  </a:lnTo>
                  <a:lnTo>
                    <a:pt x="1996649" y="5168230"/>
                  </a:lnTo>
                  <a:lnTo>
                    <a:pt x="1995622" y="5131045"/>
                  </a:lnTo>
                  <a:lnTo>
                    <a:pt x="1979855" y="5095897"/>
                  </a:lnTo>
                  <a:lnTo>
                    <a:pt x="1951676" y="5069627"/>
                  </a:lnTo>
                  <a:lnTo>
                    <a:pt x="1916826" y="5056643"/>
                  </a:lnTo>
                  <a:close/>
                </a:path>
                <a:path w="6132830" h="6344920">
                  <a:moveTo>
                    <a:pt x="2026597" y="4283178"/>
                  </a:moveTo>
                  <a:lnTo>
                    <a:pt x="2012214" y="4283669"/>
                  </a:lnTo>
                  <a:lnTo>
                    <a:pt x="1999579" y="4289447"/>
                  </a:lnTo>
                  <a:lnTo>
                    <a:pt x="1990032" y="4299549"/>
                  </a:lnTo>
                  <a:lnTo>
                    <a:pt x="1984913" y="4313010"/>
                  </a:lnTo>
                  <a:lnTo>
                    <a:pt x="1985413" y="4327389"/>
                  </a:lnTo>
                  <a:lnTo>
                    <a:pt x="1991188" y="4340024"/>
                  </a:lnTo>
                  <a:lnTo>
                    <a:pt x="2001278" y="4349574"/>
                  </a:lnTo>
                  <a:lnTo>
                    <a:pt x="2014723" y="4354694"/>
                  </a:lnTo>
                  <a:lnTo>
                    <a:pt x="2029113" y="4354190"/>
                  </a:lnTo>
                  <a:lnTo>
                    <a:pt x="2041753" y="4348413"/>
                  </a:lnTo>
                  <a:lnTo>
                    <a:pt x="2051304" y="4338319"/>
                  </a:lnTo>
                  <a:lnTo>
                    <a:pt x="2056429" y="4324863"/>
                  </a:lnTo>
                  <a:lnTo>
                    <a:pt x="2055913" y="4310476"/>
                  </a:lnTo>
                  <a:lnTo>
                    <a:pt x="2050132" y="4297836"/>
                  </a:lnTo>
                  <a:lnTo>
                    <a:pt x="2040042" y="4288288"/>
                  </a:lnTo>
                  <a:lnTo>
                    <a:pt x="2026597" y="4283178"/>
                  </a:lnTo>
                  <a:close/>
                </a:path>
                <a:path w="6132830" h="6344920">
                  <a:moveTo>
                    <a:pt x="1356785" y="4347689"/>
                  </a:moveTo>
                  <a:lnTo>
                    <a:pt x="1342407" y="4348187"/>
                  </a:lnTo>
                  <a:lnTo>
                    <a:pt x="1329772" y="4353960"/>
                  </a:lnTo>
                  <a:lnTo>
                    <a:pt x="1320217" y="4364050"/>
                  </a:lnTo>
                  <a:lnTo>
                    <a:pt x="1315080" y="4377500"/>
                  </a:lnTo>
                  <a:lnTo>
                    <a:pt x="1315596" y="4391889"/>
                  </a:lnTo>
                  <a:lnTo>
                    <a:pt x="1321377" y="4404528"/>
                  </a:lnTo>
                  <a:lnTo>
                    <a:pt x="1331467" y="4414076"/>
                  </a:lnTo>
                  <a:lnTo>
                    <a:pt x="1344911" y="4419195"/>
                  </a:lnTo>
                  <a:lnTo>
                    <a:pt x="1359303" y="4418684"/>
                  </a:lnTo>
                  <a:lnTo>
                    <a:pt x="1371945" y="4412906"/>
                  </a:lnTo>
                  <a:lnTo>
                    <a:pt x="1381496" y="4402814"/>
                  </a:lnTo>
                  <a:lnTo>
                    <a:pt x="1386617" y="4389363"/>
                  </a:lnTo>
                  <a:lnTo>
                    <a:pt x="1386114" y="4374986"/>
                  </a:lnTo>
                  <a:lnTo>
                    <a:pt x="1380332" y="4362354"/>
                  </a:lnTo>
                  <a:lnTo>
                    <a:pt x="1370234" y="4352808"/>
                  </a:lnTo>
                  <a:lnTo>
                    <a:pt x="1356785" y="4347689"/>
                  </a:lnTo>
                  <a:close/>
                </a:path>
                <a:path w="6132830" h="6344920">
                  <a:moveTo>
                    <a:pt x="1912934" y="2255632"/>
                  </a:moveTo>
                  <a:lnTo>
                    <a:pt x="1875832" y="2258217"/>
                  </a:lnTo>
                  <a:lnTo>
                    <a:pt x="1842414" y="2274528"/>
                  </a:lnTo>
                  <a:lnTo>
                    <a:pt x="1816949" y="2303427"/>
                  </a:lnTo>
                  <a:lnTo>
                    <a:pt x="1804670" y="2339924"/>
                  </a:lnTo>
                  <a:lnTo>
                    <a:pt x="1807261" y="2377020"/>
                  </a:lnTo>
                  <a:lnTo>
                    <a:pt x="1823576" y="2410447"/>
                  </a:lnTo>
                  <a:lnTo>
                    <a:pt x="1852467" y="2435936"/>
                  </a:lnTo>
                  <a:lnTo>
                    <a:pt x="1888977" y="2448213"/>
                  </a:lnTo>
                  <a:lnTo>
                    <a:pt x="1926070" y="2445628"/>
                  </a:lnTo>
                  <a:lnTo>
                    <a:pt x="1959487" y="2429317"/>
                  </a:lnTo>
                  <a:lnTo>
                    <a:pt x="1984965" y="2400419"/>
                  </a:lnTo>
                  <a:lnTo>
                    <a:pt x="1997249" y="2363909"/>
                  </a:lnTo>
                  <a:lnTo>
                    <a:pt x="1994665" y="2326813"/>
                  </a:lnTo>
                  <a:lnTo>
                    <a:pt x="1978352" y="2293394"/>
                  </a:lnTo>
                  <a:lnTo>
                    <a:pt x="1949448" y="2267910"/>
                  </a:lnTo>
                  <a:lnTo>
                    <a:pt x="1912934" y="2255632"/>
                  </a:lnTo>
                  <a:close/>
                </a:path>
                <a:path w="6132830" h="6344920">
                  <a:moveTo>
                    <a:pt x="1984668" y="4564731"/>
                  </a:moveTo>
                  <a:lnTo>
                    <a:pt x="1949476" y="4576777"/>
                  </a:lnTo>
                  <a:lnTo>
                    <a:pt x="1920611" y="4602289"/>
                  </a:lnTo>
                  <a:lnTo>
                    <a:pt x="1903898" y="4637001"/>
                  </a:lnTo>
                  <a:lnTo>
                    <a:pt x="1901871" y="4674129"/>
                  </a:lnTo>
                  <a:lnTo>
                    <a:pt x="1913920" y="4709311"/>
                  </a:lnTo>
                  <a:lnTo>
                    <a:pt x="1939438" y="4738180"/>
                  </a:lnTo>
                  <a:lnTo>
                    <a:pt x="1974148" y="4754884"/>
                  </a:lnTo>
                  <a:lnTo>
                    <a:pt x="2011281" y="4756912"/>
                  </a:lnTo>
                  <a:lnTo>
                    <a:pt x="2046463" y="4744868"/>
                  </a:lnTo>
                  <a:lnTo>
                    <a:pt x="2075319" y="4719353"/>
                  </a:lnTo>
                  <a:lnTo>
                    <a:pt x="2092036" y="4684652"/>
                  </a:lnTo>
                  <a:lnTo>
                    <a:pt x="2094074" y="4647518"/>
                  </a:lnTo>
                  <a:lnTo>
                    <a:pt x="2082036" y="4612331"/>
                  </a:lnTo>
                  <a:lnTo>
                    <a:pt x="2056523" y="4583473"/>
                  </a:lnTo>
                  <a:lnTo>
                    <a:pt x="2021810" y="4566760"/>
                  </a:lnTo>
                  <a:lnTo>
                    <a:pt x="1984668" y="4564731"/>
                  </a:lnTo>
                  <a:close/>
                </a:path>
                <a:path w="6132830" h="6344920">
                  <a:moveTo>
                    <a:pt x="1462118" y="6065010"/>
                  </a:moveTo>
                  <a:lnTo>
                    <a:pt x="1425621" y="6077291"/>
                  </a:lnTo>
                  <a:lnTo>
                    <a:pt x="1396717" y="6102772"/>
                  </a:lnTo>
                  <a:lnTo>
                    <a:pt x="1380404" y="6136187"/>
                  </a:lnTo>
                  <a:lnTo>
                    <a:pt x="1377820" y="6173281"/>
                  </a:lnTo>
                  <a:lnTo>
                    <a:pt x="1390104" y="6209800"/>
                  </a:lnTo>
                  <a:lnTo>
                    <a:pt x="1415579" y="6238686"/>
                  </a:lnTo>
                  <a:lnTo>
                    <a:pt x="1448991" y="6254991"/>
                  </a:lnTo>
                  <a:lnTo>
                    <a:pt x="1486084" y="6257574"/>
                  </a:lnTo>
                  <a:lnTo>
                    <a:pt x="1522602" y="6245296"/>
                  </a:lnTo>
                  <a:lnTo>
                    <a:pt x="1551493" y="6219812"/>
                  </a:lnTo>
                  <a:lnTo>
                    <a:pt x="1567808" y="6186392"/>
                  </a:lnTo>
                  <a:lnTo>
                    <a:pt x="1570399" y="6149297"/>
                  </a:lnTo>
                  <a:lnTo>
                    <a:pt x="1558120" y="6112787"/>
                  </a:lnTo>
                  <a:lnTo>
                    <a:pt x="1532637" y="6083892"/>
                  </a:lnTo>
                  <a:lnTo>
                    <a:pt x="1499213" y="6067588"/>
                  </a:lnTo>
                  <a:lnTo>
                    <a:pt x="1462118" y="6065010"/>
                  </a:lnTo>
                  <a:close/>
                </a:path>
                <a:path w="6132830" h="6344920">
                  <a:moveTo>
                    <a:pt x="2143182" y="3329827"/>
                  </a:moveTo>
                  <a:lnTo>
                    <a:pt x="2106008" y="3330856"/>
                  </a:lnTo>
                  <a:lnTo>
                    <a:pt x="2070868" y="3346610"/>
                  </a:lnTo>
                  <a:lnTo>
                    <a:pt x="2044586" y="3374793"/>
                  </a:lnTo>
                  <a:lnTo>
                    <a:pt x="2031601" y="3409651"/>
                  </a:lnTo>
                  <a:lnTo>
                    <a:pt x="2032633" y="3446827"/>
                  </a:lnTo>
                  <a:lnTo>
                    <a:pt x="2048398" y="3481967"/>
                  </a:lnTo>
                  <a:lnTo>
                    <a:pt x="2076573" y="3508241"/>
                  </a:lnTo>
                  <a:lnTo>
                    <a:pt x="2111433" y="3521226"/>
                  </a:lnTo>
                  <a:lnTo>
                    <a:pt x="2148617" y="3520199"/>
                  </a:lnTo>
                  <a:lnTo>
                    <a:pt x="2183765" y="3504437"/>
                  </a:lnTo>
                  <a:lnTo>
                    <a:pt x="2210034" y="3476257"/>
                  </a:lnTo>
                  <a:lnTo>
                    <a:pt x="2223017" y="3441403"/>
                  </a:lnTo>
                  <a:lnTo>
                    <a:pt x="2221983" y="3404224"/>
                  </a:lnTo>
                  <a:lnTo>
                    <a:pt x="2206205" y="3369070"/>
                  </a:lnTo>
                  <a:lnTo>
                    <a:pt x="2178033" y="3342805"/>
                  </a:lnTo>
                  <a:lnTo>
                    <a:pt x="2143182" y="3329827"/>
                  </a:lnTo>
                  <a:close/>
                </a:path>
                <a:path w="6132830" h="6344920">
                  <a:moveTo>
                    <a:pt x="1487987" y="4959043"/>
                  </a:moveTo>
                  <a:lnTo>
                    <a:pt x="1451484" y="4971335"/>
                  </a:lnTo>
                  <a:lnTo>
                    <a:pt x="1422586" y="4996806"/>
                  </a:lnTo>
                  <a:lnTo>
                    <a:pt x="1406276" y="5030227"/>
                  </a:lnTo>
                  <a:lnTo>
                    <a:pt x="1403694" y="5067330"/>
                  </a:lnTo>
                  <a:lnTo>
                    <a:pt x="1415977" y="5103844"/>
                  </a:lnTo>
                  <a:lnTo>
                    <a:pt x="1441456" y="5132717"/>
                  </a:lnTo>
                  <a:lnTo>
                    <a:pt x="1474876" y="5149023"/>
                  </a:lnTo>
                  <a:lnTo>
                    <a:pt x="1511979" y="5151614"/>
                  </a:lnTo>
                  <a:lnTo>
                    <a:pt x="1548507" y="5139340"/>
                  </a:lnTo>
                  <a:lnTo>
                    <a:pt x="1577384" y="5113856"/>
                  </a:lnTo>
                  <a:lnTo>
                    <a:pt x="1593696" y="5080433"/>
                  </a:lnTo>
                  <a:lnTo>
                    <a:pt x="1596290" y="5043328"/>
                  </a:lnTo>
                  <a:lnTo>
                    <a:pt x="1584014" y="5006800"/>
                  </a:lnTo>
                  <a:lnTo>
                    <a:pt x="1558519" y="4977927"/>
                  </a:lnTo>
                  <a:lnTo>
                    <a:pt x="1525088" y="4961625"/>
                  </a:lnTo>
                  <a:lnTo>
                    <a:pt x="1487987" y="4959043"/>
                  </a:lnTo>
                  <a:close/>
                </a:path>
                <a:path w="6132830" h="6344920">
                  <a:moveTo>
                    <a:pt x="1551209" y="4690684"/>
                  </a:moveTo>
                  <a:lnTo>
                    <a:pt x="1536798" y="4691182"/>
                  </a:lnTo>
                  <a:lnTo>
                    <a:pt x="1524156" y="4696957"/>
                  </a:lnTo>
                  <a:lnTo>
                    <a:pt x="1514614" y="4707053"/>
                  </a:lnTo>
                  <a:lnTo>
                    <a:pt x="1509503" y="4720515"/>
                  </a:lnTo>
                  <a:lnTo>
                    <a:pt x="1509997" y="4734902"/>
                  </a:lnTo>
                  <a:lnTo>
                    <a:pt x="1515771" y="4747537"/>
                  </a:lnTo>
                  <a:lnTo>
                    <a:pt x="1525867" y="4757087"/>
                  </a:lnTo>
                  <a:lnTo>
                    <a:pt x="1539324" y="4762221"/>
                  </a:lnTo>
                  <a:lnTo>
                    <a:pt x="1553704" y="4761705"/>
                  </a:lnTo>
                  <a:lnTo>
                    <a:pt x="1566339" y="4755924"/>
                  </a:lnTo>
                  <a:lnTo>
                    <a:pt x="1575889" y="4745834"/>
                  </a:lnTo>
                  <a:lnTo>
                    <a:pt x="1581009" y="4732389"/>
                  </a:lnTo>
                  <a:lnTo>
                    <a:pt x="1580507" y="4717988"/>
                  </a:lnTo>
                  <a:lnTo>
                    <a:pt x="1574728" y="4705352"/>
                  </a:lnTo>
                  <a:lnTo>
                    <a:pt x="1564640" y="4695809"/>
                  </a:lnTo>
                  <a:lnTo>
                    <a:pt x="1551209" y="4690684"/>
                  </a:lnTo>
                  <a:close/>
                </a:path>
                <a:path w="6132830" h="6344920">
                  <a:moveTo>
                    <a:pt x="1462118" y="5566984"/>
                  </a:moveTo>
                  <a:lnTo>
                    <a:pt x="1425621" y="5579264"/>
                  </a:lnTo>
                  <a:lnTo>
                    <a:pt x="1396717" y="5604761"/>
                  </a:lnTo>
                  <a:lnTo>
                    <a:pt x="1380404" y="5638189"/>
                  </a:lnTo>
                  <a:lnTo>
                    <a:pt x="1377820" y="5675293"/>
                  </a:lnTo>
                  <a:lnTo>
                    <a:pt x="1390104" y="5711815"/>
                  </a:lnTo>
                  <a:lnTo>
                    <a:pt x="1415579" y="5740693"/>
                  </a:lnTo>
                  <a:lnTo>
                    <a:pt x="1448991" y="5756997"/>
                  </a:lnTo>
                  <a:lnTo>
                    <a:pt x="1486084" y="5759582"/>
                  </a:lnTo>
                  <a:lnTo>
                    <a:pt x="1522602" y="5747301"/>
                  </a:lnTo>
                  <a:lnTo>
                    <a:pt x="1551493" y="5721818"/>
                  </a:lnTo>
                  <a:lnTo>
                    <a:pt x="1567808" y="5688392"/>
                  </a:lnTo>
                  <a:lnTo>
                    <a:pt x="1570399" y="5651290"/>
                  </a:lnTo>
                  <a:lnTo>
                    <a:pt x="1558120" y="5614781"/>
                  </a:lnTo>
                  <a:lnTo>
                    <a:pt x="1532637" y="5585886"/>
                  </a:lnTo>
                  <a:lnTo>
                    <a:pt x="1499213" y="5569572"/>
                  </a:lnTo>
                  <a:lnTo>
                    <a:pt x="1462118" y="5566984"/>
                  </a:lnTo>
                  <a:close/>
                </a:path>
                <a:path w="6132830" h="6344920">
                  <a:moveTo>
                    <a:pt x="1079224" y="4506529"/>
                  </a:moveTo>
                  <a:lnTo>
                    <a:pt x="1044043" y="4518571"/>
                  </a:lnTo>
                  <a:lnTo>
                    <a:pt x="1015183" y="4544071"/>
                  </a:lnTo>
                  <a:lnTo>
                    <a:pt x="998465" y="4578786"/>
                  </a:lnTo>
                  <a:lnTo>
                    <a:pt x="996427" y="4615922"/>
                  </a:lnTo>
                  <a:lnTo>
                    <a:pt x="1008466" y="4651110"/>
                  </a:lnTo>
                  <a:lnTo>
                    <a:pt x="1033978" y="4679983"/>
                  </a:lnTo>
                  <a:lnTo>
                    <a:pt x="1068683" y="4696688"/>
                  </a:lnTo>
                  <a:lnTo>
                    <a:pt x="1105826" y="4698720"/>
                  </a:lnTo>
                  <a:lnTo>
                    <a:pt x="1141023" y="4686679"/>
                  </a:lnTo>
                  <a:lnTo>
                    <a:pt x="1169891" y="4661166"/>
                  </a:lnTo>
                  <a:lnTo>
                    <a:pt x="1186603" y="4626456"/>
                  </a:lnTo>
                  <a:lnTo>
                    <a:pt x="1188631" y="4589319"/>
                  </a:lnTo>
                  <a:lnTo>
                    <a:pt x="1176581" y="4554128"/>
                  </a:lnTo>
                  <a:lnTo>
                    <a:pt x="1151064" y="4525254"/>
                  </a:lnTo>
                  <a:lnTo>
                    <a:pt x="1116355" y="4508553"/>
                  </a:lnTo>
                  <a:lnTo>
                    <a:pt x="1079224" y="4506529"/>
                  </a:lnTo>
                  <a:close/>
                </a:path>
                <a:path w="6132830" h="6344920">
                  <a:moveTo>
                    <a:pt x="1006666" y="4202553"/>
                  </a:moveTo>
                  <a:lnTo>
                    <a:pt x="971482" y="4214600"/>
                  </a:lnTo>
                  <a:lnTo>
                    <a:pt x="942620" y="4240111"/>
                  </a:lnTo>
                  <a:lnTo>
                    <a:pt x="925917" y="4274826"/>
                  </a:lnTo>
                  <a:lnTo>
                    <a:pt x="923881" y="4311960"/>
                  </a:lnTo>
                  <a:lnTo>
                    <a:pt x="935916" y="4347142"/>
                  </a:lnTo>
                  <a:lnTo>
                    <a:pt x="961426" y="4376002"/>
                  </a:lnTo>
                  <a:lnTo>
                    <a:pt x="996135" y="4392707"/>
                  </a:lnTo>
                  <a:lnTo>
                    <a:pt x="1033268" y="4394747"/>
                  </a:lnTo>
                  <a:lnTo>
                    <a:pt x="1068455" y="4382715"/>
                  </a:lnTo>
                  <a:lnTo>
                    <a:pt x="1097327" y="4357207"/>
                  </a:lnTo>
                  <a:lnTo>
                    <a:pt x="1114033" y="4322480"/>
                  </a:lnTo>
                  <a:lnTo>
                    <a:pt x="1116065" y="4285340"/>
                  </a:lnTo>
                  <a:lnTo>
                    <a:pt x="1104024" y="4250156"/>
                  </a:lnTo>
                  <a:lnTo>
                    <a:pt x="1078511" y="4221295"/>
                  </a:lnTo>
                  <a:lnTo>
                    <a:pt x="1043801" y="4204582"/>
                  </a:lnTo>
                  <a:lnTo>
                    <a:pt x="1006666" y="4202553"/>
                  </a:lnTo>
                  <a:close/>
                </a:path>
                <a:path w="6132830" h="6344920">
                  <a:moveTo>
                    <a:pt x="902914" y="4825256"/>
                  </a:moveTo>
                  <a:lnTo>
                    <a:pt x="888519" y="4825754"/>
                  </a:lnTo>
                  <a:lnTo>
                    <a:pt x="875877" y="4831529"/>
                  </a:lnTo>
                  <a:lnTo>
                    <a:pt x="866328" y="4841625"/>
                  </a:lnTo>
                  <a:lnTo>
                    <a:pt x="861209" y="4855087"/>
                  </a:lnTo>
                  <a:lnTo>
                    <a:pt x="861707" y="4869469"/>
                  </a:lnTo>
                  <a:lnTo>
                    <a:pt x="867482" y="4882109"/>
                  </a:lnTo>
                  <a:lnTo>
                    <a:pt x="877578" y="4891656"/>
                  </a:lnTo>
                  <a:lnTo>
                    <a:pt x="891040" y="4896761"/>
                  </a:lnTo>
                  <a:lnTo>
                    <a:pt x="905432" y="4896272"/>
                  </a:lnTo>
                  <a:lnTo>
                    <a:pt x="918066" y="4890496"/>
                  </a:lnTo>
                  <a:lnTo>
                    <a:pt x="927614" y="4880395"/>
                  </a:lnTo>
                  <a:lnTo>
                    <a:pt x="932746" y="4866930"/>
                  </a:lnTo>
                  <a:lnTo>
                    <a:pt x="932243" y="4852552"/>
                  </a:lnTo>
                  <a:lnTo>
                    <a:pt x="926461" y="4839920"/>
                  </a:lnTo>
                  <a:lnTo>
                    <a:pt x="916363" y="4830374"/>
                  </a:lnTo>
                  <a:lnTo>
                    <a:pt x="902914" y="4825256"/>
                  </a:lnTo>
                  <a:close/>
                </a:path>
                <a:path w="6132830" h="6344920">
                  <a:moveTo>
                    <a:pt x="406793" y="5418264"/>
                  </a:moveTo>
                  <a:lnTo>
                    <a:pt x="392414" y="5418763"/>
                  </a:lnTo>
                  <a:lnTo>
                    <a:pt x="379779" y="5424540"/>
                  </a:lnTo>
                  <a:lnTo>
                    <a:pt x="370229" y="5434642"/>
                  </a:lnTo>
                  <a:lnTo>
                    <a:pt x="365109" y="5448116"/>
                  </a:lnTo>
                  <a:lnTo>
                    <a:pt x="365625" y="5462486"/>
                  </a:lnTo>
                  <a:lnTo>
                    <a:pt x="371406" y="5475119"/>
                  </a:lnTo>
                  <a:lnTo>
                    <a:pt x="381496" y="5484664"/>
                  </a:lnTo>
                  <a:lnTo>
                    <a:pt x="394940" y="5489770"/>
                  </a:lnTo>
                  <a:lnTo>
                    <a:pt x="409319" y="5489271"/>
                  </a:lnTo>
                  <a:lnTo>
                    <a:pt x="421955" y="5483499"/>
                  </a:lnTo>
                  <a:lnTo>
                    <a:pt x="431505" y="5473409"/>
                  </a:lnTo>
                  <a:lnTo>
                    <a:pt x="436625" y="5459959"/>
                  </a:lnTo>
                  <a:lnTo>
                    <a:pt x="436121" y="5445569"/>
                  </a:lnTo>
                  <a:lnTo>
                    <a:pt x="430344" y="5432931"/>
                  </a:lnTo>
                  <a:lnTo>
                    <a:pt x="420250" y="5423383"/>
                  </a:lnTo>
                  <a:lnTo>
                    <a:pt x="406793" y="5418264"/>
                  </a:lnTo>
                  <a:close/>
                </a:path>
                <a:path w="6132830" h="6344920">
                  <a:moveTo>
                    <a:pt x="1000919" y="3342768"/>
                  </a:moveTo>
                  <a:lnTo>
                    <a:pt x="965733" y="3354807"/>
                  </a:lnTo>
                  <a:lnTo>
                    <a:pt x="936861" y="3380315"/>
                  </a:lnTo>
                  <a:lnTo>
                    <a:pt x="920157" y="3415034"/>
                  </a:lnTo>
                  <a:lnTo>
                    <a:pt x="918127" y="3452174"/>
                  </a:lnTo>
                  <a:lnTo>
                    <a:pt x="930169" y="3487364"/>
                  </a:lnTo>
                  <a:lnTo>
                    <a:pt x="955677" y="3516228"/>
                  </a:lnTo>
                  <a:lnTo>
                    <a:pt x="990392" y="3532941"/>
                  </a:lnTo>
                  <a:lnTo>
                    <a:pt x="1027528" y="3534969"/>
                  </a:lnTo>
                  <a:lnTo>
                    <a:pt x="1062717" y="3522923"/>
                  </a:lnTo>
                  <a:lnTo>
                    <a:pt x="1091589" y="3497411"/>
                  </a:lnTo>
                  <a:lnTo>
                    <a:pt x="1108290" y="3462710"/>
                  </a:lnTo>
                  <a:lnTo>
                    <a:pt x="1110313" y="3425575"/>
                  </a:lnTo>
                  <a:lnTo>
                    <a:pt x="1098264" y="3390385"/>
                  </a:lnTo>
                  <a:lnTo>
                    <a:pt x="1072752" y="3361520"/>
                  </a:lnTo>
                  <a:lnTo>
                    <a:pt x="1038049" y="3344804"/>
                  </a:lnTo>
                  <a:lnTo>
                    <a:pt x="1000919" y="3342768"/>
                  </a:lnTo>
                  <a:close/>
                </a:path>
                <a:path w="6132830" h="6344920">
                  <a:moveTo>
                    <a:pt x="159796" y="5995074"/>
                  </a:moveTo>
                  <a:lnTo>
                    <a:pt x="145412" y="5995588"/>
                  </a:lnTo>
                  <a:lnTo>
                    <a:pt x="132777" y="6001374"/>
                  </a:lnTo>
                  <a:lnTo>
                    <a:pt x="123230" y="6011468"/>
                  </a:lnTo>
                  <a:lnTo>
                    <a:pt x="118111" y="6024905"/>
                  </a:lnTo>
                  <a:lnTo>
                    <a:pt x="118614" y="6039281"/>
                  </a:lnTo>
                  <a:lnTo>
                    <a:pt x="124396" y="6051919"/>
                  </a:lnTo>
                  <a:lnTo>
                    <a:pt x="134494" y="6061468"/>
                  </a:lnTo>
                  <a:lnTo>
                    <a:pt x="147943" y="6066579"/>
                  </a:lnTo>
                  <a:lnTo>
                    <a:pt x="162325" y="6066093"/>
                  </a:lnTo>
                  <a:lnTo>
                    <a:pt x="174964" y="6060324"/>
                  </a:lnTo>
                  <a:lnTo>
                    <a:pt x="184511" y="6050230"/>
                  </a:lnTo>
                  <a:lnTo>
                    <a:pt x="189617" y="6036769"/>
                  </a:lnTo>
                  <a:lnTo>
                    <a:pt x="189132" y="6022382"/>
                  </a:lnTo>
                  <a:lnTo>
                    <a:pt x="183356" y="6009748"/>
                  </a:lnTo>
                  <a:lnTo>
                    <a:pt x="173256" y="6000201"/>
                  </a:lnTo>
                  <a:lnTo>
                    <a:pt x="159796" y="5995074"/>
                  </a:lnTo>
                  <a:close/>
                </a:path>
                <a:path w="6132830" h="6344920">
                  <a:moveTo>
                    <a:pt x="1800520" y="3043708"/>
                  </a:moveTo>
                  <a:lnTo>
                    <a:pt x="1764019" y="3055990"/>
                  </a:lnTo>
                  <a:lnTo>
                    <a:pt x="1735121" y="3081473"/>
                  </a:lnTo>
                  <a:lnTo>
                    <a:pt x="1718810" y="3114901"/>
                  </a:lnTo>
                  <a:lnTo>
                    <a:pt x="1716224" y="3152005"/>
                  </a:lnTo>
                  <a:lnTo>
                    <a:pt x="1728502" y="3188520"/>
                  </a:lnTo>
                  <a:lnTo>
                    <a:pt x="1753989" y="3217410"/>
                  </a:lnTo>
                  <a:lnTo>
                    <a:pt x="1787414" y="3233722"/>
                  </a:lnTo>
                  <a:lnTo>
                    <a:pt x="1824510" y="3236312"/>
                  </a:lnTo>
                  <a:lnTo>
                    <a:pt x="1861011" y="3224037"/>
                  </a:lnTo>
                  <a:lnTo>
                    <a:pt x="1889909" y="3198553"/>
                  </a:lnTo>
                  <a:lnTo>
                    <a:pt x="1906220" y="3165131"/>
                  </a:lnTo>
                  <a:lnTo>
                    <a:pt x="1908806" y="3128030"/>
                  </a:lnTo>
                  <a:lnTo>
                    <a:pt x="1896528" y="3091507"/>
                  </a:lnTo>
                  <a:lnTo>
                    <a:pt x="1871041" y="3062607"/>
                  </a:lnTo>
                  <a:lnTo>
                    <a:pt x="1837616" y="3046294"/>
                  </a:lnTo>
                  <a:lnTo>
                    <a:pt x="1800520" y="3043708"/>
                  </a:lnTo>
                  <a:close/>
                </a:path>
                <a:path w="6132830" h="6344920">
                  <a:moveTo>
                    <a:pt x="41705" y="5205202"/>
                  </a:moveTo>
                  <a:lnTo>
                    <a:pt x="27312" y="5205710"/>
                  </a:lnTo>
                  <a:lnTo>
                    <a:pt x="14676" y="5211491"/>
                  </a:lnTo>
                  <a:lnTo>
                    <a:pt x="5127" y="5221586"/>
                  </a:lnTo>
                  <a:lnTo>
                    <a:pt x="0" y="5235034"/>
                  </a:lnTo>
                  <a:lnTo>
                    <a:pt x="510" y="5249413"/>
                  </a:lnTo>
                  <a:lnTo>
                    <a:pt x="6289" y="5262049"/>
                  </a:lnTo>
                  <a:lnTo>
                    <a:pt x="16381" y="5271598"/>
                  </a:lnTo>
                  <a:lnTo>
                    <a:pt x="29831" y="5276718"/>
                  </a:lnTo>
                  <a:lnTo>
                    <a:pt x="44218" y="5276214"/>
                  </a:lnTo>
                  <a:lnTo>
                    <a:pt x="56852" y="5270437"/>
                  </a:lnTo>
                  <a:lnTo>
                    <a:pt x="66403" y="5260343"/>
                  </a:lnTo>
                  <a:lnTo>
                    <a:pt x="71537" y="5246887"/>
                  </a:lnTo>
                  <a:lnTo>
                    <a:pt x="71020" y="5232508"/>
                  </a:lnTo>
                  <a:lnTo>
                    <a:pt x="65240" y="5219872"/>
                  </a:lnTo>
                  <a:lnTo>
                    <a:pt x="55149" y="5210323"/>
                  </a:lnTo>
                  <a:lnTo>
                    <a:pt x="41705" y="5205202"/>
                  </a:lnTo>
                  <a:close/>
                </a:path>
                <a:path w="6132830" h="6344920">
                  <a:moveTo>
                    <a:pt x="313812" y="5018427"/>
                  </a:moveTo>
                  <a:lnTo>
                    <a:pt x="278624" y="5030469"/>
                  </a:lnTo>
                  <a:lnTo>
                    <a:pt x="249751" y="5055982"/>
                  </a:lnTo>
                  <a:lnTo>
                    <a:pt x="233047" y="5090691"/>
                  </a:lnTo>
                  <a:lnTo>
                    <a:pt x="231017" y="5127825"/>
                  </a:lnTo>
                  <a:lnTo>
                    <a:pt x="243059" y="5163015"/>
                  </a:lnTo>
                  <a:lnTo>
                    <a:pt x="268567" y="5191894"/>
                  </a:lnTo>
                  <a:lnTo>
                    <a:pt x="303296" y="5208589"/>
                  </a:lnTo>
                  <a:lnTo>
                    <a:pt x="340439" y="5210608"/>
                  </a:lnTo>
                  <a:lnTo>
                    <a:pt x="375627" y="5198558"/>
                  </a:lnTo>
                  <a:lnTo>
                    <a:pt x="404490" y="5173046"/>
                  </a:lnTo>
                  <a:lnTo>
                    <a:pt x="421192" y="5138345"/>
                  </a:lnTo>
                  <a:lnTo>
                    <a:pt x="423226" y="5101209"/>
                  </a:lnTo>
                  <a:lnTo>
                    <a:pt x="411185" y="5066020"/>
                  </a:lnTo>
                  <a:lnTo>
                    <a:pt x="385663" y="5037155"/>
                  </a:lnTo>
                  <a:lnTo>
                    <a:pt x="350948" y="5020455"/>
                  </a:lnTo>
                  <a:lnTo>
                    <a:pt x="313812" y="5018427"/>
                  </a:lnTo>
                  <a:close/>
                </a:path>
                <a:path w="6132830" h="6344920">
                  <a:moveTo>
                    <a:pt x="1645189" y="4202957"/>
                  </a:moveTo>
                  <a:lnTo>
                    <a:pt x="1608020" y="4203983"/>
                  </a:lnTo>
                  <a:lnTo>
                    <a:pt x="1572884" y="4219745"/>
                  </a:lnTo>
                  <a:lnTo>
                    <a:pt x="1546597" y="4247921"/>
                  </a:lnTo>
                  <a:lnTo>
                    <a:pt x="1533616" y="4282764"/>
                  </a:lnTo>
                  <a:lnTo>
                    <a:pt x="1534660" y="4319932"/>
                  </a:lnTo>
                  <a:lnTo>
                    <a:pt x="1550444" y="4355082"/>
                  </a:lnTo>
                  <a:lnTo>
                    <a:pt x="1578598" y="4381364"/>
                  </a:lnTo>
                  <a:lnTo>
                    <a:pt x="1613440" y="4394345"/>
                  </a:lnTo>
                  <a:lnTo>
                    <a:pt x="1650611" y="4393304"/>
                  </a:lnTo>
                  <a:lnTo>
                    <a:pt x="1685749" y="4377521"/>
                  </a:lnTo>
                  <a:lnTo>
                    <a:pt x="1712032" y="4349367"/>
                  </a:lnTo>
                  <a:lnTo>
                    <a:pt x="1725016" y="4314525"/>
                  </a:lnTo>
                  <a:lnTo>
                    <a:pt x="1723985" y="4277355"/>
                  </a:lnTo>
                  <a:lnTo>
                    <a:pt x="1708220" y="4242216"/>
                  </a:lnTo>
                  <a:lnTo>
                    <a:pt x="1680039" y="4215942"/>
                  </a:lnTo>
                  <a:lnTo>
                    <a:pt x="1645189" y="4202957"/>
                  </a:lnTo>
                  <a:close/>
                </a:path>
                <a:path w="6132830" h="6344920">
                  <a:moveTo>
                    <a:pt x="1519012" y="2352845"/>
                  </a:moveTo>
                  <a:lnTo>
                    <a:pt x="1483815" y="2364881"/>
                  </a:lnTo>
                  <a:lnTo>
                    <a:pt x="1454929" y="2390377"/>
                  </a:lnTo>
                  <a:lnTo>
                    <a:pt x="1438237" y="2425104"/>
                  </a:lnTo>
                  <a:lnTo>
                    <a:pt x="1436211" y="2462247"/>
                  </a:lnTo>
                  <a:lnTo>
                    <a:pt x="1448248" y="2497437"/>
                  </a:lnTo>
                  <a:lnTo>
                    <a:pt x="1473745" y="2526310"/>
                  </a:lnTo>
                  <a:lnTo>
                    <a:pt x="1508456" y="2543011"/>
                  </a:lnTo>
                  <a:lnTo>
                    <a:pt x="1545592" y="2545032"/>
                  </a:lnTo>
                  <a:lnTo>
                    <a:pt x="1580783" y="2532980"/>
                  </a:lnTo>
                  <a:lnTo>
                    <a:pt x="1609657" y="2507462"/>
                  </a:lnTo>
                  <a:lnTo>
                    <a:pt x="1626362" y="2472752"/>
                  </a:lnTo>
                  <a:lnTo>
                    <a:pt x="1628394" y="2435619"/>
                  </a:lnTo>
                  <a:lnTo>
                    <a:pt x="1616358" y="2400438"/>
                  </a:lnTo>
                  <a:lnTo>
                    <a:pt x="1590862" y="2371582"/>
                  </a:lnTo>
                  <a:lnTo>
                    <a:pt x="1556151" y="2354877"/>
                  </a:lnTo>
                  <a:lnTo>
                    <a:pt x="1519012" y="2352845"/>
                  </a:lnTo>
                  <a:close/>
                </a:path>
                <a:path w="6132830" h="6344920">
                  <a:moveTo>
                    <a:pt x="1744124" y="3389781"/>
                  </a:moveTo>
                  <a:lnTo>
                    <a:pt x="1729746" y="3390270"/>
                  </a:lnTo>
                  <a:lnTo>
                    <a:pt x="1717111" y="3396043"/>
                  </a:lnTo>
                  <a:lnTo>
                    <a:pt x="1707556" y="3406134"/>
                  </a:lnTo>
                  <a:lnTo>
                    <a:pt x="1702419" y="3419581"/>
                  </a:lnTo>
                  <a:lnTo>
                    <a:pt x="1702922" y="3433977"/>
                  </a:lnTo>
                  <a:lnTo>
                    <a:pt x="1708704" y="3446618"/>
                  </a:lnTo>
                  <a:lnTo>
                    <a:pt x="1718802" y="3456168"/>
                  </a:lnTo>
                  <a:lnTo>
                    <a:pt x="1732250" y="3461287"/>
                  </a:lnTo>
                  <a:lnTo>
                    <a:pt x="1746643" y="3460784"/>
                  </a:lnTo>
                  <a:lnTo>
                    <a:pt x="1759280" y="3455002"/>
                  </a:lnTo>
                  <a:lnTo>
                    <a:pt x="1768828" y="3444904"/>
                  </a:lnTo>
                  <a:lnTo>
                    <a:pt x="1773956" y="3431455"/>
                  </a:lnTo>
                  <a:lnTo>
                    <a:pt x="1773457" y="3417073"/>
                  </a:lnTo>
                  <a:lnTo>
                    <a:pt x="1767683" y="3404434"/>
                  </a:lnTo>
                  <a:lnTo>
                    <a:pt x="1757587" y="3394886"/>
                  </a:lnTo>
                  <a:lnTo>
                    <a:pt x="1744124" y="3389781"/>
                  </a:lnTo>
                  <a:close/>
                </a:path>
                <a:path w="6132830" h="6344920">
                  <a:moveTo>
                    <a:pt x="1463630" y="2985553"/>
                  </a:moveTo>
                  <a:lnTo>
                    <a:pt x="1449235" y="2986052"/>
                  </a:lnTo>
                  <a:lnTo>
                    <a:pt x="1436596" y="2991827"/>
                  </a:lnTo>
                  <a:lnTo>
                    <a:pt x="1427053" y="3001918"/>
                  </a:lnTo>
                  <a:lnTo>
                    <a:pt x="1421946" y="3015363"/>
                  </a:lnTo>
                  <a:lnTo>
                    <a:pt x="1422435" y="3029770"/>
                  </a:lnTo>
                  <a:lnTo>
                    <a:pt x="1428211" y="3042415"/>
                  </a:lnTo>
                  <a:lnTo>
                    <a:pt x="1438312" y="3051957"/>
                  </a:lnTo>
                  <a:lnTo>
                    <a:pt x="1451777" y="3057058"/>
                  </a:lnTo>
                  <a:lnTo>
                    <a:pt x="1466148" y="3056565"/>
                  </a:lnTo>
                  <a:lnTo>
                    <a:pt x="1478784" y="3050793"/>
                  </a:lnTo>
                  <a:lnTo>
                    <a:pt x="1488339" y="3040704"/>
                  </a:lnTo>
                  <a:lnTo>
                    <a:pt x="1493462" y="3027258"/>
                  </a:lnTo>
                  <a:lnTo>
                    <a:pt x="1492955" y="3012867"/>
                  </a:lnTo>
                  <a:lnTo>
                    <a:pt x="1487173" y="3000225"/>
                  </a:lnTo>
                  <a:lnTo>
                    <a:pt x="1477078" y="2990673"/>
                  </a:lnTo>
                  <a:lnTo>
                    <a:pt x="1463630" y="2985553"/>
                  </a:lnTo>
                  <a:close/>
                </a:path>
                <a:path w="6132830" h="6344920">
                  <a:moveTo>
                    <a:pt x="2314327" y="3260214"/>
                  </a:moveTo>
                  <a:lnTo>
                    <a:pt x="2299949" y="3260712"/>
                  </a:lnTo>
                  <a:lnTo>
                    <a:pt x="2287317" y="3266484"/>
                  </a:lnTo>
                  <a:lnTo>
                    <a:pt x="2277771" y="3276571"/>
                  </a:lnTo>
                  <a:lnTo>
                    <a:pt x="2272653" y="3290015"/>
                  </a:lnTo>
                  <a:lnTo>
                    <a:pt x="2273155" y="3304419"/>
                  </a:lnTo>
                  <a:lnTo>
                    <a:pt x="2278934" y="3317059"/>
                  </a:lnTo>
                  <a:lnTo>
                    <a:pt x="2289022" y="3326604"/>
                  </a:lnTo>
                  <a:lnTo>
                    <a:pt x="2302453" y="3331720"/>
                  </a:lnTo>
                  <a:lnTo>
                    <a:pt x="2316849" y="3331222"/>
                  </a:lnTo>
                  <a:lnTo>
                    <a:pt x="2329490" y="3325447"/>
                  </a:lnTo>
                  <a:lnTo>
                    <a:pt x="2339039" y="3315351"/>
                  </a:lnTo>
                  <a:lnTo>
                    <a:pt x="2344158" y="3301888"/>
                  </a:lnTo>
                  <a:lnTo>
                    <a:pt x="2343660" y="3287524"/>
                  </a:lnTo>
                  <a:lnTo>
                    <a:pt x="2337885" y="3274891"/>
                  </a:lnTo>
                  <a:lnTo>
                    <a:pt x="2327789" y="3265337"/>
                  </a:lnTo>
                  <a:lnTo>
                    <a:pt x="2314327" y="3260214"/>
                  </a:lnTo>
                  <a:close/>
                </a:path>
                <a:path w="6132830" h="6344920">
                  <a:moveTo>
                    <a:pt x="1080539" y="5566984"/>
                  </a:moveTo>
                  <a:lnTo>
                    <a:pt x="1044020" y="5579264"/>
                  </a:lnTo>
                  <a:lnTo>
                    <a:pt x="1015116" y="5604761"/>
                  </a:lnTo>
                  <a:lnTo>
                    <a:pt x="998802" y="5638189"/>
                  </a:lnTo>
                  <a:lnTo>
                    <a:pt x="996215" y="5675293"/>
                  </a:lnTo>
                  <a:lnTo>
                    <a:pt x="1008492" y="5711815"/>
                  </a:lnTo>
                  <a:lnTo>
                    <a:pt x="1033981" y="5740693"/>
                  </a:lnTo>
                  <a:lnTo>
                    <a:pt x="1067408" y="5756997"/>
                  </a:lnTo>
                  <a:lnTo>
                    <a:pt x="1104505" y="5759582"/>
                  </a:lnTo>
                  <a:lnTo>
                    <a:pt x="1141001" y="5747301"/>
                  </a:lnTo>
                  <a:lnTo>
                    <a:pt x="1169906" y="5721818"/>
                  </a:lnTo>
                  <a:lnTo>
                    <a:pt x="1186219" y="5688392"/>
                  </a:lnTo>
                  <a:lnTo>
                    <a:pt x="1188802" y="5651290"/>
                  </a:lnTo>
                  <a:lnTo>
                    <a:pt x="1176519" y="5614781"/>
                  </a:lnTo>
                  <a:lnTo>
                    <a:pt x="1151043" y="5585886"/>
                  </a:lnTo>
                  <a:lnTo>
                    <a:pt x="1117632" y="5569572"/>
                  </a:lnTo>
                  <a:lnTo>
                    <a:pt x="1080539" y="5566984"/>
                  </a:lnTo>
                  <a:close/>
                </a:path>
                <a:path w="6132830" h="6344920">
                  <a:moveTo>
                    <a:pt x="1283049" y="3895787"/>
                  </a:moveTo>
                  <a:lnTo>
                    <a:pt x="1268657" y="3896290"/>
                  </a:lnTo>
                  <a:lnTo>
                    <a:pt x="1256020" y="3902072"/>
                  </a:lnTo>
                  <a:lnTo>
                    <a:pt x="1246472" y="3912169"/>
                  </a:lnTo>
                  <a:lnTo>
                    <a:pt x="1241344" y="3925618"/>
                  </a:lnTo>
                  <a:lnTo>
                    <a:pt x="1241847" y="3939996"/>
                  </a:lnTo>
                  <a:lnTo>
                    <a:pt x="1247629" y="3952628"/>
                  </a:lnTo>
                  <a:lnTo>
                    <a:pt x="1257727" y="3962174"/>
                  </a:lnTo>
                  <a:lnTo>
                    <a:pt x="1271175" y="3967292"/>
                  </a:lnTo>
                  <a:lnTo>
                    <a:pt x="1285553" y="3966810"/>
                  </a:lnTo>
                  <a:lnTo>
                    <a:pt x="1298189" y="3961039"/>
                  </a:lnTo>
                  <a:lnTo>
                    <a:pt x="1307744" y="3950936"/>
                  </a:lnTo>
                  <a:lnTo>
                    <a:pt x="1312881" y="3937461"/>
                  </a:lnTo>
                  <a:lnTo>
                    <a:pt x="1312365" y="3923083"/>
                  </a:lnTo>
                  <a:lnTo>
                    <a:pt x="1306584" y="3910451"/>
                  </a:lnTo>
                  <a:lnTo>
                    <a:pt x="1296494" y="3900905"/>
                  </a:lnTo>
                  <a:lnTo>
                    <a:pt x="1283049" y="3895787"/>
                  </a:lnTo>
                  <a:close/>
                </a:path>
                <a:path w="6132830" h="6344920">
                  <a:moveTo>
                    <a:pt x="1418837" y="3497972"/>
                  </a:moveTo>
                  <a:lnTo>
                    <a:pt x="1381666" y="3499008"/>
                  </a:lnTo>
                  <a:lnTo>
                    <a:pt x="1346513" y="3514793"/>
                  </a:lnTo>
                  <a:lnTo>
                    <a:pt x="1320239" y="3542959"/>
                  </a:lnTo>
                  <a:lnTo>
                    <a:pt x="1307254" y="3577811"/>
                  </a:lnTo>
                  <a:lnTo>
                    <a:pt x="1308290" y="3614993"/>
                  </a:lnTo>
                  <a:lnTo>
                    <a:pt x="1324074" y="3650150"/>
                  </a:lnTo>
                  <a:lnTo>
                    <a:pt x="1352228" y="3676419"/>
                  </a:lnTo>
                  <a:lnTo>
                    <a:pt x="1387074" y="3689394"/>
                  </a:lnTo>
                  <a:lnTo>
                    <a:pt x="1424254" y="3688356"/>
                  </a:lnTo>
                  <a:lnTo>
                    <a:pt x="1459411" y="3672589"/>
                  </a:lnTo>
                  <a:lnTo>
                    <a:pt x="1485678" y="3644417"/>
                  </a:lnTo>
                  <a:lnTo>
                    <a:pt x="1498657" y="3609562"/>
                  </a:lnTo>
                  <a:lnTo>
                    <a:pt x="1497620" y="3572379"/>
                  </a:lnTo>
                  <a:lnTo>
                    <a:pt x="1481839" y="3537222"/>
                  </a:lnTo>
                  <a:lnTo>
                    <a:pt x="1453678" y="3510953"/>
                  </a:lnTo>
                  <a:lnTo>
                    <a:pt x="1418837" y="3497972"/>
                  </a:lnTo>
                  <a:close/>
                </a:path>
                <a:path w="6132830" h="6344920">
                  <a:moveTo>
                    <a:pt x="1708555" y="4839391"/>
                  </a:moveTo>
                  <a:lnTo>
                    <a:pt x="1694164" y="4839888"/>
                  </a:lnTo>
                  <a:lnTo>
                    <a:pt x="1681526" y="4845665"/>
                  </a:lnTo>
                  <a:lnTo>
                    <a:pt x="1671983" y="4855755"/>
                  </a:lnTo>
                  <a:lnTo>
                    <a:pt x="1666881" y="4869192"/>
                  </a:lnTo>
                  <a:lnTo>
                    <a:pt x="1667366" y="4883582"/>
                  </a:lnTo>
                  <a:lnTo>
                    <a:pt x="1673142" y="4896221"/>
                  </a:lnTo>
                  <a:lnTo>
                    <a:pt x="1683246" y="4905763"/>
                  </a:lnTo>
                  <a:lnTo>
                    <a:pt x="1696712" y="4910866"/>
                  </a:lnTo>
                  <a:lnTo>
                    <a:pt x="1711089" y="4910379"/>
                  </a:lnTo>
                  <a:lnTo>
                    <a:pt x="1723719" y="4904612"/>
                  </a:lnTo>
                  <a:lnTo>
                    <a:pt x="1733259" y="4894521"/>
                  </a:lnTo>
                  <a:lnTo>
                    <a:pt x="1738365" y="4881066"/>
                  </a:lnTo>
                  <a:lnTo>
                    <a:pt x="1737879" y="4866673"/>
                  </a:lnTo>
                  <a:lnTo>
                    <a:pt x="1732110" y="4854040"/>
                  </a:lnTo>
                  <a:lnTo>
                    <a:pt x="1722017" y="4844501"/>
                  </a:lnTo>
                  <a:lnTo>
                    <a:pt x="1708555" y="4839391"/>
                  </a:lnTo>
                  <a:close/>
                </a:path>
                <a:path w="6132830" h="6344920">
                  <a:moveTo>
                    <a:pt x="3921214" y="529782"/>
                  </a:moveTo>
                  <a:lnTo>
                    <a:pt x="3886519" y="543171"/>
                  </a:lnTo>
                  <a:lnTo>
                    <a:pt x="3858667" y="569783"/>
                  </a:lnTo>
                  <a:lnTo>
                    <a:pt x="3843307" y="605120"/>
                  </a:lnTo>
                  <a:lnTo>
                    <a:pt x="3842710" y="642303"/>
                  </a:lnTo>
                  <a:lnTo>
                    <a:pt x="3856099" y="676995"/>
                  </a:lnTo>
                  <a:lnTo>
                    <a:pt x="3882698" y="704858"/>
                  </a:lnTo>
                  <a:lnTo>
                    <a:pt x="3918026" y="720205"/>
                  </a:lnTo>
                  <a:lnTo>
                    <a:pt x="3955210" y="720800"/>
                  </a:lnTo>
                  <a:lnTo>
                    <a:pt x="3989907" y="707408"/>
                  </a:lnTo>
                  <a:lnTo>
                    <a:pt x="4017772" y="680796"/>
                  </a:lnTo>
                  <a:lnTo>
                    <a:pt x="4033133" y="645481"/>
                  </a:lnTo>
                  <a:lnTo>
                    <a:pt x="4033726" y="608298"/>
                  </a:lnTo>
                  <a:lnTo>
                    <a:pt x="4020327" y="573600"/>
                  </a:lnTo>
                  <a:lnTo>
                    <a:pt x="3993710" y="545742"/>
                  </a:lnTo>
                  <a:lnTo>
                    <a:pt x="3958396" y="530383"/>
                  </a:lnTo>
                  <a:lnTo>
                    <a:pt x="3921214" y="529782"/>
                  </a:lnTo>
                  <a:close/>
                </a:path>
                <a:path w="6132830" h="6344920">
                  <a:moveTo>
                    <a:pt x="3563237" y="1043828"/>
                  </a:moveTo>
                  <a:lnTo>
                    <a:pt x="3549343" y="1044213"/>
                  </a:lnTo>
                  <a:lnTo>
                    <a:pt x="3536195" y="1050104"/>
                  </a:lnTo>
                  <a:lnTo>
                    <a:pt x="3526384" y="1060623"/>
                  </a:lnTo>
                  <a:lnTo>
                    <a:pt x="3521538" y="1073645"/>
                  </a:lnTo>
                  <a:lnTo>
                    <a:pt x="3521923" y="1087543"/>
                  </a:lnTo>
                  <a:lnTo>
                    <a:pt x="3527808" y="1100688"/>
                  </a:lnTo>
                  <a:lnTo>
                    <a:pt x="3538340" y="1110487"/>
                  </a:lnTo>
                  <a:lnTo>
                    <a:pt x="3551359" y="1115328"/>
                  </a:lnTo>
                  <a:lnTo>
                    <a:pt x="3565243" y="1114941"/>
                  </a:lnTo>
                  <a:lnTo>
                    <a:pt x="3578372" y="1109055"/>
                  </a:lnTo>
                  <a:lnTo>
                    <a:pt x="3588198" y="1098532"/>
                  </a:lnTo>
                  <a:lnTo>
                    <a:pt x="3593050" y="1085515"/>
                  </a:lnTo>
                  <a:lnTo>
                    <a:pt x="3592667" y="1071632"/>
                  </a:lnTo>
                  <a:lnTo>
                    <a:pt x="3586791" y="1058512"/>
                  </a:lnTo>
                  <a:lnTo>
                    <a:pt x="3576258" y="1048683"/>
                  </a:lnTo>
                  <a:lnTo>
                    <a:pt x="3563237" y="1043828"/>
                  </a:lnTo>
                  <a:close/>
                </a:path>
                <a:path w="6132830" h="6344920">
                  <a:moveTo>
                    <a:pt x="3989094" y="1959834"/>
                  </a:moveTo>
                  <a:lnTo>
                    <a:pt x="3975206" y="1960225"/>
                  </a:lnTo>
                  <a:lnTo>
                    <a:pt x="3962078" y="1966128"/>
                  </a:lnTo>
                  <a:lnTo>
                    <a:pt x="3952261" y="1976647"/>
                  </a:lnTo>
                  <a:lnTo>
                    <a:pt x="3947411" y="1989667"/>
                  </a:lnTo>
                  <a:lnTo>
                    <a:pt x="3947795" y="2003558"/>
                  </a:lnTo>
                  <a:lnTo>
                    <a:pt x="3953680" y="2016692"/>
                  </a:lnTo>
                  <a:lnTo>
                    <a:pt x="3964214" y="2026507"/>
                  </a:lnTo>
                  <a:lnTo>
                    <a:pt x="3977238" y="2031358"/>
                  </a:lnTo>
                  <a:lnTo>
                    <a:pt x="3991132" y="2030965"/>
                  </a:lnTo>
                  <a:lnTo>
                    <a:pt x="4004275" y="2025048"/>
                  </a:lnTo>
                  <a:lnTo>
                    <a:pt x="4014074" y="2014533"/>
                  </a:lnTo>
                  <a:lnTo>
                    <a:pt x="4018914" y="2001521"/>
                  </a:lnTo>
                  <a:lnTo>
                    <a:pt x="4018523" y="1987640"/>
                  </a:lnTo>
                  <a:lnTo>
                    <a:pt x="4012631" y="1974515"/>
                  </a:lnTo>
                  <a:lnTo>
                    <a:pt x="4002113" y="1964687"/>
                  </a:lnTo>
                  <a:lnTo>
                    <a:pt x="3989094" y="1959834"/>
                  </a:lnTo>
                  <a:close/>
                </a:path>
                <a:path w="6132830" h="6344920">
                  <a:moveTo>
                    <a:pt x="3244400" y="1947028"/>
                  </a:moveTo>
                  <a:lnTo>
                    <a:pt x="3208526" y="1956840"/>
                  </a:lnTo>
                  <a:lnTo>
                    <a:pt x="3178953" y="1979383"/>
                  </a:lnTo>
                  <a:lnTo>
                    <a:pt x="3159631" y="2012703"/>
                  </a:lnTo>
                  <a:lnTo>
                    <a:pt x="3154752" y="2050927"/>
                  </a:lnTo>
                  <a:lnTo>
                    <a:pt x="3164567" y="2086802"/>
                  </a:lnTo>
                  <a:lnTo>
                    <a:pt x="3187118" y="2116376"/>
                  </a:lnTo>
                  <a:lnTo>
                    <a:pt x="3220446" y="2135694"/>
                  </a:lnTo>
                  <a:lnTo>
                    <a:pt x="3258655" y="2140573"/>
                  </a:lnTo>
                  <a:lnTo>
                    <a:pt x="3294529" y="2130758"/>
                  </a:lnTo>
                  <a:lnTo>
                    <a:pt x="3324106" y="2108207"/>
                  </a:lnTo>
                  <a:lnTo>
                    <a:pt x="3343426" y="2074879"/>
                  </a:lnTo>
                  <a:lnTo>
                    <a:pt x="3348293" y="2036670"/>
                  </a:lnTo>
                  <a:lnTo>
                    <a:pt x="3338472" y="2000796"/>
                  </a:lnTo>
                  <a:lnTo>
                    <a:pt x="3315928" y="1971218"/>
                  </a:lnTo>
                  <a:lnTo>
                    <a:pt x="3282622" y="1951898"/>
                  </a:lnTo>
                  <a:lnTo>
                    <a:pt x="3244400" y="1947028"/>
                  </a:lnTo>
                  <a:close/>
                </a:path>
                <a:path w="6132830" h="6344920">
                  <a:moveTo>
                    <a:pt x="3093917" y="2592538"/>
                  </a:moveTo>
                  <a:lnTo>
                    <a:pt x="3056739" y="2593574"/>
                  </a:lnTo>
                  <a:lnTo>
                    <a:pt x="3021593" y="2609355"/>
                  </a:lnTo>
                  <a:lnTo>
                    <a:pt x="2995311" y="2637508"/>
                  </a:lnTo>
                  <a:lnTo>
                    <a:pt x="2982328" y="2672354"/>
                  </a:lnTo>
                  <a:lnTo>
                    <a:pt x="2983362" y="2709534"/>
                  </a:lnTo>
                  <a:lnTo>
                    <a:pt x="2999133" y="2744691"/>
                  </a:lnTo>
                  <a:lnTo>
                    <a:pt x="3027312" y="2770960"/>
                  </a:lnTo>
                  <a:lnTo>
                    <a:pt x="3062163" y="2783942"/>
                  </a:lnTo>
                  <a:lnTo>
                    <a:pt x="3099338" y="2782909"/>
                  </a:lnTo>
                  <a:lnTo>
                    <a:pt x="3134490" y="2767130"/>
                  </a:lnTo>
                  <a:lnTo>
                    <a:pt x="3160770" y="2738963"/>
                  </a:lnTo>
                  <a:lnTo>
                    <a:pt x="3173748" y="2704111"/>
                  </a:lnTo>
                  <a:lnTo>
                    <a:pt x="3172713" y="2666934"/>
                  </a:lnTo>
                  <a:lnTo>
                    <a:pt x="3156950" y="2631794"/>
                  </a:lnTo>
                  <a:lnTo>
                    <a:pt x="3128773" y="2605520"/>
                  </a:lnTo>
                  <a:lnTo>
                    <a:pt x="3093917" y="2592538"/>
                  </a:lnTo>
                  <a:close/>
                </a:path>
                <a:path w="6132830" h="6344920">
                  <a:moveTo>
                    <a:pt x="3954089" y="1402789"/>
                  </a:moveTo>
                  <a:lnTo>
                    <a:pt x="3916904" y="1403824"/>
                  </a:lnTo>
                  <a:lnTo>
                    <a:pt x="3881756" y="1419590"/>
                  </a:lnTo>
                  <a:lnTo>
                    <a:pt x="3855491" y="1447762"/>
                  </a:lnTo>
                  <a:lnTo>
                    <a:pt x="3842516" y="1482617"/>
                  </a:lnTo>
                  <a:lnTo>
                    <a:pt x="3843551" y="1519800"/>
                  </a:lnTo>
                  <a:lnTo>
                    <a:pt x="3859317" y="1554957"/>
                  </a:lnTo>
                  <a:lnTo>
                    <a:pt x="3887488" y="1581226"/>
                  </a:lnTo>
                  <a:lnTo>
                    <a:pt x="3922343" y="1594201"/>
                  </a:lnTo>
                  <a:lnTo>
                    <a:pt x="3959527" y="1593164"/>
                  </a:lnTo>
                  <a:lnTo>
                    <a:pt x="3994684" y="1577396"/>
                  </a:lnTo>
                  <a:lnTo>
                    <a:pt x="4020958" y="1549225"/>
                  </a:lnTo>
                  <a:lnTo>
                    <a:pt x="4033940" y="1514370"/>
                  </a:lnTo>
                  <a:lnTo>
                    <a:pt x="4032904" y="1477186"/>
                  </a:lnTo>
                  <a:lnTo>
                    <a:pt x="4017123" y="1442029"/>
                  </a:lnTo>
                  <a:lnTo>
                    <a:pt x="3988948" y="1415764"/>
                  </a:lnTo>
                  <a:lnTo>
                    <a:pt x="3954089" y="1402789"/>
                  </a:lnTo>
                  <a:close/>
                </a:path>
                <a:path w="6132830" h="6344920">
                  <a:moveTo>
                    <a:pt x="3417297" y="1635336"/>
                  </a:moveTo>
                  <a:lnTo>
                    <a:pt x="3380121" y="1636369"/>
                  </a:lnTo>
                  <a:lnTo>
                    <a:pt x="3344976" y="1652148"/>
                  </a:lnTo>
                  <a:lnTo>
                    <a:pt x="3318694" y="1680320"/>
                  </a:lnTo>
                  <a:lnTo>
                    <a:pt x="3305710" y="1715175"/>
                  </a:lnTo>
                  <a:lnTo>
                    <a:pt x="3306745" y="1752358"/>
                  </a:lnTo>
                  <a:lnTo>
                    <a:pt x="3322516" y="1787516"/>
                  </a:lnTo>
                  <a:lnTo>
                    <a:pt x="3350682" y="1813784"/>
                  </a:lnTo>
                  <a:lnTo>
                    <a:pt x="3385531" y="1826755"/>
                  </a:lnTo>
                  <a:lnTo>
                    <a:pt x="3422707" y="1825709"/>
                  </a:lnTo>
                  <a:lnTo>
                    <a:pt x="3457852" y="1809923"/>
                  </a:lnTo>
                  <a:lnTo>
                    <a:pt x="3484138" y="1781771"/>
                  </a:lnTo>
                  <a:lnTo>
                    <a:pt x="3497126" y="1746928"/>
                  </a:lnTo>
                  <a:lnTo>
                    <a:pt x="3496092" y="1709748"/>
                  </a:lnTo>
                  <a:lnTo>
                    <a:pt x="3480312" y="1674587"/>
                  </a:lnTo>
                  <a:lnTo>
                    <a:pt x="3452147" y="1648318"/>
                  </a:lnTo>
                  <a:lnTo>
                    <a:pt x="3417297" y="1635336"/>
                  </a:lnTo>
                  <a:close/>
                </a:path>
                <a:path w="6132830" h="6344920">
                  <a:moveTo>
                    <a:pt x="3343978" y="1142975"/>
                  </a:moveTo>
                  <a:lnTo>
                    <a:pt x="3330085" y="1143355"/>
                  </a:lnTo>
                  <a:lnTo>
                    <a:pt x="3316956" y="1149242"/>
                  </a:lnTo>
                  <a:lnTo>
                    <a:pt x="3307139" y="1159765"/>
                  </a:lnTo>
                  <a:lnTo>
                    <a:pt x="3302290" y="1172792"/>
                  </a:lnTo>
                  <a:lnTo>
                    <a:pt x="3302678" y="1186685"/>
                  </a:lnTo>
                  <a:lnTo>
                    <a:pt x="3308569" y="1199806"/>
                  </a:lnTo>
                  <a:lnTo>
                    <a:pt x="3319102" y="1209622"/>
                  </a:lnTo>
                  <a:lnTo>
                    <a:pt x="3332123" y="1214478"/>
                  </a:lnTo>
                  <a:lnTo>
                    <a:pt x="3346008" y="1214101"/>
                  </a:lnTo>
                  <a:lnTo>
                    <a:pt x="3359133" y="1208214"/>
                  </a:lnTo>
                  <a:lnTo>
                    <a:pt x="3368950" y="1197695"/>
                  </a:lnTo>
                  <a:lnTo>
                    <a:pt x="3373799" y="1184673"/>
                  </a:lnTo>
                  <a:lnTo>
                    <a:pt x="3373411" y="1170775"/>
                  </a:lnTo>
                  <a:lnTo>
                    <a:pt x="3367520" y="1157629"/>
                  </a:lnTo>
                  <a:lnTo>
                    <a:pt x="3357000" y="1147825"/>
                  </a:lnTo>
                  <a:lnTo>
                    <a:pt x="3343978" y="1142975"/>
                  </a:lnTo>
                  <a:close/>
                </a:path>
                <a:path w="6132830" h="6344920">
                  <a:moveTo>
                    <a:pt x="5667180" y="298001"/>
                  </a:moveTo>
                  <a:lnTo>
                    <a:pt x="5630008" y="299043"/>
                  </a:lnTo>
                  <a:lnTo>
                    <a:pt x="5594855" y="314817"/>
                  </a:lnTo>
                  <a:lnTo>
                    <a:pt x="5568573" y="342983"/>
                  </a:lnTo>
                  <a:lnTo>
                    <a:pt x="5555592" y="377832"/>
                  </a:lnTo>
                  <a:lnTo>
                    <a:pt x="5556633" y="415008"/>
                  </a:lnTo>
                  <a:lnTo>
                    <a:pt x="5572416" y="450153"/>
                  </a:lnTo>
                  <a:lnTo>
                    <a:pt x="5600578" y="476423"/>
                  </a:lnTo>
                  <a:lnTo>
                    <a:pt x="5635420" y="489407"/>
                  </a:lnTo>
                  <a:lnTo>
                    <a:pt x="5672585" y="488380"/>
                  </a:lnTo>
                  <a:lnTo>
                    <a:pt x="5707721" y="472613"/>
                  </a:lnTo>
                  <a:lnTo>
                    <a:pt x="5734004" y="444434"/>
                  </a:lnTo>
                  <a:lnTo>
                    <a:pt x="5746988" y="409584"/>
                  </a:lnTo>
                  <a:lnTo>
                    <a:pt x="5745957" y="372409"/>
                  </a:lnTo>
                  <a:lnTo>
                    <a:pt x="5730192" y="337256"/>
                  </a:lnTo>
                  <a:lnTo>
                    <a:pt x="5702025" y="310977"/>
                  </a:lnTo>
                  <a:lnTo>
                    <a:pt x="5667180" y="298001"/>
                  </a:lnTo>
                  <a:close/>
                </a:path>
                <a:path w="6132830" h="6344920">
                  <a:moveTo>
                    <a:pt x="6030552" y="1000468"/>
                  </a:moveTo>
                  <a:lnTo>
                    <a:pt x="6016689" y="1001442"/>
                  </a:lnTo>
                  <a:lnTo>
                    <a:pt x="6004199" y="1007530"/>
                  </a:lnTo>
                  <a:lnTo>
                    <a:pt x="5994676" y="1018304"/>
                  </a:lnTo>
                  <a:lnTo>
                    <a:pt x="5990071" y="1031953"/>
                  </a:lnTo>
                  <a:lnTo>
                    <a:pt x="5991032" y="1045818"/>
                  </a:lnTo>
                  <a:lnTo>
                    <a:pt x="5997129" y="1058313"/>
                  </a:lnTo>
                  <a:lnTo>
                    <a:pt x="6007932" y="1067852"/>
                  </a:lnTo>
                  <a:lnTo>
                    <a:pt x="6021572" y="1072420"/>
                  </a:lnTo>
                  <a:lnTo>
                    <a:pt x="6035435" y="1071441"/>
                  </a:lnTo>
                  <a:lnTo>
                    <a:pt x="6047925" y="1065337"/>
                  </a:lnTo>
                  <a:lnTo>
                    <a:pt x="6057449" y="1054533"/>
                  </a:lnTo>
                  <a:lnTo>
                    <a:pt x="6062040" y="1040911"/>
                  </a:lnTo>
                  <a:lnTo>
                    <a:pt x="6061073" y="1027056"/>
                  </a:lnTo>
                  <a:lnTo>
                    <a:pt x="6054979" y="1014566"/>
                  </a:lnTo>
                  <a:lnTo>
                    <a:pt x="6044192" y="1005037"/>
                  </a:lnTo>
                  <a:lnTo>
                    <a:pt x="6030552" y="1000468"/>
                  </a:lnTo>
                  <a:close/>
                </a:path>
                <a:path w="6132830" h="6344920">
                  <a:moveTo>
                    <a:pt x="5315602" y="874611"/>
                  </a:moveTo>
                  <a:lnTo>
                    <a:pt x="5301741" y="875579"/>
                  </a:lnTo>
                  <a:lnTo>
                    <a:pt x="5289251" y="881673"/>
                  </a:lnTo>
                  <a:lnTo>
                    <a:pt x="5279724" y="892464"/>
                  </a:lnTo>
                  <a:lnTo>
                    <a:pt x="5275146" y="906111"/>
                  </a:lnTo>
                  <a:lnTo>
                    <a:pt x="5276115" y="919968"/>
                  </a:lnTo>
                  <a:lnTo>
                    <a:pt x="5282211" y="932443"/>
                  </a:lnTo>
                  <a:lnTo>
                    <a:pt x="5293011" y="941950"/>
                  </a:lnTo>
                  <a:lnTo>
                    <a:pt x="5306646" y="946555"/>
                  </a:lnTo>
                  <a:lnTo>
                    <a:pt x="5320500" y="945596"/>
                  </a:lnTo>
                  <a:lnTo>
                    <a:pt x="5332983" y="939506"/>
                  </a:lnTo>
                  <a:lnTo>
                    <a:pt x="5342507" y="928715"/>
                  </a:lnTo>
                  <a:lnTo>
                    <a:pt x="5347097" y="915061"/>
                  </a:lnTo>
                  <a:lnTo>
                    <a:pt x="5346134" y="901192"/>
                  </a:lnTo>
                  <a:lnTo>
                    <a:pt x="5340041" y="888705"/>
                  </a:lnTo>
                  <a:lnTo>
                    <a:pt x="5329240" y="879198"/>
                  </a:lnTo>
                  <a:lnTo>
                    <a:pt x="5315602" y="874611"/>
                  </a:lnTo>
                  <a:close/>
                </a:path>
                <a:path w="6132830" h="6344920">
                  <a:moveTo>
                    <a:pt x="5970274" y="246437"/>
                  </a:moveTo>
                  <a:lnTo>
                    <a:pt x="5955902" y="247343"/>
                  </a:lnTo>
                  <a:lnTo>
                    <a:pt x="5943019" y="253738"/>
                  </a:lnTo>
                  <a:lnTo>
                    <a:pt x="5933901" y="264222"/>
                  </a:lnTo>
                  <a:lnTo>
                    <a:pt x="5929375" y="277360"/>
                  </a:lnTo>
                  <a:lnTo>
                    <a:pt x="5930269" y="291718"/>
                  </a:lnTo>
                  <a:lnTo>
                    <a:pt x="5936682" y="304617"/>
                  </a:lnTo>
                  <a:lnTo>
                    <a:pt x="5947176" y="313736"/>
                  </a:lnTo>
                  <a:lnTo>
                    <a:pt x="5960318" y="318249"/>
                  </a:lnTo>
                  <a:lnTo>
                    <a:pt x="5974676" y="317330"/>
                  </a:lnTo>
                  <a:lnTo>
                    <a:pt x="5987566" y="310952"/>
                  </a:lnTo>
                  <a:lnTo>
                    <a:pt x="5996681" y="300479"/>
                  </a:lnTo>
                  <a:lnTo>
                    <a:pt x="6001201" y="287337"/>
                  </a:lnTo>
                  <a:lnTo>
                    <a:pt x="6000309" y="272955"/>
                  </a:lnTo>
                  <a:lnTo>
                    <a:pt x="5993900" y="260072"/>
                  </a:lnTo>
                  <a:lnTo>
                    <a:pt x="5983414" y="250957"/>
                  </a:lnTo>
                  <a:lnTo>
                    <a:pt x="5970274" y="246437"/>
                  </a:lnTo>
                  <a:close/>
                </a:path>
                <a:path w="6132830" h="6344920">
                  <a:moveTo>
                    <a:pt x="4761160" y="903417"/>
                  </a:moveTo>
                  <a:lnTo>
                    <a:pt x="4725286" y="913232"/>
                  </a:lnTo>
                  <a:lnTo>
                    <a:pt x="4695713" y="935783"/>
                  </a:lnTo>
                  <a:lnTo>
                    <a:pt x="4676391" y="969111"/>
                  </a:lnTo>
                  <a:lnTo>
                    <a:pt x="4671512" y="1007325"/>
                  </a:lnTo>
                  <a:lnTo>
                    <a:pt x="4681329" y="1043190"/>
                  </a:lnTo>
                  <a:lnTo>
                    <a:pt x="4703887" y="1072761"/>
                  </a:lnTo>
                  <a:lnTo>
                    <a:pt x="4737227" y="1092092"/>
                  </a:lnTo>
                  <a:lnTo>
                    <a:pt x="4775441" y="1096962"/>
                  </a:lnTo>
                  <a:lnTo>
                    <a:pt x="4811315" y="1087150"/>
                  </a:lnTo>
                  <a:lnTo>
                    <a:pt x="4840893" y="1064607"/>
                  </a:lnTo>
                  <a:lnTo>
                    <a:pt x="4860218" y="1031287"/>
                  </a:lnTo>
                  <a:lnTo>
                    <a:pt x="4865079" y="993061"/>
                  </a:lnTo>
                  <a:lnTo>
                    <a:pt x="4855256" y="957188"/>
                  </a:lnTo>
                  <a:lnTo>
                    <a:pt x="4832705" y="927617"/>
                  </a:lnTo>
                  <a:lnTo>
                    <a:pt x="4799382" y="908296"/>
                  </a:lnTo>
                  <a:lnTo>
                    <a:pt x="4761160" y="903417"/>
                  </a:lnTo>
                  <a:close/>
                </a:path>
                <a:path w="6132830" h="6344920">
                  <a:moveTo>
                    <a:pt x="4962843" y="0"/>
                  </a:moveTo>
                  <a:lnTo>
                    <a:pt x="4948465" y="502"/>
                  </a:lnTo>
                  <a:lnTo>
                    <a:pt x="4935832" y="6285"/>
                  </a:lnTo>
                  <a:lnTo>
                    <a:pt x="4926283" y="16382"/>
                  </a:lnTo>
                  <a:lnTo>
                    <a:pt x="4921159" y="29831"/>
                  </a:lnTo>
                  <a:lnTo>
                    <a:pt x="4921663" y="44224"/>
                  </a:lnTo>
                  <a:lnTo>
                    <a:pt x="4927440" y="56860"/>
                  </a:lnTo>
                  <a:lnTo>
                    <a:pt x="4937534" y="66409"/>
                  </a:lnTo>
                  <a:lnTo>
                    <a:pt x="4950990" y="71537"/>
                  </a:lnTo>
                  <a:lnTo>
                    <a:pt x="4965372" y="71020"/>
                  </a:lnTo>
                  <a:lnTo>
                    <a:pt x="4978013" y="65240"/>
                  </a:lnTo>
                  <a:lnTo>
                    <a:pt x="4987563" y="55149"/>
                  </a:lnTo>
                  <a:lnTo>
                    <a:pt x="4992675" y="41705"/>
                  </a:lnTo>
                  <a:lnTo>
                    <a:pt x="4992163" y="27323"/>
                  </a:lnTo>
                  <a:lnTo>
                    <a:pt x="4986390" y="14680"/>
                  </a:lnTo>
                  <a:lnTo>
                    <a:pt x="4976301" y="5123"/>
                  </a:lnTo>
                  <a:lnTo>
                    <a:pt x="4962843" y="0"/>
                  </a:lnTo>
                  <a:close/>
                </a:path>
                <a:path w="6132830" h="6344920">
                  <a:moveTo>
                    <a:pt x="5083265" y="740237"/>
                  </a:moveTo>
                  <a:lnTo>
                    <a:pt x="5068892" y="741139"/>
                  </a:lnTo>
                  <a:lnTo>
                    <a:pt x="5056002" y="747534"/>
                  </a:lnTo>
                  <a:lnTo>
                    <a:pt x="5046888" y="758021"/>
                  </a:lnTo>
                  <a:lnTo>
                    <a:pt x="5042367" y="771166"/>
                  </a:lnTo>
                  <a:lnTo>
                    <a:pt x="5043260" y="785536"/>
                  </a:lnTo>
                  <a:lnTo>
                    <a:pt x="5049668" y="798431"/>
                  </a:lnTo>
                  <a:lnTo>
                    <a:pt x="5060154" y="807546"/>
                  </a:lnTo>
                  <a:lnTo>
                    <a:pt x="5073295" y="812058"/>
                  </a:lnTo>
                  <a:lnTo>
                    <a:pt x="5087667" y="811148"/>
                  </a:lnTo>
                  <a:lnTo>
                    <a:pt x="5100548" y="804756"/>
                  </a:lnTo>
                  <a:lnTo>
                    <a:pt x="5109663" y="794276"/>
                  </a:lnTo>
                  <a:lnTo>
                    <a:pt x="5114189" y="781139"/>
                  </a:lnTo>
                  <a:lnTo>
                    <a:pt x="5113299" y="766772"/>
                  </a:lnTo>
                  <a:lnTo>
                    <a:pt x="5106895" y="753886"/>
                  </a:lnTo>
                  <a:lnTo>
                    <a:pt x="5096408" y="744763"/>
                  </a:lnTo>
                  <a:lnTo>
                    <a:pt x="5083265" y="740237"/>
                  </a:lnTo>
                  <a:close/>
                </a:path>
                <a:path w="6132830" h="6344920">
                  <a:moveTo>
                    <a:pt x="2169504" y="3740346"/>
                  </a:moveTo>
                  <a:lnTo>
                    <a:pt x="2155122" y="3740833"/>
                  </a:lnTo>
                  <a:lnTo>
                    <a:pt x="2142479" y="3746604"/>
                  </a:lnTo>
                  <a:lnTo>
                    <a:pt x="2132922" y="3756704"/>
                  </a:lnTo>
                  <a:lnTo>
                    <a:pt x="2127799" y="3770178"/>
                  </a:lnTo>
                  <a:lnTo>
                    <a:pt x="2128302" y="3784555"/>
                  </a:lnTo>
                  <a:lnTo>
                    <a:pt x="2134086" y="3797184"/>
                  </a:lnTo>
                  <a:lnTo>
                    <a:pt x="2144190" y="3806720"/>
                  </a:lnTo>
                  <a:lnTo>
                    <a:pt x="2157651" y="3811821"/>
                  </a:lnTo>
                  <a:lnTo>
                    <a:pt x="2172030" y="3811336"/>
                  </a:lnTo>
                  <a:lnTo>
                    <a:pt x="2184666" y="3805563"/>
                  </a:lnTo>
                  <a:lnTo>
                    <a:pt x="2194215" y="3795469"/>
                  </a:lnTo>
                  <a:lnTo>
                    <a:pt x="2199336" y="3782020"/>
                  </a:lnTo>
                  <a:lnTo>
                    <a:pt x="2198819" y="3767631"/>
                  </a:lnTo>
                  <a:lnTo>
                    <a:pt x="2193039" y="3754995"/>
                  </a:lnTo>
                  <a:lnTo>
                    <a:pt x="2182949" y="3745453"/>
                  </a:lnTo>
                  <a:lnTo>
                    <a:pt x="2169504" y="3740346"/>
                  </a:lnTo>
                  <a:close/>
                </a:path>
                <a:path w="6132830" h="6344920">
                  <a:moveTo>
                    <a:pt x="2424868" y="1882581"/>
                  </a:moveTo>
                  <a:lnTo>
                    <a:pt x="2410472" y="1883071"/>
                  </a:lnTo>
                  <a:lnTo>
                    <a:pt x="2397831" y="1888844"/>
                  </a:lnTo>
                  <a:lnTo>
                    <a:pt x="2388282" y="1898930"/>
                  </a:lnTo>
                  <a:lnTo>
                    <a:pt x="2383163" y="1912360"/>
                  </a:lnTo>
                  <a:lnTo>
                    <a:pt x="2383661" y="1926765"/>
                  </a:lnTo>
                  <a:lnTo>
                    <a:pt x="2389436" y="1939405"/>
                  </a:lnTo>
                  <a:lnTo>
                    <a:pt x="2399532" y="1948949"/>
                  </a:lnTo>
                  <a:lnTo>
                    <a:pt x="2412994" y="1954066"/>
                  </a:lnTo>
                  <a:lnTo>
                    <a:pt x="2427372" y="1953568"/>
                  </a:lnTo>
                  <a:lnTo>
                    <a:pt x="2440008" y="1947796"/>
                  </a:lnTo>
                  <a:lnTo>
                    <a:pt x="2449563" y="1937709"/>
                  </a:lnTo>
                  <a:lnTo>
                    <a:pt x="2454700" y="1924266"/>
                  </a:lnTo>
                  <a:lnTo>
                    <a:pt x="2454183" y="1909883"/>
                  </a:lnTo>
                  <a:lnTo>
                    <a:pt x="2448403" y="1897243"/>
                  </a:lnTo>
                  <a:lnTo>
                    <a:pt x="2438313" y="1887692"/>
                  </a:lnTo>
                  <a:lnTo>
                    <a:pt x="2424868" y="1882581"/>
                  </a:lnTo>
                  <a:close/>
                </a:path>
                <a:path w="6132830" h="6344920">
                  <a:moveTo>
                    <a:pt x="2569501" y="2045302"/>
                  </a:moveTo>
                  <a:lnTo>
                    <a:pt x="2534804" y="2058687"/>
                  </a:lnTo>
                  <a:lnTo>
                    <a:pt x="2506939" y="2085287"/>
                  </a:lnTo>
                  <a:lnTo>
                    <a:pt x="2491595" y="2120619"/>
                  </a:lnTo>
                  <a:lnTo>
                    <a:pt x="2491005" y="2157811"/>
                  </a:lnTo>
                  <a:lnTo>
                    <a:pt x="2504397" y="2192509"/>
                  </a:lnTo>
                  <a:lnTo>
                    <a:pt x="2531001" y="2220361"/>
                  </a:lnTo>
                  <a:lnTo>
                    <a:pt x="2566315" y="2235722"/>
                  </a:lnTo>
                  <a:lnTo>
                    <a:pt x="2603497" y="2236318"/>
                  </a:lnTo>
                  <a:lnTo>
                    <a:pt x="2638192" y="2222925"/>
                  </a:lnTo>
                  <a:lnTo>
                    <a:pt x="2666044" y="2196320"/>
                  </a:lnTo>
                  <a:lnTo>
                    <a:pt x="2681405" y="2160997"/>
                  </a:lnTo>
                  <a:lnTo>
                    <a:pt x="2682002" y="2123813"/>
                  </a:lnTo>
                  <a:lnTo>
                    <a:pt x="2668612" y="2089117"/>
                  </a:lnTo>
                  <a:lnTo>
                    <a:pt x="2642013" y="2061256"/>
                  </a:lnTo>
                  <a:lnTo>
                    <a:pt x="2606685" y="2045903"/>
                  </a:lnTo>
                  <a:lnTo>
                    <a:pt x="2569501" y="2045302"/>
                  </a:lnTo>
                  <a:close/>
                </a:path>
                <a:path w="6132830" h="6344920">
                  <a:moveTo>
                    <a:pt x="2699396" y="1257713"/>
                  </a:moveTo>
                  <a:lnTo>
                    <a:pt x="2662224" y="1258747"/>
                  </a:lnTo>
                  <a:lnTo>
                    <a:pt x="2627071" y="1274505"/>
                  </a:lnTo>
                  <a:lnTo>
                    <a:pt x="2600801" y="1302689"/>
                  </a:lnTo>
                  <a:lnTo>
                    <a:pt x="2587824" y="1337546"/>
                  </a:lnTo>
                  <a:lnTo>
                    <a:pt x="2588861" y="1374723"/>
                  </a:lnTo>
                  <a:lnTo>
                    <a:pt x="2604632" y="1409862"/>
                  </a:lnTo>
                  <a:lnTo>
                    <a:pt x="2632799" y="1436138"/>
                  </a:lnTo>
                  <a:lnTo>
                    <a:pt x="2667643" y="1449126"/>
                  </a:lnTo>
                  <a:lnTo>
                    <a:pt x="2704816" y="1448099"/>
                  </a:lnTo>
                  <a:lnTo>
                    <a:pt x="2739968" y="1432333"/>
                  </a:lnTo>
                  <a:lnTo>
                    <a:pt x="2766237" y="1404149"/>
                  </a:lnTo>
                  <a:lnTo>
                    <a:pt x="2779220" y="1369292"/>
                  </a:lnTo>
                  <a:lnTo>
                    <a:pt x="2778186" y="1332115"/>
                  </a:lnTo>
                  <a:lnTo>
                    <a:pt x="2762408" y="1296976"/>
                  </a:lnTo>
                  <a:lnTo>
                    <a:pt x="2734241" y="1270692"/>
                  </a:lnTo>
                  <a:lnTo>
                    <a:pt x="2699396" y="1257713"/>
                  </a:lnTo>
                  <a:close/>
                </a:path>
                <a:path w="6132830" h="6344920">
                  <a:moveTo>
                    <a:pt x="2267619" y="4202957"/>
                  </a:moveTo>
                  <a:lnTo>
                    <a:pt x="2230439" y="4203983"/>
                  </a:lnTo>
                  <a:lnTo>
                    <a:pt x="2195294" y="4219745"/>
                  </a:lnTo>
                  <a:lnTo>
                    <a:pt x="2169013" y="4247921"/>
                  </a:lnTo>
                  <a:lnTo>
                    <a:pt x="2156032" y="4282764"/>
                  </a:lnTo>
                  <a:lnTo>
                    <a:pt x="2157067" y="4319932"/>
                  </a:lnTo>
                  <a:lnTo>
                    <a:pt x="2172834" y="4355082"/>
                  </a:lnTo>
                  <a:lnTo>
                    <a:pt x="2201017" y="4381364"/>
                  </a:lnTo>
                  <a:lnTo>
                    <a:pt x="2235875" y="4394345"/>
                  </a:lnTo>
                  <a:lnTo>
                    <a:pt x="2273052" y="4393304"/>
                  </a:lnTo>
                  <a:lnTo>
                    <a:pt x="2308191" y="4377521"/>
                  </a:lnTo>
                  <a:lnTo>
                    <a:pt x="2334478" y="4349367"/>
                  </a:lnTo>
                  <a:lnTo>
                    <a:pt x="2347462" y="4314525"/>
                  </a:lnTo>
                  <a:lnTo>
                    <a:pt x="2346428" y="4277355"/>
                  </a:lnTo>
                  <a:lnTo>
                    <a:pt x="2330662" y="4242216"/>
                  </a:lnTo>
                  <a:lnTo>
                    <a:pt x="2302478" y="4215942"/>
                  </a:lnTo>
                  <a:lnTo>
                    <a:pt x="2267619" y="4202957"/>
                  </a:lnTo>
                  <a:close/>
                </a:path>
                <a:path w="6132830" h="6344920">
                  <a:moveTo>
                    <a:pt x="2350609" y="3932037"/>
                  </a:moveTo>
                  <a:lnTo>
                    <a:pt x="2336204" y="3932553"/>
                  </a:lnTo>
                  <a:lnTo>
                    <a:pt x="2323564" y="3938334"/>
                  </a:lnTo>
                  <a:lnTo>
                    <a:pt x="2314019" y="3948424"/>
                  </a:lnTo>
                  <a:lnTo>
                    <a:pt x="2308903" y="3961868"/>
                  </a:lnTo>
                  <a:lnTo>
                    <a:pt x="2309402" y="3976246"/>
                  </a:lnTo>
                  <a:lnTo>
                    <a:pt x="2315176" y="3988878"/>
                  </a:lnTo>
                  <a:lnTo>
                    <a:pt x="2325272" y="3998424"/>
                  </a:lnTo>
                  <a:lnTo>
                    <a:pt x="2338735" y="4003543"/>
                  </a:lnTo>
                  <a:lnTo>
                    <a:pt x="2353112" y="4003044"/>
                  </a:lnTo>
                  <a:lnTo>
                    <a:pt x="2365744" y="3997270"/>
                  </a:lnTo>
                  <a:lnTo>
                    <a:pt x="2375290" y="3987178"/>
                  </a:lnTo>
                  <a:lnTo>
                    <a:pt x="2380409" y="3973721"/>
                  </a:lnTo>
                  <a:lnTo>
                    <a:pt x="2379911" y="3959342"/>
                  </a:lnTo>
                  <a:lnTo>
                    <a:pt x="2374139" y="3946707"/>
                  </a:lnTo>
                  <a:lnTo>
                    <a:pt x="2364053" y="3937157"/>
                  </a:lnTo>
                  <a:lnTo>
                    <a:pt x="2350609" y="3932037"/>
                  </a:lnTo>
                  <a:close/>
                </a:path>
                <a:path w="6132830" h="6344920">
                  <a:moveTo>
                    <a:pt x="2324289" y="2689551"/>
                  </a:moveTo>
                  <a:lnTo>
                    <a:pt x="2287112" y="2690587"/>
                  </a:lnTo>
                  <a:lnTo>
                    <a:pt x="2251973" y="2706367"/>
                  </a:lnTo>
                  <a:lnTo>
                    <a:pt x="2225690" y="2734537"/>
                  </a:lnTo>
                  <a:lnTo>
                    <a:pt x="2212706" y="2769386"/>
                  </a:lnTo>
                  <a:lnTo>
                    <a:pt x="2213737" y="2806560"/>
                  </a:lnTo>
                  <a:lnTo>
                    <a:pt x="2229502" y="2841704"/>
                  </a:lnTo>
                  <a:lnTo>
                    <a:pt x="2257686" y="2867986"/>
                  </a:lnTo>
                  <a:lnTo>
                    <a:pt x="2292545" y="2880969"/>
                  </a:lnTo>
                  <a:lnTo>
                    <a:pt x="2329724" y="2879935"/>
                  </a:lnTo>
                  <a:lnTo>
                    <a:pt x="2364870" y="2864164"/>
                  </a:lnTo>
                  <a:lnTo>
                    <a:pt x="2391135" y="2835984"/>
                  </a:lnTo>
                  <a:lnTo>
                    <a:pt x="2404112" y="2801134"/>
                  </a:lnTo>
                  <a:lnTo>
                    <a:pt x="2403083" y="2763959"/>
                  </a:lnTo>
                  <a:lnTo>
                    <a:pt x="2387330" y="2728806"/>
                  </a:lnTo>
                  <a:lnTo>
                    <a:pt x="2359146" y="2702533"/>
                  </a:lnTo>
                  <a:lnTo>
                    <a:pt x="2324289" y="2689551"/>
                  </a:lnTo>
                  <a:close/>
                </a:path>
                <a:path w="6132830" h="6344920">
                  <a:moveTo>
                    <a:pt x="2742010" y="2585397"/>
                  </a:moveTo>
                  <a:lnTo>
                    <a:pt x="2727615" y="2585900"/>
                  </a:lnTo>
                  <a:lnTo>
                    <a:pt x="2714977" y="2591678"/>
                  </a:lnTo>
                  <a:lnTo>
                    <a:pt x="2705437" y="2601767"/>
                  </a:lnTo>
                  <a:lnTo>
                    <a:pt x="2700336" y="2615197"/>
                  </a:lnTo>
                  <a:lnTo>
                    <a:pt x="2700821" y="2629593"/>
                  </a:lnTo>
                  <a:lnTo>
                    <a:pt x="2706598" y="2642234"/>
                  </a:lnTo>
                  <a:lnTo>
                    <a:pt x="2716701" y="2651784"/>
                  </a:lnTo>
                  <a:lnTo>
                    <a:pt x="2730168" y="2656903"/>
                  </a:lnTo>
                  <a:lnTo>
                    <a:pt x="2744532" y="2656405"/>
                  </a:lnTo>
                  <a:lnTo>
                    <a:pt x="2757166" y="2650633"/>
                  </a:lnTo>
                  <a:lnTo>
                    <a:pt x="2766719" y="2640547"/>
                  </a:lnTo>
                  <a:lnTo>
                    <a:pt x="2771842" y="2627103"/>
                  </a:lnTo>
                  <a:lnTo>
                    <a:pt x="2771339" y="2612694"/>
                  </a:lnTo>
                  <a:lnTo>
                    <a:pt x="2765557" y="2600046"/>
                  </a:lnTo>
                  <a:lnTo>
                    <a:pt x="2755459" y="2590500"/>
                  </a:lnTo>
                  <a:lnTo>
                    <a:pt x="2742010" y="2585397"/>
                  </a:lnTo>
                  <a:close/>
                </a:path>
                <a:path w="6132830" h="6344920">
                  <a:moveTo>
                    <a:pt x="2919286" y="1919921"/>
                  </a:moveTo>
                  <a:lnTo>
                    <a:pt x="2882110" y="1920949"/>
                  </a:lnTo>
                  <a:lnTo>
                    <a:pt x="2846970" y="1936715"/>
                  </a:lnTo>
                  <a:lnTo>
                    <a:pt x="2820686" y="1964895"/>
                  </a:lnTo>
                  <a:lnTo>
                    <a:pt x="2807707" y="1999745"/>
                  </a:lnTo>
                  <a:lnTo>
                    <a:pt x="2808742" y="2036920"/>
                  </a:lnTo>
                  <a:lnTo>
                    <a:pt x="2824500" y="2072073"/>
                  </a:lnTo>
                  <a:lnTo>
                    <a:pt x="2852684" y="2098343"/>
                  </a:lnTo>
                  <a:lnTo>
                    <a:pt x="2887542" y="2111324"/>
                  </a:lnTo>
                  <a:lnTo>
                    <a:pt x="2924722" y="2110296"/>
                  </a:lnTo>
                  <a:lnTo>
                    <a:pt x="2959867" y="2094543"/>
                  </a:lnTo>
                  <a:lnTo>
                    <a:pt x="2986135" y="2066359"/>
                  </a:lnTo>
                  <a:lnTo>
                    <a:pt x="2999118" y="2031500"/>
                  </a:lnTo>
                  <a:lnTo>
                    <a:pt x="2998090" y="1994321"/>
                  </a:lnTo>
                  <a:lnTo>
                    <a:pt x="2982328" y="1959175"/>
                  </a:lnTo>
                  <a:lnTo>
                    <a:pt x="2954144" y="1932906"/>
                  </a:lnTo>
                  <a:lnTo>
                    <a:pt x="2919286" y="1919921"/>
                  </a:lnTo>
                  <a:close/>
                </a:path>
                <a:path w="6132830" h="6344920">
                  <a:moveTo>
                    <a:pt x="2954622" y="2471662"/>
                  </a:moveTo>
                  <a:lnTo>
                    <a:pt x="2940240" y="2472165"/>
                  </a:lnTo>
                  <a:lnTo>
                    <a:pt x="2927600" y="2477948"/>
                  </a:lnTo>
                  <a:lnTo>
                    <a:pt x="2918053" y="2488045"/>
                  </a:lnTo>
                  <a:lnTo>
                    <a:pt x="2912947" y="2501494"/>
                  </a:lnTo>
                  <a:lnTo>
                    <a:pt x="2913433" y="2515881"/>
                  </a:lnTo>
                  <a:lnTo>
                    <a:pt x="2919208" y="2528515"/>
                  </a:lnTo>
                  <a:lnTo>
                    <a:pt x="2929308" y="2538066"/>
                  </a:lnTo>
                  <a:lnTo>
                    <a:pt x="2942769" y="2543200"/>
                  </a:lnTo>
                  <a:lnTo>
                    <a:pt x="2957148" y="2542695"/>
                  </a:lnTo>
                  <a:lnTo>
                    <a:pt x="2969783" y="2536918"/>
                  </a:lnTo>
                  <a:lnTo>
                    <a:pt x="2979333" y="2526824"/>
                  </a:lnTo>
                  <a:lnTo>
                    <a:pt x="2984453" y="2513368"/>
                  </a:lnTo>
                  <a:lnTo>
                    <a:pt x="2983937" y="2498975"/>
                  </a:lnTo>
                  <a:lnTo>
                    <a:pt x="2978156" y="2486339"/>
                  </a:lnTo>
                  <a:lnTo>
                    <a:pt x="2968066" y="2476790"/>
                  </a:lnTo>
                  <a:lnTo>
                    <a:pt x="2954622" y="2471662"/>
                  </a:lnTo>
                  <a:close/>
                </a:path>
                <a:path w="6132830" h="6344920">
                  <a:moveTo>
                    <a:pt x="2739891" y="2845807"/>
                  </a:moveTo>
                  <a:lnTo>
                    <a:pt x="2702716" y="2846844"/>
                  </a:lnTo>
                  <a:lnTo>
                    <a:pt x="2667562" y="2862624"/>
                  </a:lnTo>
                  <a:lnTo>
                    <a:pt x="2641295" y="2890790"/>
                  </a:lnTo>
                  <a:lnTo>
                    <a:pt x="2628316" y="2925638"/>
                  </a:lnTo>
                  <a:lnTo>
                    <a:pt x="2629353" y="2962811"/>
                  </a:lnTo>
                  <a:lnTo>
                    <a:pt x="2645134" y="2997950"/>
                  </a:lnTo>
                  <a:lnTo>
                    <a:pt x="2673296" y="3024228"/>
                  </a:lnTo>
                  <a:lnTo>
                    <a:pt x="2708141" y="3037221"/>
                  </a:lnTo>
                  <a:lnTo>
                    <a:pt x="2745316" y="3036196"/>
                  </a:lnTo>
                  <a:lnTo>
                    <a:pt x="2780470" y="3020421"/>
                  </a:lnTo>
                  <a:lnTo>
                    <a:pt x="2806739" y="2992246"/>
                  </a:lnTo>
                  <a:lnTo>
                    <a:pt x="2819720" y="2957386"/>
                  </a:lnTo>
                  <a:lnTo>
                    <a:pt x="2818683" y="2920201"/>
                  </a:lnTo>
                  <a:lnTo>
                    <a:pt x="2802898" y="2885053"/>
                  </a:lnTo>
                  <a:lnTo>
                    <a:pt x="2774736" y="2858786"/>
                  </a:lnTo>
                  <a:lnTo>
                    <a:pt x="2739891" y="2845807"/>
                  </a:lnTo>
                  <a:close/>
                </a:path>
                <a:path w="6132830" h="6344920">
                  <a:moveTo>
                    <a:pt x="2994260" y="442427"/>
                  </a:moveTo>
                  <a:lnTo>
                    <a:pt x="2957085" y="443454"/>
                  </a:lnTo>
                  <a:lnTo>
                    <a:pt x="2921931" y="459221"/>
                  </a:lnTo>
                  <a:lnTo>
                    <a:pt x="2895662" y="487405"/>
                  </a:lnTo>
                  <a:lnTo>
                    <a:pt x="2882680" y="522262"/>
                  </a:lnTo>
                  <a:lnTo>
                    <a:pt x="2883714" y="559439"/>
                  </a:lnTo>
                  <a:lnTo>
                    <a:pt x="2899492" y="594578"/>
                  </a:lnTo>
                  <a:lnTo>
                    <a:pt x="2927659" y="620852"/>
                  </a:lnTo>
                  <a:lnTo>
                    <a:pt x="2962501" y="633838"/>
                  </a:lnTo>
                  <a:lnTo>
                    <a:pt x="2999667" y="632811"/>
                  </a:lnTo>
                  <a:lnTo>
                    <a:pt x="3034808" y="617049"/>
                  </a:lnTo>
                  <a:lnTo>
                    <a:pt x="3061090" y="588865"/>
                  </a:lnTo>
                  <a:lnTo>
                    <a:pt x="3074073" y="554006"/>
                  </a:lnTo>
                  <a:lnTo>
                    <a:pt x="3073039" y="516827"/>
                  </a:lnTo>
                  <a:lnTo>
                    <a:pt x="3057268" y="481681"/>
                  </a:lnTo>
                  <a:lnTo>
                    <a:pt x="3029105" y="455412"/>
                  </a:lnTo>
                  <a:lnTo>
                    <a:pt x="2994260" y="442427"/>
                  </a:lnTo>
                  <a:close/>
                </a:path>
                <a:path w="6132830" h="6344920">
                  <a:moveTo>
                    <a:pt x="2705760" y="1695299"/>
                  </a:moveTo>
                  <a:lnTo>
                    <a:pt x="2691378" y="1695797"/>
                  </a:lnTo>
                  <a:lnTo>
                    <a:pt x="2678737" y="1701572"/>
                  </a:lnTo>
                  <a:lnTo>
                    <a:pt x="2669187" y="1711668"/>
                  </a:lnTo>
                  <a:lnTo>
                    <a:pt x="2664075" y="1725130"/>
                  </a:lnTo>
                  <a:lnTo>
                    <a:pt x="2664569" y="1739508"/>
                  </a:lnTo>
                  <a:lnTo>
                    <a:pt x="2670350" y="1752142"/>
                  </a:lnTo>
                  <a:lnTo>
                    <a:pt x="2680446" y="1761695"/>
                  </a:lnTo>
                  <a:lnTo>
                    <a:pt x="2693886" y="1766825"/>
                  </a:lnTo>
                  <a:lnTo>
                    <a:pt x="2708281" y="1766315"/>
                  </a:lnTo>
                  <a:lnTo>
                    <a:pt x="2720919" y="1760534"/>
                  </a:lnTo>
                  <a:lnTo>
                    <a:pt x="2730459" y="1750435"/>
                  </a:lnTo>
                  <a:lnTo>
                    <a:pt x="2735560" y="1736973"/>
                  </a:lnTo>
                  <a:lnTo>
                    <a:pt x="2735080" y="1722582"/>
                  </a:lnTo>
                  <a:lnTo>
                    <a:pt x="2729314" y="1709944"/>
                  </a:lnTo>
                  <a:lnTo>
                    <a:pt x="2719222" y="1700401"/>
                  </a:lnTo>
                  <a:lnTo>
                    <a:pt x="2705760" y="1695299"/>
                  </a:lnTo>
                  <a:close/>
                </a:path>
                <a:path w="6132830" h="6344920">
                  <a:moveTo>
                    <a:pt x="2707310" y="3191871"/>
                  </a:moveTo>
                  <a:lnTo>
                    <a:pt x="2692917" y="3192371"/>
                  </a:lnTo>
                  <a:lnTo>
                    <a:pt x="2680283" y="3198148"/>
                  </a:lnTo>
                  <a:lnTo>
                    <a:pt x="2670741" y="3208245"/>
                  </a:lnTo>
                  <a:lnTo>
                    <a:pt x="2665625" y="3221702"/>
                  </a:lnTo>
                  <a:lnTo>
                    <a:pt x="2666128" y="3236098"/>
                  </a:lnTo>
                  <a:lnTo>
                    <a:pt x="2671906" y="3248737"/>
                  </a:lnTo>
                  <a:lnTo>
                    <a:pt x="2681995" y="3258280"/>
                  </a:lnTo>
                  <a:lnTo>
                    <a:pt x="2695425" y="3263387"/>
                  </a:lnTo>
                  <a:lnTo>
                    <a:pt x="2709822" y="3262887"/>
                  </a:lnTo>
                  <a:lnTo>
                    <a:pt x="2722466" y="3257118"/>
                  </a:lnTo>
                  <a:lnTo>
                    <a:pt x="2732016" y="3247025"/>
                  </a:lnTo>
                  <a:lnTo>
                    <a:pt x="2737131" y="3233555"/>
                  </a:lnTo>
                  <a:lnTo>
                    <a:pt x="2736637" y="3219176"/>
                  </a:lnTo>
                  <a:lnTo>
                    <a:pt x="2730863" y="3206541"/>
                  </a:lnTo>
                  <a:lnTo>
                    <a:pt x="2720767" y="3196991"/>
                  </a:lnTo>
                  <a:lnTo>
                    <a:pt x="2707310" y="3191871"/>
                  </a:lnTo>
                  <a:close/>
                </a:path>
                <a:path w="6132830" h="6344920">
                  <a:moveTo>
                    <a:pt x="884936" y="3688128"/>
                  </a:moveTo>
                  <a:lnTo>
                    <a:pt x="870554" y="3688628"/>
                  </a:lnTo>
                  <a:lnTo>
                    <a:pt x="857913" y="3694405"/>
                  </a:lnTo>
                  <a:lnTo>
                    <a:pt x="848363" y="3704502"/>
                  </a:lnTo>
                  <a:lnTo>
                    <a:pt x="843251" y="3717960"/>
                  </a:lnTo>
                  <a:lnTo>
                    <a:pt x="843754" y="3732339"/>
                  </a:lnTo>
                  <a:lnTo>
                    <a:pt x="849536" y="3744973"/>
                  </a:lnTo>
                  <a:lnTo>
                    <a:pt x="859634" y="3754520"/>
                  </a:lnTo>
                  <a:lnTo>
                    <a:pt x="873083" y="3759634"/>
                  </a:lnTo>
                  <a:lnTo>
                    <a:pt x="887462" y="3759135"/>
                  </a:lnTo>
                  <a:lnTo>
                    <a:pt x="900096" y="3753362"/>
                  </a:lnTo>
                  <a:lnTo>
                    <a:pt x="909643" y="3743269"/>
                  </a:lnTo>
                  <a:lnTo>
                    <a:pt x="914757" y="3729813"/>
                  </a:lnTo>
                  <a:lnTo>
                    <a:pt x="914263" y="3715442"/>
                  </a:lnTo>
                  <a:lnTo>
                    <a:pt x="908489" y="3702806"/>
                  </a:lnTo>
                  <a:lnTo>
                    <a:pt x="898393" y="3693251"/>
                  </a:lnTo>
                  <a:lnTo>
                    <a:pt x="884936" y="3688128"/>
                  </a:lnTo>
                  <a:close/>
                </a:path>
                <a:path w="6132830" h="6344920">
                  <a:moveTo>
                    <a:pt x="4497038" y="1640709"/>
                  </a:moveTo>
                  <a:lnTo>
                    <a:pt x="4482680" y="1641614"/>
                  </a:lnTo>
                  <a:lnTo>
                    <a:pt x="4469781" y="1648009"/>
                  </a:lnTo>
                  <a:lnTo>
                    <a:pt x="4460659" y="1658494"/>
                  </a:lnTo>
                  <a:lnTo>
                    <a:pt x="4456140" y="1671632"/>
                  </a:lnTo>
                  <a:lnTo>
                    <a:pt x="4457047" y="1685990"/>
                  </a:lnTo>
                  <a:lnTo>
                    <a:pt x="4463451" y="1698889"/>
                  </a:lnTo>
                  <a:lnTo>
                    <a:pt x="4473934" y="1708010"/>
                  </a:lnTo>
                  <a:lnTo>
                    <a:pt x="4487068" y="1712530"/>
                  </a:lnTo>
                  <a:lnTo>
                    <a:pt x="4501423" y="1711623"/>
                  </a:lnTo>
                  <a:lnTo>
                    <a:pt x="4514331" y="1705219"/>
                  </a:lnTo>
                  <a:lnTo>
                    <a:pt x="4523455" y="1694736"/>
                  </a:lnTo>
                  <a:lnTo>
                    <a:pt x="4527979" y="1681602"/>
                  </a:lnTo>
                  <a:lnTo>
                    <a:pt x="4527087" y="1667247"/>
                  </a:lnTo>
                  <a:lnTo>
                    <a:pt x="4520674" y="1654353"/>
                  </a:lnTo>
                  <a:lnTo>
                    <a:pt x="4510180" y="1645231"/>
                  </a:lnTo>
                  <a:lnTo>
                    <a:pt x="4497038" y="1640709"/>
                  </a:lnTo>
                  <a:close/>
                </a:path>
                <a:path w="6132830" h="6344920">
                  <a:moveTo>
                    <a:pt x="4368021" y="1160704"/>
                  </a:moveTo>
                  <a:lnTo>
                    <a:pt x="4330850" y="1161730"/>
                  </a:lnTo>
                  <a:lnTo>
                    <a:pt x="4295712" y="1177492"/>
                  </a:lnTo>
                  <a:lnTo>
                    <a:pt x="4269420" y="1205673"/>
                  </a:lnTo>
                  <a:lnTo>
                    <a:pt x="4256429" y="1240527"/>
                  </a:lnTo>
                  <a:lnTo>
                    <a:pt x="4257461" y="1277706"/>
                  </a:lnTo>
                  <a:lnTo>
                    <a:pt x="4273241" y="1312860"/>
                  </a:lnTo>
                  <a:lnTo>
                    <a:pt x="4301408" y="1339124"/>
                  </a:lnTo>
                  <a:lnTo>
                    <a:pt x="4336252" y="1352096"/>
                  </a:lnTo>
                  <a:lnTo>
                    <a:pt x="4373425" y="1351051"/>
                  </a:lnTo>
                  <a:lnTo>
                    <a:pt x="4408577" y="1335268"/>
                  </a:lnTo>
                  <a:lnTo>
                    <a:pt x="4434860" y="1307114"/>
                  </a:lnTo>
                  <a:lnTo>
                    <a:pt x="4447841" y="1272272"/>
                  </a:lnTo>
                  <a:lnTo>
                    <a:pt x="4446800" y="1235102"/>
                  </a:lnTo>
                  <a:lnTo>
                    <a:pt x="4431016" y="1199963"/>
                  </a:lnTo>
                  <a:lnTo>
                    <a:pt x="4402863" y="1173689"/>
                  </a:lnTo>
                  <a:lnTo>
                    <a:pt x="4368021" y="1160704"/>
                  </a:lnTo>
                  <a:close/>
                </a:path>
                <a:path w="6132830" h="6344920">
                  <a:moveTo>
                    <a:pt x="4420483" y="865159"/>
                  </a:moveTo>
                  <a:lnTo>
                    <a:pt x="4406626" y="866129"/>
                  </a:lnTo>
                  <a:lnTo>
                    <a:pt x="4394129" y="872225"/>
                  </a:lnTo>
                  <a:lnTo>
                    <a:pt x="4384589" y="883030"/>
                  </a:lnTo>
                  <a:lnTo>
                    <a:pt x="4380015" y="896673"/>
                  </a:lnTo>
                  <a:lnTo>
                    <a:pt x="4380981" y="910529"/>
                  </a:lnTo>
                  <a:lnTo>
                    <a:pt x="4387068" y="923008"/>
                  </a:lnTo>
                  <a:lnTo>
                    <a:pt x="4397855" y="932516"/>
                  </a:lnTo>
                  <a:lnTo>
                    <a:pt x="4411512" y="937115"/>
                  </a:lnTo>
                  <a:lnTo>
                    <a:pt x="4425380" y="936154"/>
                  </a:lnTo>
                  <a:lnTo>
                    <a:pt x="4437871" y="930065"/>
                  </a:lnTo>
                  <a:lnTo>
                    <a:pt x="4447393" y="919280"/>
                  </a:lnTo>
                  <a:lnTo>
                    <a:pt x="4451968" y="905622"/>
                  </a:lnTo>
                  <a:lnTo>
                    <a:pt x="4450994" y="891750"/>
                  </a:lnTo>
                  <a:lnTo>
                    <a:pt x="4444897" y="879256"/>
                  </a:lnTo>
                  <a:lnTo>
                    <a:pt x="4434105" y="869732"/>
                  </a:lnTo>
                  <a:lnTo>
                    <a:pt x="4420483" y="865159"/>
                  </a:lnTo>
                  <a:close/>
                </a:path>
                <a:path w="6132830" h="6344920">
                  <a:moveTo>
                    <a:pt x="4814272" y="1499814"/>
                  </a:moveTo>
                  <a:lnTo>
                    <a:pt x="4777093" y="1500840"/>
                  </a:lnTo>
                  <a:lnTo>
                    <a:pt x="4741928" y="1516603"/>
                  </a:lnTo>
                  <a:lnTo>
                    <a:pt x="4715658" y="1544781"/>
                  </a:lnTo>
                  <a:lnTo>
                    <a:pt x="4702684" y="1579629"/>
                  </a:lnTo>
                  <a:lnTo>
                    <a:pt x="4703727" y="1616798"/>
                  </a:lnTo>
                  <a:lnTo>
                    <a:pt x="4719510" y="1651939"/>
                  </a:lnTo>
                  <a:lnTo>
                    <a:pt x="4747676" y="1678221"/>
                  </a:lnTo>
                  <a:lnTo>
                    <a:pt x="4782525" y="1691206"/>
                  </a:lnTo>
                  <a:lnTo>
                    <a:pt x="4819701" y="1690174"/>
                  </a:lnTo>
                  <a:lnTo>
                    <a:pt x="4854846" y="1674409"/>
                  </a:lnTo>
                  <a:lnTo>
                    <a:pt x="4881120" y="1646239"/>
                  </a:lnTo>
                  <a:lnTo>
                    <a:pt x="4894102" y="1611390"/>
                  </a:lnTo>
                  <a:lnTo>
                    <a:pt x="4893066" y="1574217"/>
                  </a:lnTo>
                  <a:lnTo>
                    <a:pt x="4877286" y="1539073"/>
                  </a:lnTo>
                  <a:lnTo>
                    <a:pt x="4849118" y="1512799"/>
                  </a:lnTo>
                  <a:lnTo>
                    <a:pt x="4814272" y="1499814"/>
                  </a:lnTo>
                  <a:close/>
                </a:path>
                <a:path w="6132830" h="6344920">
                  <a:moveTo>
                    <a:pt x="4611232" y="430294"/>
                  </a:moveTo>
                  <a:lnTo>
                    <a:pt x="4596865" y="431201"/>
                  </a:lnTo>
                  <a:lnTo>
                    <a:pt x="4583969" y="437605"/>
                  </a:lnTo>
                  <a:lnTo>
                    <a:pt x="4574855" y="448088"/>
                  </a:lnTo>
                  <a:lnTo>
                    <a:pt x="4570343" y="461222"/>
                  </a:lnTo>
                  <a:lnTo>
                    <a:pt x="4571253" y="475577"/>
                  </a:lnTo>
                  <a:lnTo>
                    <a:pt x="4577645" y="488472"/>
                  </a:lnTo>
                  <a:lnTo>
                    <a:pt x="4588124" y="497597"/>
                  </a:lnTo>
                  <a:lnTo>
                    <a:pt x="4601262" y="502128"/>
                  </a:lnTo>
                  <a:lnTo>
                    <a:pt x="4615629" y="501241"/>
                  </a:lnTo>
                  <a:lnTo>
                    <a:pt x="4628514" y="494832"/>
                  </a:lnTo>
                  <a:lnTo>
                    <a:pt x="4637637" y="484346"/>
                  </a:lnTo>
                  <a:lnTo>
                    <a:pt x="4642164" y="471205"/>
                  </a:lnTo>
                  <a:lnTo>
                    <a:pt x="4641261" y="456834"/>
                  </a:lnTo>
                  <a:lnTo>
                    <a:pt x="4634857" y="443935"/>
                  </a:lnTo>
                  <a:lnTo>
                    <a:pt x="4624372" y="434813"/>
                  </a:lnTo>
                  <a:lnTo>
                    <a:pt x="4611232" y="430294"/>
                  </a:lnTo>
                  <a:close/>
                </a:path>
                <a:path w="6132830" h="6344920">
                  <a:moveTo>
                    <a:pt x="4227811" y="1674452"/>
                  </a:moveTo>
                  <a:lnTo>
                    <a:pt x="4213921" y="1674838"/>
                  </a:lnTo>
                  <a:lnTo>
                    <a:pt x="4200793" y="1680723"/>
                  </a:lnTo>
                  <a:lnTo>
                    <a:pt x="4190964" y="1691256"/>
                  </a:lnTo>
                  <a:lnTo>
                    <a:pt x="4186112" y="1704277"/>
                  </a:lnTo>
                  <a:lnTo>
                    <a:pt x="4186503" y="1718171"/>
                  </a:lnTo>
                  <a:lnTo>
                    <a:pt x="4192406" y="1731319"/>
                  </a:lnTo>
                  <a:lnTo>
                    <a:pt x="4202925" y="1741117"/>
                  </a:lnTo>
                  <a:lnTo>
                    <a:pt x="4215944" y="1745957"/>
                  </a:lnTo>
                  <a:lnTo>
                    <a:pt x="4229836" y="1745566"/>
                  </a:lnTo>
                  <a:lnTo>
                    <a:pt x="4242970" y="1739674"/>
                  </a:lnTo>
                  <a:lnTo>
                    <a:pt x="4252785" y="1729151"/>
                  </a:lnTo>
                  <a:lnTo>
                    <a:pt x="4257639" y="1716132"/>
                  </a:lnTo>
                  <a:lnTo>
                    <a:pt x="4257256" y="1702243"/>
                  </a:lnTo>
                  <a:lnTo>
                    <a:pt x="4251357" y="1689110"/>
                  </a:lnTo>
                  <a:lnTo>
                    <a:pt x="4240832" y="1679299"/>
                  </a:lnTo>
                  <a:lnTo>
                    <a:pt x="4227811" y="1674452"/>
                  </a:lnTo>
                  <a:close/>
                </a:path>
                <a:path w="6132830" h="6344920">
                  <a:moveTo>
                    <a:pt x="3810864" y="1710703"/>
                  </a:moveTo>
                  <a:lnTo>
                    <a:pt x="3796965" y="1711088"/>
                  </a:lnTo>
                  <a:lnTo>
                    <a:pt x="3783832" y="1716973"/>
                  </a:lnTo>
                  <a:lnTo>
                    <a:pt x="3774032" y="1727497"/>
                  </a:lnTo>
                  <a:lnTo>
                    <a:pt x="3769188" y="1740520"/>
                  </a:lnTo>
                  <a:lnTo>
                    <a:pt x="3769567" y="1754418"/>
                  </a:lnTo>
                  <a:lnTo>
                    <a:pt x="3775434" y="1767569"/>
                  </a:lnTo>
                  <a:lnTo>
                    <a:pt x="3785972" y="1777368"/>
                  </a:lnTo>
                  <a:lnTo>
                    <a:pt x="3798994" y="1782207"/>
                  </a:lnTo>
                  <a:lnTo>
                    <a:pt x="3812879" y="1781816"/>
                  </a:lnTo>
                  <a:lnTo>
                    <a:pt x="3826009" y="1775924"/>
                  </a:lnTo>
                  <a:lnTo>
                    <a:pt x="3835838" y="1765406"/>
                  </a:lnTo>
                  <a:lnTo>
                    <a:pt x="3840693" y="1752386"/>
                  </a:lnTo>
                  <a:lnTo>
                    <a:pt x="3840308" y="1738494"/>
                  </a:lnTo>
                  <a:lnTo>
                    <a:pt x="3834417" y="1725361"/>
                  </a:lnTo>
                  <a:lnTo>
                    <a:pt x="3823893" y="1715550"/>
                  </a:lnTo>
                  <a:lnTo>
                    <a:pt x="3810864" y="1710703"/>
                  </a:lnTo>
                  <a:close/>
                </a:path>
                <a:path w="6132830" h="6344920">
                  <a:moveTo>
                    <a:pt x="5869814" y="744661"/>
                  </a:moveTo>
                  <a:lnTo>
                    <a:pt x="5832634" y="745695"/>
                  </a:lnTo>
                  <a:lnTo>
                    <a:pt x="5797477" y="761474"/>
                  </a:lnTo>
                  <a:lnTo>
                    <a:pt x="5771195" y="789646"/>
                  </a:lnTo>
                  <a:lnTo>
                    <a:pt x="5758214" y="824501"/>
                  </a:lnTo>
                  <a:lnTo>
                    <a:pt x="5759255" y="861684"/>
                  </a:lnTo>
                  <a:lnTo>
                    <a:pt x="5775038" y="896841"/>
                  </a:lnTo>
                  <a:lnTo>
                    <a:pt x="5803191" y="923110"/>
                  </a:lnTo>
                  <a:lnTo>
                    <a:pt x="5838034" y="936093"/>
                  </a:lnTo>
                  <a:lnTo>
                    <a:pt x="5875213" y="935059"/>
                  </a:lnTo>
                  <a:lnTo>
                    <a:pt x="5910375" y="919280"/>
                  </a:lnTo>
                  <a:lnTo>
                    <a:pt x="5936635" y="891106"/>
                  </a:lnTo>
                  <a:lnTo>
                    <a:pt x="5949618" y="856246"/>
                  </a:lnTo>
                  <a:lnTo>
                    <a:pt x="5948589" y="819061"/>
                  </a:lnTo>
                  <a:lnTo>
                    <a:pt x="5932814" y="783913"/>
                  </a:lnTo>
                  <a:lnTo>
                    <a:pt x="5904660" y="757644"/>
                  </a:lnTo>
                  <a:lnTo>
                    <a:pt x="5869814" y="744661"/>
                  </a:lnTo>
                  <a:close/>
                </a:path>
                <a:path w="6132830" h="6344920">
                  <a:moveTo>
                    <a:pt x="5688622" y="1241338"/>
                  </a:moveTo>
                  <a:lnTo>
                    <a:pt x="5661991" y="1248625"/>
                  </a:lnTo>
                  <a:lnTo>
                    <a:pt x="5640034" y="1265374"/>
                  </a:lnTo>
                  <a:lnTo>
                    <a:pt x="5625682" y="1290128"/>
                  </a:lnTo>
                  <a:lnTo>
                    <a:pt x="5622066" y="1318506"/>
                  </a:lnTo>
                  <a:lnTo>
                    <a:pt x="5629360" y="1345144"/>
                  </a:lnTo>
                  <a:lnTo>
                    <a:pt x="5646105" y="1367114"/>
                  </a:lnTo>
                  <a:lnTo>
                    <a:pt x="5670843" y="1381486"/>
                  </a:lnTo>
                  <a:lnTo>
                    <a:pt x="5699223" y="1385089"/>
                  </a:lnTo>
                  <a:lnTo>
                    <a:pt x="5725866" y="1377793"/>
                  </a:lnTo>
                  <a:lnTo>
                    <a:pt x="5747833" y="1361045"/>
                  </a:lnTo>
                  <a:lnTo>
                    <a:pt x="5762191" y="1336294"/>
                  </a:lnTo>
                  <a:lnTo>
                    <a:pt x="5765811" y="1307913"/>
                  </a:lnTo>
                  <a:lnTo>
                    <a:pt x="5758520" y="1281273"/>
                  </a:lnTo>
                  <a:lnTo>
                    <a:pt x="5741767" y="1259312"/>
                  </a:lnTo>
                  <a:lnTo>
                    <a:pt x="5716998" y="1244967"/>
                  </a:lnTo>
                  <a:lnTo>
                    <a:pt x="5688622" y="1241338"/>
                  </a:lnTo>
                  <a:close/>
                </a:path>
                <a:path w="6132830" h="6344920">
                  <a:moveTo>
                    <a:pt x="6026046" y="1239511"/>
                  </a:moveTo>
                  <a:lnTo>
                    <a:pt x="5988275" y="1247135"/>
                  </a:lnTo>
                  <a:lnTo>
                    <a:pt x="5957440" y="1267926"/>
                  </a:lnTo>
                  <a:lnTo>
                    <a:pt x="5936654" y="1298762"/>
                  </a:lnTo>
                  <a:lnTo>
                    <a:pt x="5929034" y="1336524"/>
                  </a:lnTo>
                  <a:lnTo>
                    <a:pt x="5936654" y="1374300"/>
                  </a:lnTo>
                  <a:lnTo>
                    <a:pt x="5957440" y="1405135"/>
                  </a:lnTo>
                  <a:lnTo>
                    <a:pt x="5988275" y="1425918"/>
                  </a:lnTo>
                  <a:lnTo>
                    <a:pt x="6026046" y="1433537"/>
                  </a:lnTo>
                  <a:lnTo>
                    <a:pt x="6063808" y="1425918"/>
                  </a:lnTo>
                  <a:lnTo>
                    <a:pt x="6094645" y="1405135"/>
                  </a:lnTo>
                  <a:lnTo>
                    <a:pt x="6115436" y="1374300"/>
                  </a:lnTo>
                  <a:lnTo>
                    <a:pt x="6123059" y="1336524"/>
                  </a:lnTo>
                  <a:lnTo>
                    <a:pt x="6115436" y="1298762"/>
                  </a:lnTo>
                  <a:lnTo>
                    <a:pt x="6094645" y="1267926"/>
                  </a:lnTo>
                  <a:lnTo>
                    <a:pt x="6063808" y="1247135"/>
                  </a:lnTo>
                  <a:lnTo>
                    <a:pt x="6026046" y="1239511"/>
                  </a:lnTo>
                  <a:close/>
                </a:path>
                <a:path w="6132830" h="6344920">
                  <a:moveTo>
                    <a:pt x="6101831" y="502220"/>
                  </a:moveTo>
                  <a:lnTo>
                    <a:pt x="6087458" y="503126"/>
                  </a:lnTo>
                  <a:lnTo>
                    <a:pt x="6074569" y="509517"/>
                  </a:lnTo>
                  <a:lnTo>
                    <a:pt x="6065457" y="519997"/>
                  </a:lnTo>
                  <a:lnTo>
                    <a:pt x="6060946" y="533134"/>
                  </a:lnTo>
                  <a:lnTo>
                    <a:pt x="6061857" y="547501"/>
                  </a:lnTo>
                  <a:lnTo>
                    <a:pt x="6068249" y="560397"/>
                  </a:lnTo>
                  <a:lnTo>
                    <a:pt x="6078728" y="569514"/>
                  </a:lnTo>
                  <a:lnTo>
                    <a:pt x="6091866" y="574032"/>
                  </a:lnTo>
                  <a:lnTo>
                    <a:pt x="6106232" y="573134"/>
                  </a:lnTo>
                  <a:lnTo>
                    <a:pt x="6119122" y="566730"/>
                  </a:lnTo>
                  <a:lnTo>
                    <a:pt x="6128237" y="556247"/>
                  </a:lnTo>
                  <a:lnTo>
                    <a:pt x="6132757" y="543113"/>
                  </a:lnTo>
                  <a:lnTo>
                    <a:pt x="6131865" y="528758"/>
                  </a:lnTo>
                  <a:lnTo>
                    <a:pt x="6125461" y="515864"/>
                  </a:lnTo>
                  <a:lnTo>
                    <a:pt x="6114974" y="506742"/>
                  </a:lnTo>
                  <a:lnTo>
                    <a:pt x="6101831" y="502220"/>
                  </a:lnTo>
                  <a:close/>
                </a:path>
                <a:path w="6132830" h="6344920">
                  <a:moveTo>
                    <a:pt x="3834038" y="1045713"/>
                  </a:moveTo>
                  <a:lnTo>
                    <a:pt x="3798171" y="1055534"/>
                  </a:lnTo>
                  <a:lnTo>
                    <a:pt x="3768600" y="1078079"/>
                  </a:lnTo>
                  <a:lnTo>
                    <a:pt x="3749278" y="1111390"/>
                  </a:lnTo>
                  <a:lnTo>
                    <a:pt x="3744400" y="1149612"/>
                  </a:lnTo>
                  <a:lnTo>
                    <a:pt x="3754218" y="1185486"/>
                  </a:lnTo>
                  <a:lnTo>
                    <a:pt x="3776769" y="1215059"/>
                  </a:lnTo>
                  <a:lnTo>
                    <a:pt x="3810093" y="1234381"/>
                  </a:lnTo>
                  <a:lnTo>
                    <a:pt x="3848315" y="1239258"/>
                  </a:lnTo>
                  <a:lnTo>
                    <a:pt x="3884185" y="1229445"/>
                  </a:lnTo>
                  <a:lnTo>
                    <a:pt x="3913749" y="1206888"/>
                  </a:lnTo>
                  <a:lnTo>
                    <a:pt x="3933053" y="1173534"/>
                  </a:lnTo>
                  <a:lnTo>
                    <a:pt x="3937950" y="1135339"/>
                  </a:lnTo>
                  <a:lnTo>
                    <a:pt x="3928142" y="1099474"/>
                  </a:lnTo>
                  <a:lnTo>
                    <a:pt x="3905588" y="1069899"/>
                  </a:lnTo>
                  <a:lnTo>
                    <a:pt x="3872248" y="1050575"/>
                  </a:lnTo>
                  <a:lnTo>
                    <a:pt x="3834038" y="1045713"/>
                  </a:lnTo>
                  <a:close/>
                </a:path>
                <a:path w="6132830" h="6344920">
                  <a:moveTo>
                    <a:pt x="5150467" y="1473192"/>
                  </a:moveTo>
                  <a:lnTo>
                    <a:pt x="5136578" y="1473577"/>
                  </a:lnTo>
                  <a:lnTo>
                    <a:pt x="5123446" y="1479462"/>
                  </a:lnTo>
                  <a:lnTo>
                    <a:pt x="5113630" y="1489994"/>
                  </a:lnTo>
                  <a:lnTo>
                    <a:pt x="5108784" y="1503013"/>
                  </a:lnTo>
                  <a:lnTo>
                    <a:pt x="5109171" y="1516897"/>
                  </a:lnTo>
                  <a:lnTo>
                    <a:pt x="5115058" y="1530026"/>
                  </a:lnTo>
                  <a:lnTo>
                    <a:pt x="5125577" y="1539843"/>
                  </a:lnTo>
                  <a:lnTo>
                    <a:pt x="5138597" y="1544692"/>
                  </a:lnTo>
                  <a:lnTo>
                    <a:pt x="5152489" y="1544305"/>
                  </a:lnTo>
                  <a:lnTo>
                    <a:pt x="5165622" y="1538413"/>
                  </a:lnTo>
                  <a:lnTo>
                    <a:pt x="5175435" y="1527881"/>
                  </a:lnTo>
                  <a:lnTo>
                    <a:pt x="5180284" y="1514863"/>
                  </a:lnTo>
                  <a:lnTo>
                    <a:pt x="5179899" y="1500979"/>
                  </a:lnTo>
                  <a:lnTo>
                    <a:pt x="5174009" y="1487849"/>
                  </a:lnTo>
                  <a:lnTo>
                    <a:pt x="5163486" y="1478038"/>
                  </a:lnTo>
                  <a:lnTo>
                    <a:pt x="5150467" y="1473192"/>
                  </a:lnTo>
                  <a:close/>
                </a:path>
                <a:path w="6132830" h="6344920">
                  <a:moveTo>
                    <a:pt x="5288270" y="1160704"/>
                  </a:moveTo>
                  <a:lnTo>
                    <a:pt x="5251091" y="1161730"/>
                  </a:lnTo>
                  <a:lnTo>
                    <a:pt x="5215945" y="1177492"/>
                  </a:lnTo>
                  <a:lnTo>
                    <a:pt x="5189676" y="1205673"/>
                  </a:lnTo>
                  <a:lnTo>
                    <a:pt x="5176691" y="1240527"/>
                  </a:lnTo>
                  <a:lnTo>
                    <a:pt x="5177719" y="1277706"/>
                  </a:lnTo>
                  <a:lnTo>
                    <a:pt x="5193485" y="1312860"/>
                  </a:lnTo>
                  <a:lnTo>
                    <a:pt x="5221669" y="1339124"/>
                  </a:lnTo>
                  <a:lnTo>
                    <a:pt x="5256527" y="1352096"/>
                  </a:lnTo>
                  <a:lnTo>
                    <a:pt x="5293703" y="1351051"/>
                  </a:lnTo>
                  <a:lnTo>
                    <a:pt x="5328842" y="1335268"/>
                  </a:lnTo>
                  <a:lnTo>
                    <a:pt x="5355125" y="1307114"/>
                  </a:lnTo>
                  <a:lnTo>
                    <a:pt x="5368110" y="1272272"/>
                  </a:lnTo>
                  <a:lnTo>
                    <a:pt x="5367078" y="1235102"/>
                  </a:lnTo>
                  <a:lnTo>
                    <a:pt x="5351313" y="1199963"/>
                  </a:lnTo>
                  <a:lnTo>
                    <a:pt x="5323129" y="1173689"/>
                  </a:lnTo>
                  <a:lnTo>
                    <a:pt x="5288270" y="1160704"/>
                  </a:lnTo>
                  <a:close/>
                </a:path>
                <a:path w="6132830" h="6344920">
                  <a:moveTo>
                    <a:pt x="5512144" y="780967"/>
                  </a:moveTo>
                  <a:lnTo>
                    <a:pt x="5498281" y="781944"/>
                  </a:lnTo>
                  <a:lnTo>
                    <a:pt x="5485782" y="788042"/>
                  </a:lnTo>
                  <a:lnTo>
                    <a:pt x="5476241" y="798834"/>
                  </a:lnTo>
                  <a:lnTo>
                    <a:pt x="5471679" y="812465"/>
                  </a:lnTo>
                  <a:lnTo>
                    <a:pt x="5472652" y="826320"/>
                  </a:lnTo>
                  <a:lnTo>
                    <a:pt x="5478741" y="838808"/>
                  </a:lnTo>
                  <a:lnTo>
                    <a:pt x="5489529" y="848340"/>
                  </a:lnTo>
                  <a:lnTo>
                    <a:pt x="5503169" y="852933"/>
                  </a:lnTo>
                  <a:lnTo>
                    <a:pt x="5517032" y="851968"/>
                  </a:lnTo>
                  <a:lnTo>
                    <a:pt x="5529522" y="845875"/>
                  </a:lnTo>
                  <a:lnTo>
                    <a:pt x="5539046" y="835084"/>
                  </a:lnTo>
                  <a:lnTo>
                    <a:pt x="5543646" y="821427"/>
                  </a:lnTo>
                  <a:lnTo>
                    <a:pt x="5542676" y="807557"/>
                  </a:lnTo>
                  <a:lnTo>
                    <a:pt x="5536575" y="795064"/>
                  </a:lnTo>
                  <a:lnTo>
                    <a:pt x="5525779" y="785536"/>
                  </a:lnTo>
                  <a:lnTo>
                    <a:pt x="5512144" y="780967"/>
                  </a:lnTo>
                  <a:close/>
                </a:path>
                <a:path w="6132830" h="6344920">
                  <a:moveTo>
                    <a:pt x="796258" y="5429300"/>
                  </a:moveTo>
                  <a:lnTo>
                    <a:pt x="781862" y="5429812"/>
                  </a:lnTo>
                  <a:lnTo>
                    <a:pt x="769221" y="5435592"/>
                  </a:lnTo>
                  <a:lnTo>
                    <a:pt x="759672" y="5445681"/>
                  </a:lnTo>
                  <a:lnTo>
                    <a:pt x="754552" y="5459121"/>
                  </a:lnTo>
                  <a:lnTo>
                    <a:pt x="755051" y="5473509"/>
                  </a:lnTo>
                  <a:lnTo>
                    <a:pt x="760826" y="5486148"/>
                  </a:lnTo>
                  <a:lnTo>
                    <a:pt x="770922" y="5495687"/>
                  </a:lnTo>
                  <a:lnTo>
                    <a:pt x="784384" y="5500774"/>
                  </a:lnTo>
                  <a:lnTo>
                    <a:pt x="798762" y="5500294"/>
                  </a:lnTo>
                  <a:lnTo>
                    <a:pt x="811398" y="5494529"/>
                  </a:lnTo>
                  <a:lnTo>
                    <a:pt x="820953" y="5484436"/>
                  </a:lnTo>
                  <a:lnTo>
                    <a:pt x="826090" y="5470974"/>
                  </a:lnTo>
                  <a:lnTo>
                    <a:pt x="825573" y="5456597"/>
                  </a:lnTo>
                  <a:lnTo>
                    <a:pt x="819793" y="5443965"/>
                  </a:lnTo>
                  <a:lnTo>
                    <a:pt x="809702" y="5434419"/>
                  </a:lnTo>
                  <a:lnTo>
                    <a:pt x="796258" y="5429300"/>
                  </a:lnTo>
                  <a:close/>
                </a:path>
                <a:path w="6132830" h="6344920">
                  <a:moveTo>
                    <a:pt x="1283049" y="5890166"/>
                  </a:moveTo>
                  <a:lnTo>
                    <a:pt x="1268657" y="5890668"/>
                  </a:lnTo>
                  <a:lnTo>
                    <a:pt x="1256020" y="5896447"/>
                  </a:lnTo>
                  <a:lnTo>
                    <a:pt x="1246472" y="5906535"/>
                  </a:lnTo>
                  <a:lnTo>
                    <a:pt x="1241344" y="5919966"/>
                  </a:lnTo>
                  <a:lnTo>
                    <a:pt x="1241847" y="5934362"/>
                  </a:lnTo>
                  <a:lnTo>
                    <a:pt x="1247629" y="5947003"/>
                  </a:lnTo>
                  <a:lnTo>
                    <a:pt x="1257727" y="5956552"/>
                  </a:lnTo>
                  <a:lnTo>
                    <a:pt x="1271175" y="5961671"/>
                  </a:lnTo>
                  <a:lnTo>
                    <a:pt x="1285553" y="5961186"/>
                  </a:lnTo>
                  <a:lnTo>
                    <a:pt x="1298189" y="5955411"/>
                  </a:lnTo>
                  <a:lnTo>
                    <a:pt x="1307744" y="5945311"/>
                  </a:lnTo>
                  <a:lnTo>
                    <a:pt x="1312881" y="5931850"/>
                  </a:lnTo>
                  <a:lnTo>
                    <a:pt x="1312365" y="5917464"/>
                  </a:lnTo>
                  <a:lnTo>
                    <a:pt x="1306584" y="5904824"/>
                  </a:lnTo>
                  <a:lnTo>
                    <a:pt x="1296494" y="5895276"/>
                  </a:lnTo>
                  <a:lnTo>
                    <a:pt x="1283049" y="5890166"/>
                  </a:lnTo>
                  <a:close/>
                </a:path>
                <a:path w="6132830" h="6344920">
                  <a:moveTo>
                    <a:pt x="2008664" y="5566984"/>
                  </a:moveTo>
                  <a:lnTo>
                    <a:pt x="1972149" y="5579264"/>
                  </a:lnTo>
                  <a:lnTo>
                    <a:pt x="1943259" y="5604761"/>
                  </a:lnTo>
                  <a:lnTo>
                    <a:pt x="1926947" y="5638189"/>
                  </a:lnTo>
                  <a:lnTo>
                    <a:pt x="1924357" y="5675293"/>
                  </a:lnTo>
                  <a:lnTo>
                    <a:pt x="1936632" y="5711815"/>
                  </a:lnTo>
                  <a:lnTo>
                    <a:pt x="1962115" y="5740693"/>
                  </a:lnTo>
                  <a:lnTo>
                    <a:pt x="1995542" y="5756997"/>
                  </a:lnTo>
                  <a:lnTo>
                    <a:pt x="2032647" y="5759582"/>
                  </a:lnTo>
                  <a:lnTo>
                    <a:pt x="2069162" y="5747301"/>
                  </a:lnTo>
                  <a:lnTo>
                    <a:pt x="2098053" y="5721818"/>
                  </a:lnTo>
                  <a:lnTo>
                    <a:pt x="2114367" y="5688392"/>
                  </a:lnTo>
                  <a:lnTo>
                    <a:pt x="2116958" y="5651290"/>
                  </a:lnTo>
                  <a:lnTo>
                    <a:pt x="2104679" y="5614781"/>
                  </a:lnTo>
                  <a:lnTo>
                    <a:pt x="2079196" y="5585886"/>
                  </a:lnTo>
                  <a:lnTo>
                    <a:pt x="2045768" y="5569572"/>
                  </a:lnTo>
                  <a:lnTo>
                    <a:pt x="2008664" y="5566984"/>
                  </a:lnTo>
                  <a:close/>
                </a:path>
                <a:path w="6132830" h="6344920">
                  <a:moveTo>
                    <a:pt x="576149" y="3613314"/>
                  </a:moveTo>
                  <a:lnTo>
                    <a:pt x="561785" y="3613813"/>
                  </a:lnTo>
                  <a:lnTo>
                    <a:pt x="549152" y="3619580"/>
                  </a:lnTo>
                  <a:lnTo>
                    <a:pt x="539598" y="3629667"/>
                  </a:lnTo>
                  <a:lnTo>
                    <a:pt x="534475" y="3643124"/>
                  </a:lnTo>
                  <a:lnTo>
                    <a:pt x="534977" y="3657506"/>
                  </a:lnTo>
                  <a:lnTo>
                    <a:pt x="540759" y="3670146"/>
                  </a:lnTo>
                  <a:lnTo>
                    <a:pt x="550862" y="3679693"/>
                  </a:lnTo>
                  <a:lnTo>
                    <a:pt x="564328" y="3684798"/>
                  </a:lnTo>
                  <a:lnTo>
                    <a:pt x="578705" y="3684314"/>
                  </a:lnTo>
                  <a:lnTo>
                    <a:pt x="591338" y="3678541"/>
                  </a:lnTo>
                  <a:lnTo>
                    <a:pt x="600883" y="3668447"/>
                  </a:lnTo>
                  <a:lnTo>
                    <a:pt x="606002" y="3654998"/>
                  </a:lnTo>
                  <a:lnTo>
                    <a:pt x="605499" y="3640607"/>
                  </a:lnTo>
                  <a:lnTo>
                    <a:pt x="599714" y="3627968"/>
                  </a:lnTo>
                  <a:lnTo>
                    <a:pt x="589610" y="3618422"/>
                  </a:lnTo>
                  <a:lnTo>
                    <a:pt x="576149" y="3613314"/>
                  </a:lnTo>
                  <a:close/>
                </a:path>
                <a:path w="6132830" h="6344920">
                  <a:moveTo>
                    <a:pt x="785625" y="5793377"/>
                  </a:moveTo>
                  <a:lnTo>
                    <a:pt x="749129" y="5805655"/>
                  </a:lnTo>
                  <a:lnTo>
                    <a:pt x="720224" y="5831140"/>
                  </a:lnTo>
                  <a:lnTo>
                    <a:pt x="703911" y="5864562"/>
                  </a:lnTo>
                  <a:lnTo>
                    <a:pt x="701328" y="5901663"/>
                  </a:lnTo>
                  <a:lnTo>
                    <a:pt x="713611" y="5938185"/>
                  </a:lnTo>
                  <a:lnTo>
                    <a:pt x="739094" y="5967072"/>
                  </a:lnTo>
                  <a:lnTo>
                    <a:pt x="772518" y="5983376"/>
                  </a:lnTo>
                  <a:lnTo>
                    <a:pt x="809613" y="5985959"/>
                  </a:lnTo>
                  <a:lnTo>
                    <a:pt x="846110" y="5973681"/>
                  </a:lnTo>
                  <a:lnTo>
                    <a:pt x="875010" y="5948197"/>
                  </a:lnTo>
                  <a:lnTo>
                    <a:pt x="891323" y="5914775"/>
                  </a:lnTo>
                  <a:lnTo>
                    <a:pt x="893909" y="5877674"/>
                  </a:lnTo>
                  <a:lnTo>
                    <a:pt x="881627" y="5841151"/>
                  </a:lnTo>
                  <a:lnTo>
                    <a:pt x="856145" y="5812265"/>
                  </a:lnTo>
                  <a:lnTo>
                    <a:pt x="822721" y="5795960"/>
                  </a:lnTo>
                  <a:lnTo>
                    <a:pt x="785625" y="5793377"/>
                  </a:lnTo>
                  <a:close/>
                </a:path>
                <a:path w="6132830" h="6344920">
                  <a:moveTo>
                    <a:pt x="784329" y="3930651"/>
                  </a:moveTo>
                  <a:lnTo>
                    <a:pt x="749139" y="3942697"/>
                  </a:lnTo>
                  <a:lnTo>
                    <a:pt x="720260" y="3968214"/>
                  </a:lnTo>
                  <a:lnTo>
                    <a:pt x="703549" y="4002916"/>
                  </a:lnTo>
                  <a:lnTo>
                    <a:pt x="701524" y="4040053"/>
                  </a:lnTo>
                  <a:lnTo>
                    <a:pt x="713574" y="4075249"/>
                  </a:lnTo>
                  <a:lnTo>
                    <a:pt x="739087" y="4104126"/>
                  </a:lnTo>
                  <a:lnTo>
                    <a:pt x="773784" y="4120825"/>
                  </a:lnTo>
                  <a:lnTo>
                    <a:pt x="810911" y="4122854"/>
                  </a:lnTo>
                  <a:lnTo>
                    <a:pt x="846096" y="4110812"/>
                  </a:lnTo>
                  <a:lnTo>
                    <a:pt x="874968" y="4085299"/>
                  </a:lnTo>
                  <a:lnTo>
                    <a:pt x="891681" y="4050589"/>
                  </a:lnTo>
                  <a:lnTo>
                    <a:pt x="893712" y="4013456"/>
                  </a:lnTo>
                  <a:lnTo>
                    <a:pt x="881672" y="3978274"/>
                  </a:lnTo>
                  <a:lnTo>
                    <a:pt x="856172" y="3949419"/>
                  </a:lnTo>
                  <a:lnTo>
                    <a:pt x="821463" y="3932688"/>
                  </a:lnTo>
                  <a:lnTo>
                    <a:pt x="784329" y="3930651"/>
                  </a:lnTo>
                  <a:close/>
                </a:path>
                <a:path w="6132830" h="6344920">
                  <a:moveTo>
                    <a:pt x="1080539" y="6162008"/>
                  </a:moveTo>
                  <a:lnTo>
                    <a:pt x="1044020" y="6174283"/>
                  </a:lnTo>
                  <a:lnTo>
                    <a:pt x="1015116" y="6199770"/>
                  </a:lnTo>
                  <a:lnTo>
                    <a:pt x="998802" y="6233205"/>
                  </a:lnTo>
                  <a:lnTo>
                    <a:pt x="996215" y="6270311"/>
                  </a:lnTo>
                  <a:lnTo>
                    <a:pt x="1008492" y="6306813"/>
                  </a:lnTo>
                  <a:lnTo>
                    <a:pt x="1033981" y="6335717"/>
                  </a:lnTo>
                  <a:lnTo>
                    <a:pt x="1052728" y="6344866"/>
                  </a:lnTo>
                  <a:lnTo>
                    <a:pt x="1133466" y="6344866"/>
                  </a:lnTo>
                  <a:lnTo>
                    <a:pt x="1141001" y="6342330"/>
                  </a:lnTo>
                  <a:lnTo>
                    <a:pt x="1169906" y="6316847"/>
                  </a:lnTo>
                  <a:lnTo>
                    <a:pt x="1186219" y="6283419"/>
                  </a:lnTo>
                  <a:lnTo>
                    <a:pt x="1188802" y="6246315"/>
                  </a:lnTo>
                  <a:lnTo>
                    <a:pt x="1176519" y="6209800"/>
                  </a:lnTo>
                  <a:lnTo>
                    <a:pt x="1151043" y="6180910"/>
                  </a:lnTo>
                  <a:lnTo>
                    <a:pt x="1117632" y="6164598"/>
                  </a:lnTo>
                  <a:lnTo>
                    <a:pt x="1080539" y="6162008"/>
                  </a:lnTo>
                  <a:close/>
                </a:path>
                <a:path w="6132830" h="6344920">
                  <a:moveTo>
                    <a:pt x="3332558" y="2316170"/>
                  </a:moveTo>
                  <a:lnTo>
                    <a:pt x="3318174" y="2316668"/>
                  </a:lnTo>
                  <a:lnTo>
                    <a:pt x="3305536" y="2322439"/>
                  </a:lnTo>
                  <a:lnTo>
                    <a:pt x="3295983" y="2332526"/>
                  </a:lnTo>
                  <a:lnTo>
                    <a:pt x="3290852" y="2345970"/>
                  </a:lnTo>
                  <a:lnTo>
                    <a:pt x="3291362" y="2360374"/>
                  </a:lnTo>
                  <a:lnTo>
                    <a:pt x="3297141" y="2373015"/>
                  </a:lnTo>
                  <a:lnTo>
                    <a:pt x="3307233" y="2382559"/>
                  </a:lnTo>
                  <a:lnTo>
                    <a:pt x="3320684" y="2387675"/>
                  </a:lnTo>
                  <a:lnTo>
                    <a:pt x="3335078" y="2387177"/>
                  </a:lnTo>
                  <a:lnTo>
                    <a:pt x="3347725" y="2381402"/>
                  </a:lnTo>
                  <a:lnTo>
                    <a:pt x="3357278" y="2371306"/>
                  </a:lnTo>
                  <a:lnTo>
                    <a:pt x="3362389" y="2357844"/>
                  </a:lnTo>
                  <a:lnTo>
                    <a:pt x="3361882" y="2343466"/>
                  </a:lnTo>
                  <a:lnTo>
                    <a:pt x="3356100" y="2330834"/>
                  </a:lnTo>
                  <a:lnTo>
                    <a:pt x="3346005" y="2321288"/>
                  </a:lnTo>
                  <a:lnTo>
                    <a:pt x="3332558" y="2316170"/>
                  </a:lnTo>
                  <a:close/>
                </a:path>
                <a:path w="6132830" h="6344920">
                  <a:moveTo>
                    <a:pt x="2873106" y="2192571"/>
                  </a:moveTo>
                  <a:lnTo>
                    <a:pt x="2858726" y="2193071"/>
                  </a:lnTo>
                  <a:lnTo>
                    <a:pt x="2846088" y="2198849"/>
                  </a:lnTo>
                  <a:lnTo>
                    <a:pt x="2836533" y="2208945"/>
                  </a:lnTo>
                  <a:lnTo>
                    <a:pt x="2831400" y="2222403"/>
                  </a:lnTo>
                  <a:lnTo>
                    <a:pt x="2831899" y="2236798"/>
                  </a:lnTo>
                  <a:lnTo>
                    <a:pt x="2837680" y="2249438"/>
                  </a:lnTo>
                  <a:lnTo>
                    <a:pt x="2847777" y="2258981"/>
                  </a:lnTo>
                  <a:lnTo>
                    <a:pt x="2861221" y="2264088"/>
                  </a:lnTo>
                  <a:lnTo>
                    <a:pt x="2875617" y="2263583"/>
                  </a:lnTo>
                  <a:lnTo>
                    <a:pt x="2888258" y="2257806"/>
                  </a:lnTo>
                  <a:lnTo>
                    <a:pt x="2897808" y="2247712"/>
                  </a:lnTo>
                  <a:lnTo>
                    <a:pt x="2902927" y="2234256"/>
                  </a:lnTo>
                  <a:lnTo>
                    <a:pt x="2902415" y="2219873"/>
                  </a:lnTo>
                  <a:lnTo>
                    <a:pt x="2896635" y="2207237"/>
                  </a:lnTo>
                  <a:lnTo>
                    <a:pt x="2886546" y="2197690"/>
                  </a:lnTo>
                  <a:lnTo>
                    <a:pt x="2873106" y="2192571"/>
                  </a:lnTo>
                  <a:close/>
                </a:path>
                <a:path w="6132830" h="6344920">
                  <a:moveTo>
                    <a:pt x="3546638" y="2185080"/>
                  </a:moveTo>
                  <a:lnTo>
                    <a:pt x="3509465" y="2186115"/>
                  </a:lnTo>
                  <a:lnTo>
                    <a:pt x="3474313" y="2201880"/>
                  </a:lnTo>
                  <a:lnTo>
                    <a:pt x="3448042" y="2230055"/>
                  </a:lnTo>
                  <a:lnTo>
                    <a:pt x="3435065" y="2264915"/>
                  </a:lnTo>
                  <a:lnTo>
                    <a:pt x="3436102" y="2302099"/>
                  </a:lnTo>
                  <a:lnTo>
                    <a:pt x="3451873" y="2337248"/>
                  </a:lnTo>
                  <a:lnTo>
                    <a:pt x="3480043" y="2363512"/>
                  </a:lnTo>
                  <a:lnTo>
                    <a:pt x="3514892" y="2376486"/>
                  </a:lnTo>
                  <a:lnTo>
                    <a:pt x="3552066" y="2375448"/>
                  </a:lnTo>
                  <a:lnTo>
                    <a:pt x="3587210" y="2359676"/>
                  </a:lnTo>
                  <a:lnTo>
                    <a:pt x="3613479" y="2331510"/>
                  </a:lnTo>
                  <a:lnTo>
                    <a:pt x="3626461" y="2296659"/>
                  </a:lnTo>
                  <a:lnTo>
                    <a:pt x="3625428" y="2259476"/>
                  </a:lnTo>
                  <a:lnTo>
                    <a:pt x="3609649" y="2224319"/>
                  </a:lnTo>
                  <a:lnTo>
                    <a:pt x="3581482" y="2198055"/>
                  </a:lnTo>
                  <a:lnTo>
                    <a:pt x="3546638" y="2185080"/>
                  </a:lnTo>
                  <a:close/>
                </a:path>
                <a:path w="6132830" h="6344920">
                  <a:moveTo>
                    <a:pt x="2453639" y="3426843"/>
                  </a:moveTo>
                  <a:lnTo>
                    <a:pt x="2416469" y="3427877"/>
                  </a:lnTo>
                  <a:lnTo>
                    <a:pt x="2381330" y="3443643"/>
                  </a:lnTo>
                  <a:lnTo>
                    <a:pt x="2355056" y="3471814"/>
                  </a:lnTo>
                  <a:lnTo>
                    <a:pt x="2342071" y="3506666"/>
                  </a:lnTo>
                  <a:lnTo>
                    <a:pt x="2343097" y="3543849"/>
                  </a:lnTo>
                  <a:lnTo>
                    <a:pt x="2358860" y="3579011"/>
                  </a:lnTo>
                  <a:lnTo>
                    <a:pt x="2387018" y="3605267"/>
                  </a:lnTo>
                  <a:lnTo>
                    <a:pt x="2421871" y="3618241"/>
                  </a:lnTo>
                  <a:lnTo>
                    <a:pt x="2459052" y="3617208"/>
                  </a:lnTo>
                  <a:lnTo>
                    <a:pt x="2494196" y="3601440"/>
                  </a:lnTo>
                  <a:lnTo>
                    <a:pt x="2520469" y="3573274"/>
                  </a:lnTo>
                  <a:lnTo>
                    <a:pt x="2533451" y="3538426"/>
                  </a:lnTo>
                  <a:lnTo>
                    <a:pt x="2532415" y="3501253"/>
                  </a:lnTo>
                  <a:lnTo>
                    <a:pt x="2516635" y="3466114"/>
                  </a:lnTo>
                  <a:lnTo>
                    <a:pt x="2488482" y="3439827"/>
                  </a:lnTo>
                  <a:lnTo>
                    <a:pt x="2453639" y="3426843"/>
                  </a:lnTo>
                  <a:close/>
                </a:path>
              </a:pathLst>
            </a:custGeom>
            <a:solidFill>
              <a:srgbClr val="76DBD4"/>
            </a:solidFill>
          </p:spPr>
          <p:txBody>
            <a:bodyPr wrap="square" lIns="0" tIns="0" rIns="0" bIns="0" rtlCol="0"/>
            <a:lstStyle/>
            <a:p>
              <a:endParaRPr sz="357"/>
            </a:p>
          </p:txBody>
        </p:sp>
      </p:grpSp>
      <p:grpSp>
        <p:nvGrpSpPr>
          <p:cNvPr id="48" name="Group 47">
            <a:extLst>
              <a:ext uri="{FF2B5EF4-FFF2-40B4-BE49-F238E27FC236}">
                <a16:creationId xmlns:a16="http://schemas.microsoft.com/office/drawing/2014/main" id="{40EF593F-F748-D145-B8B2-49442A0E3FB6}"/>
              </a:ext>
            </a:extLst>
          </p:cNvPr>
          <p:cNvGrpSpPr/>
          <p:nvPr userDrawn="1"/>
        </p:nvGrpSpPr>
        <p:grpSpPr>
          <a:xfrm>
            <a:off x="522033" y="451913"/>
            <a:ext cx="1904859" cy="1051619"/>
            <a:chOff x="837666" y="837723"/>
            <a:chExt cx="2897383" cy="1599565"/>
          </a:xfrm>
        </p:grpSpPr>
        <p:grpSp>
          <p:nvGrpSpPr>
            <p:cNvPr id="49" name="object 3">
              <a:extLst>
                <a:ext uri="{FF2B5EF4-FFF2-40B4-BE49-F238E27FC236}">
                  <a16:creationId xmlns:a16="http://schemas.microsoft.com/office/drawing/2014/main" id="{475B6BEC-D1EB-3F4F-9AB5-5C7CF7C65807}"/>
                </a:ext>
              </a:extLst>
            </p:cNvPr>
            <p:cNvGrpSpPr/>
            <p:nvPr/>
          </p:nvGrpSpPr>
          <p:grpSpPr>
            <a:xfrm>
              <a:off x="2212954" y="1261511"/>
              <a:ext cx="1522095" cy="476884"/>
              <a:chOff x="2212954" y="1261511"/>
              <a:chExt cx="1522095" cy="476884"/>
            </a:xfrm>
          </p:grpSpPr>
          <p:pic>
            <p:nvPicPr>
              <p:cNvPr id="62" name="object 4">
                <a:extLst>
                  <a:ext uri="{FF2B5EF4-FFF2-40B4-BE49-F238E27FC236}">
                    <a16:creationId xmlns:a16="http://schemas.microsoft.com/office/drawing/2014/main" id="{EA4C0AAE-4775-1947-B92E-D34C4C193F50}"/>
                  </a:ext>
                </a:extLst>
              </p:cNvPr>
              <p:cNvPicPr/>
              <p:nvPr/>
            </p:nvPicPr>
            <p:blipFill>
              <a:blip r:embed="rId2"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63" name="object 5">
                <a:extLst>
                  <a:ext uri="{FF2B5EF4-FFF2-40B4-BE49-F238E27FC236}">
                    <a16:creationId xmlns:a16="http://schemas.microsoft.com/office/drawing/2014/main" id="{8A366A75-9AC4-894C-B6B1-C975329B4DBA}"/>
                  </a:ext>
                </a:extLst>
              </p:cNvPr>
              <p:cNvPicPr/>
              <p:nvPr/>
            </p:nvPicPr>
            <p:blipFill>
              <a:blip r:embed="rId3"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64" name="object 6">
                <a:extLst>
                  <a:ext uri="{FF2B5EF4-FFF2-40B4-BE49-F238E27FC236}">
                    <a16:creationId xmlns:a16="http://schemas.microsoft.com/office/drawing/2014/main" id="{F4C7C846-B911-094F-BBAB-50E24B30E10D}"/>
                  </a:ext>
                </a:extLst>
              </p:cNvPr>
              <p:cNvPicPr/>
              <p:nvPr/>
            </p:nvPicPr>
            <p:blipFill>
              <a:blip r:embed="rId4"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65" name="object 7">
                <a:extLst>
                  <a:ext uri="{FF2B5EF4-FFF2-40B4-BE49-F238E27FC236}">
                    <a16:creationId xmlns:a16="http://schemas.microsoft.com/office/drawing/2014/main" id="{9B8B7CC1-097E-684B-B85D-0B9EE34689C2}"/>
                  </a:ext>
                </a:extLst>
              </p:cNvPr>
              <p:cNvPicPr/>
              <p:nvPr/>
            </p:nvPicPr>
            <p:blipFill>
              <a:blip r:embed="rId5"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66" name="object 8">
                <a:extLst>
                  <a:ext uri="{FF2B5EF4-FFF2-40B4-BE49-F238E27FC236}">
                    <a16:creationId xmlns:a16="http://schemas.microsoft.com/office/drawing/2014/main" id="{B82A6D0A-E26F-164F-A942-02C2843D515A}"/>
                  </a:ext>
                </a:extLst>
              </p:cNvPr>
              <p:cNvPicPr/>
              <p:nvPr/>
            </p:nvPicPr>
            <p:blipFill>
              <a:blip r:embed="rId6"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67" name="object 9">
                <a:extLst>
                  <a:ext uri="{FF2B5EF4-FFF2-40B4-BE49-F238E27FC236}">
                    <a16:creationId xmlns:a16="http://schemas.microsoft.com/office/drawing/2014/main" id="{815A5075-F426-DD48-A65B-AA9582E65AF8}"/>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357"/>
              </a:p>
            </p:txBody>
          </p:sp>
          <p:pic>
            <p:nvPicPr>
              <p:cNvPr id="68" name="object 10">
                <a:extLst>
                  <a:ext uri="{FF2B5EF4-FFF2-40B4-BE49-F238E27FC236}">
                    <a16:creationId xmlns:a16="http://schemas.microsoft.com/office/drawing/2014/main" id="{F593C2AD-62EA-3D43-8C2C-33B1DD669047}"/>
                  </a:ext>
                </a:extLst>
              </p:cNvPr>
              <p:cNvPicPr/>
              <p:nvPr/>
            </p:nvPicPr>
            <p:blipFill>
              <a:blip r:embed="rId7"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69" name="object 11">
                <a:extLst>
                  <a:ext uri="{FF2B5EF4-FFF2-40B4-BE49-F238E27FC236}">
                    <a16:creationId xmlns:a16="http://schemas.microsoft.com/office/drawing/2014/main" id="{E9318BD2-BE0F-9F45-8BFB-95FF179C87A5}"/>
                  </a:ext>
                </a:extLst>
              </p:cNvPr>
              <p:cNvPicPr/>
              <p:nvPr/>
            </p:nvPicPr>
            <p:blipFill>
              <a:blip r:embed="rId8"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70" name="object 12">
                <a:extLst>
                  <a:ext uri="{FF2B5EF4-FFF2-40B4-BE49-F238E27FC236}">
                    <a16:creationId xmlns:a16="http://schemas.microsoft.com/office/drawing/2014/main" id="{C10232BE-086D-2E47-995B-9D92408ADCC9}"/>
                  </a:ext>
                </a:extLst>
              </p:cNvPr>
              <p:cNvPicPr/>
              <p:nvPr/>
            </p:nvPicPr>
            <p:blipFill>
              <a:blip r:embed="rId9"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71" name="object 13">
                <a:extLst>
                  <a:ext uri="{FF2B5EF4-FFF2-40B4-BE49-F238E27FC236}">
                    <a16:creationId xmlns:a16="http://schemas.microsoft.com/office/drawing/2014/main" id="{03AE4C4B-AD64-EA42-B8BF-16D4E05A1AD3}"/>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357"/>
              </a:p>
            </p:txBody>
          </p:sp>
          <p:pic>
            <p:nvPicPr>
              <p:cNvPr id="72" name="object 14">
                <a:extLst>
                  <a:ext uri="{FF2B5EF4-FFF2-40B4-BE49-F238E27FC236}">
                    <a16:creationId xmlns:a16="http://schemas.microsoft.com/office/drawing/2014/main" id="{666B720C-EC36-9245-88DC-21436F4A253E}"/>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73" name="object 15">
                <a:extLst>
                  <a:ext uri="{FF2B5EF4-FFF2-40B4-BE49-F238E27FC236}">
                    <a16:creationId xmlns:a16="http://schemas.microsoft.com/office/drawing/2014/main" id="{407CADA7-E191-3D44-820D-F6C39F98486C}"/>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74" name="object 16">
                <a:extLst>
                  <a:ext uri="{FF2B5EF4-FFF2-40B4-BE49-F238E27FC236}">
                    <a16:creationId xmlns:a16="http://schemas.microsoft.com/office/drawing/2014/main" id="{2CEF62CF-D2F9-A54B-96D1-A101328EEE52}"/>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75" name="object 17">
                <a:extLst>
                  <a:ext uri="{FF2B5EF4-FFF2-40B4-BE49-F238E27FC236}">
                    <a16:creationId xmlns:a16="http://schemas.microsoft.com/office/drawing/2014/main" id="{801FF5C0-DF3F-0F4A-92C2-CC1821F66A3F}"/>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76" name="object 18">
                <a:extLst>
                  <a:ext uri="{FF2B5EF4-FFF2-40B4-BE49-F238E27FC236}">
                    <a16:creationId xmlns:a16="http://schemas.microsoft.com/office/drawing/2014/main" id="{EFB5B9D9-24DA-3E4B-B350-EBD40E17624F}"/>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357"/>
              </a:p>
            </p:txBody>
          </p:sp>
          <p:pic>
            <p:nvPicPr>
              <p:cNvPr id="77" name="object 19">
                <a:extLst>
                  <a:ext uri="{FF2B5EF4-FFF2-40B4-BE49-F238E27FC236}">
                    <a16:creationId xmlns:a16="http://schemas.microsoft.com/office/drawing/2014/main" id="{BCE2F4AF-37C2-CD48-B438-210416D426D0}"/>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78" name="object 20">
                <a:extLst>
                  <a:ext uri="{FF2B5EF4-FFF2-40B4-BE49-F238E27FC236}">
                    <a16:creationId xmlns:a16="http://schemas.microsoft.com/office/drawing/2014/main" id="{95E182DC-DB03-2B42-8B03-675DFE1556B8}"/>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50" name="object 21">
              <a:extLst>
                <a:ext uri="{FF2B5EF4-FFF2-40B4-BE49-F238E27FC236}">
                  <a16:creationId xmlns:a16="http://schemas.microsoft.com/office/drawing/2014/main" id="{F41ADC27-DC25-EE4E-8F10-E0BCC1BF12A8}"/>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357"/>
            </a:p>
          </p:txBody>
        </p:sp>
        <p:grpSp>
          <p:nvGrpSpPr>
            <p:cNvPr id="51" name="object 22">
              <a:extLst>
                <a:ext uri="{FF2B5EF4-FFF2-40B4-BE49-F238E27FC236}">
                  <a16:creationId xmlns:a16="http://schemas.microsoft.com/office/drawing/2014/main" id="{8DE57D77-995C-DC44-93EE-E53873CDC0D0}"/>
                </a:ext>
              </a:extLst>
            </p:cNvPr>
            <p:cNvGrpSpPr/>
            <p:nvPr/>
          </p:nvGrpSpPr>
          <p:grpSpPr>
            <a:xfrm>
              <a:off x="2343359" y="1805714"/>
              <a:ext cx="974725" cy="202565"/>
              <a:chOff x="2343359" y="1805714"/>
              <a:chExt cx="974725" cy="202565"/>
            </a:xfrm>
          </p:grpSpPr>
          <p:pic>
            <p:nvPicPr>
              <p:cNvPr id="55" name="object 23">
                <a:extLst>
                  <a:ext uri="{FF2B5EF4-FFF2-40B4-BE49-F238E27FC236}">
                    <a16:creationId xmlns:a16="http://schemas.microsoft.com/office/drawing/2014/main" id="{FB6A2041-5811-F146-813C-37A700CFF351}"/>
                  </a:ext>
                </a:extLst>
              </p:cNvPr>
              <p:cNvPicPr/>
              <p:nvPr/>
            </p:nvPicPr>
            <p:blipFill>
              <a:blip r:embed="rId15"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56" name="object 24">
                <a:extLst>
                  <a:ext uri="{FF2B5EF4-FFF2-40B4-BE49-F238E27FC236}">
                    <a16:creationId xmlns:a16="http://schemas.microsoft.com/office/drawing/2014/main" id="{C1053E04-EBF5-E049-B0FA-2A8380CE95E6}"/>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57" name="object 25">
                <a:extLst>
                  <a:ext uri="{FF2B5EF4-FFF2-40B4-BE49-F238E27FC236}">
                    <a16:creationId xmlns:a16="http://schemas.microsoft.com/office/drawing/2014/main" id="{324BC6D3-E5A3-B841-9405-4B0F80E59746}"/>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357"/>
              </a:p>
            </p:txBody>
          </p:sp>
          <p:pic>
            <p:nvPicPr>
              <p:cNvPr id="58" name="object 26">
                <a:extLst>
                  <a:ext uri="{FF2B5EF4-FFF2-40B4-BE49-F238E27FC236}">
                    <a16:creationId xmlns:a16="http://schemas.microsoft.com/office/drawing/2014/main" id="{424B97C2-AB83-D54A-8654-1F6367EB76C4}"/>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59" name="object 27">
                <a:extLst>
                  <a:ext uri="{FF2B5EF4-FFF2-40B4-BE49-F238E27FC236}">
                    <a16:creationId xmlns:a16="http://schemas.microsoft.com/office/drawing/2014/main" id="{F1D16BF2-8F97-5341-B0BB-4E762061DF75}"/>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60" name="object 28">
                <a:extLst>
                  <a:ext uri="{FF2B5EF4-FFF2-40B4-BE49-F238E27FC236}">
                    <a16:creationId xmlns:a16="http://schemas.microsoft.com/office/drawing/2014/main" id="{E9AB7DB4-0C11-B046-A4AF-41A6C472F058}"/>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61" name="object 29">
                <a:extLst>
                  <a:ext uri="{FF2B5EF4-FFF2-40B4-BE49-F238E27FC236}">
                    <a16:creationId xmlns:a16="http://schemas.microsoft.com/office/drawing/2014/main" id="{ED134755-CC60-9E46-AA6E-17CACCE08054}"/>
                  </a:ext>
                </a:extLst>
              </p:cNvPr>
              <p:cNvPicPr/>
              <p:nvPr/>
            </p:nvPicPr>
            <p:blipFill>
              <a:blip r:embed="rId19"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52" name="object 30">
              <a:extLst>
                <a:ext uri="{FF2B5EF4-FFF2-40B4-BE49-F238E27FC236}">
                  <a16:creationId xmlns:a16="http://schemas.microsoft.com/office/drawing/2014/main" id="{6B9E0CCC-0C11-9D41-A255-A462B910CC18}"/>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357"/>
            </a:p>
          </p:txBody>
        </p:sp>
        <p:sp>
          <p:nvSpPr>
            <p:cNvPr id="53" name="object 31">
              <a:extLst>
                <a:ext uri="{FF2B5EF4-FFF2-40B4-BE49-F238E27FC236}">
                  <a16:creationId xmlns:a16="http://schemas.microsoft.com/office/drawing/2014/main" id="{EB35B3D5-E153-CB4E-9298-D5A657D457FA}"/>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357"/>
            </a:p>
          </p:txBody>
        </p:sp>
        <p:sp>
          <p:nvSpPr>
            <p:cNvPr id="54" name="object 32">
              <a:extLst>
                <a:ext uri="{FF2B5EF4-FFF2-40B4-BE49-F238E27FC236}">
                  <a16:creationId xmlns:a16="http://schemas.microsoft.com/office/drawing/2014/main" id="{EE836204-400C-9D46-B97B-E9F469685B92}"/>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357"/>
            </a:p>
          </p:txBody>
        </p:sp>
      </p:grpSp>
      <p:sp>
        <p:nvSpPr>
          <p:cNvPr id="41" name="Subtitle 2">
            <a:extLst>
              <a:ext uri="{FF2B5EF4-FFF2-40B4-BE49-F238E27FC236}">
                <a16:creationId xmlns:a16="http://schemas.microsoft.com/office/drawing/2014/main" id="{FC6307C0-DECA-EC49-BF39-F5ED70C515E3}"/>
              </a:ext>
            </a:extLst>
          </p:cNvPr>
          <p:cNvSpPr>
            <a:spLocks noGrp="1"/>
          </p:cNvSpPr>
          <p:nvPr>
            <p:ph type="subTitle" idx="1" hasCustomPrompt="1"/>
          </p:nvPr>
        </p:nvSpPr>
        <p:spPr>
          <a:xfrm>
            <a:off x="523917" y="3526780"/>
            <a:ext cx="4559559" cy="236375"/>
          </a:xfrm>
          <a:prstGeom prst="rect">
            <a:avLst/>
          </a:prstGeom>
        </p:spPr>
        <p:txBody>
          <a:bodyPr lIns="0" tIns="0" rIns="0" bIns="0"/>
          <a:lstStyle>
            <a:lvl1pPr marL="0" indent="0" algn="l">
              <a:buNone/>
              <a:defRPr lang="en-US" sz="1796" b="1" kern="1200" dirty="0">
                <a:solidFill>
                  <a:schemeClr val="bg2">
                    <a:lumMod val="50000"/>
                  </a:schemeClr>
                </a:solidFill>
                <a:latin typeface="Arial" panose="020B0604020202020204" pitchFamily="34" charset="0"/>
                <a:ea typeface="+mj-ea"/>
                <a:cs typeface="Arial" panose="020B0604020202020204" pitchFamily="34" charset="0"/>
              </a:defRPr>
            </a:lvl1pPr>
            <a:lvl2pPr marL="438856" indent="0" algn="ctr">
              <a:buNone/>
              <a:defRPr sz="1920"/>
            </a:lvl2pPr>
            <a:lvl3pPr marL="877710" indent="0" algn="ctr">
              <a:buNone/>
              <a:defRPr sz="1728"/>
            </a:lvl3pPr>
            <a:lvl4pPr marL="1316566" indent="0" algn="ctr">
              <a:buNone/>
              <a:defRPr sz="1536"/>
            </a:lvl4pPr>
            <a:lvl5pPr marL="1755421" indent="0" algn="ctr">
              <a:buNone/>
              <a:defRPr sz="1536"/>
            </a:lvl5pPr>
            <a:lvl6pPr marL="2194277" indent="0" algn="ctr">
              <a:buNone/>
              <a:defRPr sz="1536"/>
            </a:lvl6pPr>
            <a:lvl7pPr marL="2633132" indent="0" algn="ctr">
              <a:buNone/>
              <a:defRPr sz="1536"/>
            </a:lvl7pPr>
            <a:lvl8pPr marL="3071987" indent="0" algn="ctr">
              <a:buNone/>
              <a:defRPr sz="1536"/>
            </a:lvl8pPr>
            <a:lvl9pPr marL="3510843" indent="0" algn="ctr">
              <a:buNone/>
              <a:defRPr sz="1536"/>
            </a:lvl9pPr>
          </a:lstStyle>
          <a:p>
            <a:r>
              <a:rPr lang="en-GB"/>
              <a:t>Click to for subtitle</a:t>
            </a:r>
          </a:p>
        </p:txBody>
      </p:sp>
    </p:spTree>
    <p:extLst>
      <p:ext uri="{BB962C8B-B14F-4D97-AF65-F5344CB8AC3E}">
        <p14:creationId xmlns:p14="http://schemas.microsoft.com/office/powerpoint/2010/main" val="8205706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2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476576" y="1228379"/>
            <a:ext cx="3428389" cy="1712567"/>
          </a:xfrm>
          <a:prstGeom prst="rect">
            <a:avLst/>
          </a:prstGeom>
        </p:spPr>
        <p:txBody>
          <a:bodyPr lIns="0" tIns="0" rIns="0" bIns="0"/>
          <a:lstStyle>
            <a:lvl1pPr>
              <a:buNone/>
              <a:defRPr sz="1024"/>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8" y="3067148"/>
            <a:ext cx="3428389" cy="411999"/>
          </a:xfrm>
          <a:prstGeom prst="rect">
            <a:avLst/>
          </a:prstGeom>
        </p:spPr>
        <p:txBody>
          <a:bodyPr lIns="0" tIns="0" rIns="0" bIns="0" anchor="t" anchorCtr="0"/>
          <a:lstStyle>
            <a:lvl1pPr marL="0" indent="0" algn="l">
              <a:lnSpc>
                <a:spcPct val="100000"/>
              </a:lnSpc>
              <a:buNone/>
              <a:tabLst/>
              <a:defRPr sz="1024"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29165"/>
          </a:xfrm>
          <a:prstGeom prst="rect">
            <a:avLst/>
          </a:prstGeom>
        </p:spPr>
        <p:txBody>
          <a:bodyPr vert="horz" wrap="square" lIns="0" tIns="0" rIns="0" bIns="0" rtlCol="0">
            <a:spAutoFit/>
          </a:bodyPr>
          <a:lstStyle/>
          <a:p>
            <a:pPr marL="7392" algn="r">
              <a:lnSpc>
                <a:spcPts val="2068"/>
              </a:lnSpc>
            </a:pPr>
            <a:fld id="{4FC69F23-2E07-414A-8684-A0744552B4DF}" type="slidenum">
              <a:rPr lang="en-GB" sz="932" spc="7">
                <a:solidFill>
                  <a:srgbClr val="6300FF"/>
                </a:solidFill>
                <a:latin typeface="Arial"/>
                <a:cs typeface="Arial"/>
              </a:rPr>
              <a:pPr marL="7392" algn="r">
                <a:lnSpc>
                  <a:spcPts val="2068"/>
                </a:lnSpc>
              </a:pPr>
              <a:t>‹#›</a:t>
            </a:fld>
            <a:endParaRPr sz="932">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49"/>
            <a:ext cx="3074699" cy="105839"/>
          </a:xfrm>
          <a:prstGeom prst="rect">
            <a:avLst/>
          </a:prstGeom>
        </p:spPr>
        <p:txBody>
          <a:bodyPr lIns="0" tIns="0" rIns="0" bIns="0" anchor="t" anchorCtr="0"/>
          <a:lstStyle>
            <a:lvl1pPr marL="0" indent="0" algn="l">
              <a:lnSpc>
                <a:spcPct val="100000"/>
              </a:lnSpc>
              <a:buNone/>
              <a:tabLst/>
              <a:defRPr sz="768"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4370022" y="1228379"/>
            <a:ext cx="3428389" cy="1712567"/>
          </a:xfrm>
          <a:prstGeom prst="rect">
            <a:avLst/>
          </a:prstGeom>
        </p:spPr>
        <p:txBody>
          <a:bodyPr lIns="0" tIns="0" rIns="0" bIns="0"/>
          <a:lstStyle>
            <a:lvl1pPr>
              <a:buNone/>
              <a:defRPr sz="1024"/>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8263467" y="1228379"/>
            <a:ext cx="3428389" cy="1712567"/>
          </a:xfrm>
          <a:prstGeom prst="rect">
            <a:avLst/>
          </a:prstGeom>
        </p:spPr>
        <p:txBody>
          <a:bodyPr lIns="0" tIns="0" rIns="0" bIns="0"/>
          <a:lstStyle>
            <a:lvl1pPr>
              <a:buNone/>
              <a:defRPr sz="1024"/>
            </a:lvl1pPr>
          </a:lstStyle>
          <a:p>
            <a:endParaRPr lang="en-US"/>
          </a:p>
        </p:txBody>
      </p:sp>
      <p:sp>
        <p:nvSpPr>
          <p:cNvPr id="13" name="Picture Placeholder 92">
            <a:extLst>
              <a:ext uri="{FF2B5EF4-FFF2-40B4-BE49-F238E27FC236}">
                <a16:creationId xmlns:a16="http://schemas.microsoft.com/office/drawing/2014/main" id="{B3B2DFA7-F219-AF42-ACE7-C8C87965505E}"/>
              </a:ext>
            </a:extLst>
          </p:cNvPr>
          <p:cNvSpPr>
            <a:spLocks noGrp="1"/>
          </p:cNvSpPr>
          <p:nvPr>
            <p:ph type="pic" sz="quarter" idx="27"/>
          </p:nvPr>
        </p:nvSpPr>
        <p:spPr>
          <a:xfrm>
            <a:off x="476576" y="3859440"/>
            <a:ext cx="3428389" cy="1712567"/>
          </a:xfrm>
          <a:prstGeom prst="rect">
            <a:avLst/>
          </a:prstGeom>
        </p:spPr>
        <p:txBody>
          <a:bodyPr lIns="0" tIns="0" rIns="0" bIns="0"/>
          <a:lstStyle>
            <a:lvl1pPr>
              <a:buNone/>
              <a:defRPr sz="1024"/>
            </a:lvl1pPr>
          </a:lstStyle>
          <a:p>
            <a:endParaRPr lang="en-US"/>
          </a:p>
        </p:txBody>
      </p:sp>
      <p:sp>
        <p:nvSpPr>
          <p:cNvPr id="14" name="Picture Placeholder 92">
            <a:extLst>
              <a:ext uri="{FF2B5EF4-FFF2-40B4-BE49-F238E27FC236}">
                <a16:creationId xmlns:a16="http://schemas.microsoft.com/office/drawing/2014/main" id="{F2B69C13-067E-EF42-B7A3-5E1BCE8A19F6}"/>
              </a:ext>
            </a:extLst>
          </p:cNvPr>
          <p:cNvSpPr>
            <a:spLocks noGrp="1"/>
          </p:cNvSpPr>
          <p:nvPr>
            <p:ph type="pic" sz="quarter" idx="28"/>
          </p:nvPr>
        </p:nvSpPr>
        <p:spPr>
          <a:xfrm>
            <a:off x="4370022" y="3859440"/>
            <a:ext cx="3428389" cy="1712567"/>
          </a:xfrm>
          <a:prstGeom prst="rect">
            <a:avLst/>
          </a:prstGeom>
        </p:spPr>
        <p:txBody>
          <a:bodyPr lIns="0" tIns="0" rIns="0" bIns="0"/>
          <a:lstStyle>
            <a:lvl1pPr>
              <a:buNone/>
              <a:defRPr sz="1024"/>
            </a:lvl1pPr>
          </a:lstStyle>
          <a:p>
            <a:endParaRPr lang="en-US"/>
          </a:p>
        </p:txBody>
      </p:sp>
      <p:sp>
        <p:nvSpPr>
          <p:cNvPr id="18" name="Picture Placeholder 92">
            <a:extLst>
              <a:ext uri="{FF2B5EF4-FFF2-40B4-BE49-F238E27FC236}">
                <a16:creationId xmlns:a16="http://schemas.microsoft.com/office/drawing/2014/main" id="{9E6B1FF5-EC10-A048-95D7-3E03D37830F4}"/>
              </a:ext>
            </a:extLst>
          </p:cNvPr>
          <p:cNvSpPr>
            <a:spLocks noGrp="1"/>
          </p:cNvSpPr>
          <p:nvPr>
            <p:ph type="pic" sz="quarter" idx="29"/>
          </p:nvPr>
        </p:nvSpPr>
        <p:spPr>
          <a:xfrm>
            <a:off x="8263467" y="3859440"/>
            <a:ext cx="3428389" cy="1712567"/>
          </a:xfrm>
          <a:prstGeom prst="rect">
            <a:avLst/>
          </a:prstGeom>
        </p:spPr>
        <p:txBody>
          <a:bodyPr lIns="0" tIns="0" rIns="0" bIns="0"/>
          <a:lstStyle>
            <a:lvl1pPr>
              <a:buNone/>
              <a:defRPr sz="1024"/>
            </a:lvl1pPr>
          </a:lstStyle>
          <a:p>
            <a:endParaRPr lang="en-US"/>
          </a:p>
        </p:txBody>
      </p:sp>
      <p:sp>
        <p:nvSpPr>
          <p:cNvPr id="23" name="Text Placeholder 94">
            <a:extLst>
              <a:ext uri="{FF2B5EF4-FFF2-40B4-BE49-F238E27FC236}">
                <a16:creationId xmlns:a16="http://schemas.microsoft.com/office/drawing/2014/main" id="{36A00691-0A25-BA49-8B3F-153375F8D27D}"/>
              </a:ext>
            </a:extLst>
          </p:cNvPr>
          <p:cNvSpPr>
            <a:spLocks noGrp="1"/>
          </p:cNvSpPr>
          <p:nvPr>
            <p:ph type="body" sz="quarter" idx="30"/>
          </p:nvPr>
        </p:nvSpPr>
        <p:spPr>
          <a:xfrm>
            <a:off x="4362778" y="3067148"/>
            <a:ext cx="3428389" cy="411999"/>
          </a:xfrm>
          <a:prstGeom prst="rect">
            <a:avLst/>
          </a:prstGeom>
        </p:spPr>
        <p:txBody>
          <a:bodyPr lIns="0" tIns="0" rIns="0" bIns="0" anchor="t" anchorCtr="0"/>
          <a:lstStyle>
            <a:lvl1pPr marL="0" indent="0" algn="l">
              <a:lnSpc>
                <a:spcPct val="100000"/>
              </a:lnSpc>
              <a:buNone/>
              <a:tabLst/>
              <a:defRPr sz="1024"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163FF4FB-0980-5C43-A5EB-353D538857B9}"/>
              </a:ext>
            </a:extLst>
          </p:cNvPr>
          <p:cNvSpPr>
            <a:spLocks noGrp="1"/>
          </p:cNvSpPr>
          <p:nvPr>
            <p:ph type="body" sz="quarter" idx="31"/>
          </p:nvPr>
        </p:nvSpPr>
        <p:spPr>
          <a:xfrm>
            <a:off x="8263467" y="3067148"/>
            <a:ext cx="3428389" cy="411999"/>
          </a:xfrm>
          <a:prstGeom prst="rect">
            <a:avLst/>
          </a:prstGeom>
        </p:spPr>
        <p:txBody>
          <a:bodyPr lIns="0" tIns="0" rIns="0" bIns="0" anchor="t" anchorCtr="0"/>
          <a:lstStyle>
            <a:lvl1pPr marL="0" indent="0" algn="l">
              <a:lnSpc>
                <a:spcPct val="100000"/>
              </a:lnSpc>
              <a:buNone/>
              <a:tabLst/>
              <a:defRPr sz="1024"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50306DFE-3F94-614E-8261-59D8CBBDAC62}"/>
              </a:ext>
            </a:extLst>
          </p:cNvPr>
          <p:cNvSpPr>
            <a:spLocks noGrp="1"/>
          </p:cNvSpPr>
          <p:nvPr>
            <p:ph type="body" sz="quarter" idx="32"/>
          </p:nvPr>
        </p:nvSpPr>
        <p:spPr>
          <a:xfrm>
            <a:off x="476578" y="5683582"/>
            <a:ext cx="3428389" cy="411999"/>
          </a:xfrm>
          <a:prstGeom prst="rect">
            <a:avLst/>
          </a:prstGeom>
        </p:spPr>
        <p:txBody>
          <a:bodyPr lIns="0" tIns="0" rIns="0" bIns="0" anchor="t" anchorCtr="0"/>
          <a:lstStyle>
            <a:lvl1pPr marL="0" indent="0" algn="l">
              <a:lnSpc>
                <a:spcPct val="100000"/>
              </a:lnSpc>
              <a:buNone/>
              <a:tabLst/>
              <a:defRPr sz="1024"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A6815294-8500-9B4F-88CE-2794C521A709}"/>
              </a:ext>
            </a:extLst>
          </p:cNvPr>
          <p:cNvSpPr>
            <a:spLocks noGrp="1"/>
          </p:cNvSpPr>
          <p:nvPr>
            <p:ph type="body" sz="quarter" idx="33"/>
          </p:nvPr>
        </p:nvSpPr>
        <p:spPr>
          <a:xfrm>
            <a:off x="4362778" y="5683582"/>
            <a:ext cx="3428389" cy="411999"/>
          </a:xfrm>
          <a:prstGeom prst="rect">
            <a:avLst/>
          </a:prstGeom>
        </p:spPr>
        <p:txBody>
          <a:bodyPr lIns="0" tIns="0" rIns="0" bIns="0" anchor="t" anchorCtr="0"/>
          <a:lstStyle>
            <a:lvl1pPr marL="0" indent="0" algn="l">
              <a:lnSpc>
                <a:spcPct val="100000"/>
              </a:lnSpc>
              <a:buNone/>
              <a:tabLst/>
              <a:defRPr sz="1024"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1DB78D36-76D3-F245-8121-FAB31B0AB4C8}"/>
              </a:ext>
            </a:extLst>
          </p:cNvPr>
          <p:cNvSpPr>
            <a:spLocks noGrp="1"/>
          </p:cNvSpPr>
          <p:nvPr>
            <p:ph type="body" sz="quarter" idx="34"/>
          </p:nvPr>
        </p:nvSpPr>
        <p:spPr>
          <a:xfrm>
            <a:off x="8263467" y="5683582"/>
            <a:ext cx="3428389" cy="411999"/>
          </a:xfrm>
          <a:prstGeom prst="rect">
            <a:avLst/>
          </a:prstGeom>
        </p:spPr>
        <p:txBody>
          <a:bodyPr lIns="0" tIns="0" rIns="0" bIns="0" anchor="t" anchorCtr="0"/>
          <a:lstStyle>
            <a:lvl1pPr marL="0" indent="0" algn="l">
              <a:lnSpc>
                <a:spcPct val="100000"/>
              </a:lnSpc>
              <a:buNone/>
              <a:tabLst/>
              <a:defRPr sz="1024" b="1">
                <a:solidFill>
                  <a:schemeClr val="tx2"/>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1285756419"/>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3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lvl1pPr>
              <a:defRPr sz="1796"/>
            </a:lvl1p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476576" y="1228379"/>
            <a:ext cx="3428389" cy="1712567"/>
          </a:xfrm>
          <a:prstGeom prst="rect">
            <a:avLst/>
          </a:prstGeom>
        </p:spPr>
        <p:txBody>
          <a:bodyPr lIns="0" tIns="0" rIns="0" bIns="0"/>
          <a:lstStyle>
            <a:lvl1pPr>
              <a:buNone/>
              <a:defRPr sz="1024"/>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9" y="3067149"/>
            <a:ext cx="3428389" cy="411999"/>
          </a:xfrm>
          <a:prstGeom prst="rect">
            <a:avLst/>
          </a:prstGeom>
        </p:spPr>
        <p:txBody>
          <a:bodyPr lIns="0" tIns="0" rIns="0" bIns="0" anchor="t" anchorCtr="0"/>
          <a:lstStyle>
            <a:lvl1pPr marL="0" indent="0" algn="l">
              <a:lnSpc>
                <a:spcPct val="100000"/>
              </a:lnSpc>
              <a:buNone/>
              <a:tabLst/>
              <a:defRPr sz="1024"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29165"/>
          </a:xfrm>
          <a:prstGeom prst="rect">
            <a:avLst/>
          </a:prstGeom>
        </p:spPr>
        <p:txBody>
          <a:bodyPr vert="horz" wrap="square" lIns="0" tIns="0" rIns="0" bIns="0" rtlCol="0">
            <a:spAutoFit/>
          </a:bodyPr>
          <a:lstStyle/>
          <a:p>
            <a:pPr marL="7392" algn="r">
              <a:lnSpc>
                <a:spcPts val="2068"/>
              </a:lnSpc>
            </a:pPr>
            <a:fld id="{4FC69F23-2E07-414A-8684-A0744552B4DF}" type="slidenum">
              <a:rPr lang="en-GB" sz="932" spc="7">
                <a:solidFill>
                  <a:srgbClr val="6300FF"/>
                </a:solidFill>
                <a:latin typeface="Arial"/>
                <a:cs typeface="Arial"/>
              </a:rPr>
              <a:pPr marL="7392" algn="r">
                <a:lnSpc>
                  <a:spcPts val="2068"/>
                </a:lnSpc>
              </a:pPr>
              <a:t>‹#›</a:t>
            </a:fld>
            <a:endParaRPr sz="932">
              <a:solidFill>
                <a:srgbClr val="6300FF"/>
              </a:solidFill>
              <a:latin typeface="Arial"/>
              <a:cs typeface="Arial"/>
            </a:endParaRP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4370023" y="1228379"/>
            <a:ext cx="3428389" cy="1712567"/>
          </a:xfrm>
          <a:prstGeom prst="rect">
            <a:avLst/>
          </a:prstGeom>
        </p:spPr>
        <p:txBody>
          <a:bodyPr lIns="0" tIns="0" rIns="0" bIns="0"/>
          <a:lstStyle>
            <a:lvl1pPr>
              <a:buNone/>
              <a:defRPr sz="1024"/>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8263468" y="1228379"/>
            <a:ext cx="3428389" cy="1712567"/>
          </a:xfrm>
          <a:prstGeom prst="rect">
            <a:avLst/>
          </a:prstGeom>
        </p:spPr>
        <p:txBody>
          <a:bodyPr lIns="0" tIns="0" rIns="0" bIns="0"/>
          <a:lstStyle>
            <a:lvl1pPr>
              <a:buNone/>
              <a:defRPr sz="1024"/>
            </a:lvl1pPr>
          </a:lstStyle>
          <a:p>
            <a:endParaRPr lang="en-US"/>
          </a:p>
        </p:txBody>
      </p:sp>
      <p:sp>
        <p:nvSpPr>
          <p:cNvPr id="13" name="Picture Placeholder 92">
            <a:extLst>
              <a:ext uri="{FF2B5EF4-FFF2-40B4-BE49-F238E27FC236}">
                <a16:creationId xmlns:a16="http://schemas.microsoft.com/office/drawing/2014/main" id="{B3B2DFA7-F219-AF42-ACE7-C8C87965505E}"/>
              </a:ext>
            </a:extLst>
          </p:cNvPr>
          <p:cNvSpPr>
            <a:spLocks noGrp="1"/>
          </p:cNvSpPr>
          <p:nvPr>
            <p:ph type="pic" sz="quarter" idx="27"/>
          </p:nvPr>
        </p:nvSpPr>
        <p:spPr>
          <a:xfrm>
            <a:off x="476576" y="3859440"/>
            <a:ext cx="3428389" cy="1712567"/>
          </a:xfrm>
          <a:prstGeom prst="rect">
            <a:avLst/>
          </a:prstGeom>
        </p:spPr>
        <p:txBody>
          <a:bodyPr lIns="0" tIns="0" rIns="0" bIns="0"/>
          <a:lstStyle>
            <a:lvl1pPr>
              <a:buNone/>
              <a:defRPr sz="1024"/>
            </a:lvl1pPr>
          </a:lstStyle>
          <a:p>
            <a:endParaRPr lang="en-US"/>
          </a:p>
        </p:txBody>
      </p:sp>
      <p:sp>
        <p:nvSpPr>
          <p:cNvPr id="14" name="Picture Placeholder 92">
            <a:extLst>
              <a:ext uri="{FF2B5EF4-FFF2-40B4-BE49-F238E27FC236}">
                <a16:creationId xmlns:a16="http://schemas.microsoft.com/office/drawing/2014/main" id="{F2B69C13-067E-EF42-B7A3-5E1BCE8A19F6}"/>
              </a:ext>
            </a:extLst>
          </p:cNvPr>
          <p:cNvSpPr>
            <a:spLocks noGrp="1"/>
          </p:cNvSpPr>
          <p:nvPr>
            <p:ph type="pic" sz="quarter" idx="28"/>
          </p:nvPr>
        </p:nvSpPr>
        <p:spPr>
          <a:xfrm>
            <a:off x="4370023" y="3859440"/>
            <a:ext cx="3428389" cy="1712567"/>
          </a:xfrm>
          <a:prstGeom prst="rect">
            <a:avLst/>
          </a:prstGeom>
        </p:spPr>
        <p:txBody>
          <a:bodyPr lIns="0" tIns="0" rIns="0" bIns="0"/>
          <a:lstStyle>
            <a:lvl1pPr>
              <a:buNone/>
              <a:defRPr sz="1024"/>
            </a:lvl1pPr>
          </a:lstStyle>
          <a:p>
            <a:endParaRPr lang="en-US"/>
          </a:p>
        </p:txBody>
      </p:sp>
      <p:sp>
        <p:nvSpPr>
          <p:cNvPr id="18" name="Picture Placeholder 92">
            <a:extLst>
              <a:ext uri="{FF2B5EF4-FFF2-40B4-BE49-F238E27FC236}">
                <a16:creationId xmlns:a16="http://schemas.microsoft.com/office/drawing/2014/main" id="{9E6B1FF5-EC10-A048-95D7-3E03D37830F4}"/>
              </a:ext>
            </a:extLst>
          </p:cNvPr>
          <p:cNvSpPr>
            <a:spLocks noGrp="1"/>
          </p:cNvSpPr>
          <p:nvPr>
            <p:ph type="pic" sz="quarter" idx="29"/>
          </p:nvPr>
        </p:nvSpPr>
        <p:spPr>
          <a:xfrm>
            <a:off x="8263468" y="3859440"/>
            <a:ext cx="3428389" cy="1712567"/>
          </a:xfrm>
          <a:prstGeom prst="rect">
            <a:avLst/>
          </a:prstGeom>
        </p:spPr>
        <p:txBody>
          <a:bodyPr lIns="0" tIns="0" rIns="0" bIns="0"/>
          <a:lstStyle>
            <a:lvl1pPr>
              <a:buNone/>
              <a:defRPr sz="1024"/>
            </a:lvl1pPr>
          </a:lstStyle>
          <a:p>
            <a:endParaRPr lang="en-US"/>
          </a:p>
        </p:txBody>
      </p:sp>
      <p:sp>
        <p:nvSpPr>
          <p:cNvPr id="23" name="Text Placeholder 94">
            <a:extLst>
              <a:ext uri="{FF2B5EF4-FFF2-40B4-BE49-F238E27FC236}">
                <a16:creationId xmlns:a16="http://schemas.microsoft.com/office/drawing/2014/main" id="{36A00691-0A25-BA49-8B3F-153375F8D27D}"/>
              </a:ext>
            </a:extLst>
          </p:cNvPr>
          <p:cNvSpPr>
            <a:spLocks noGrp="1"/>
          </p:cNvSpPr>
          <p:nvPr>
            <p:ph type="body" sz="quarter" idx="30"/>
          </p:nvPr>
        </p:nvSpPr>
        <p:spPr>
          <a:xfrm>
            <a:off x="4362779" y="3067149"/>
            <a:ext cx="3428389" cy="411999"/>
          </a:xfrm>
          <a:prstGeom prst="rect">
            <a:avLst/>
          </a:prstGeom>
        </p:spPr>
        <p:txBody>
          <a:bodyPr lIns="0" tIns="0" rIns="0" bIns="0" anchor="t" anchorCtr="0"/>
          <a:lstStyle>
            <a:lvl1pPr marL="0" indent="0" algn="l">
              <a:lnSpc>
                <a:spcPct val="100000"/>
              </a:lnSpc>
              <a:buNone/>
              <a:tabLst/>
              <a:defRPr sz="1024"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163FF4FB-0980-5C43-A5EB-353D538857B9}"/>
              </a:ext>
            </a:extLst>
          </p:cNvPr>
          <p:cNvSpPr>
            <a:spLocks noGrp="1"/>
          </p:cNvSpPr>
          <p:nvPr>
            <p:ph type="body" sz="quarter" idx="31"/>
          </p:nvPr>
        </p:nvSpPr>
        <p:spPr>
          <a:xfrm>
            <a:off x="8263468" y="3067149"/>
            <a:ext cx="3428389" cy="411999"/>
          </a:xfrm>
          <a:prstGeom prst="rect">
            <a:avLst/>
          </a:prstGeom>
        </p:spPr>
        <p:txBody>
          <a:bodyPr lIns="0" tIns="0" rIns="0" bIns="0" anchor="t" anchorCtr="0"/>
          <a:lstStyle>
            <a:lvl1pPr marL="0" indent="0" algn="l">
              <a:lnSpc>
                <a:spcPct val="100000"/>
              </a:lnSpc>
              <a:buNone/>
              <a:tabLst/>
              <a:defRPr sz="1024"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50306DFE-3F94-614E-8261-59D8CBBDAC62}"/>
              </a:ext>
            </a:extLst>
          </p:cNvPr>
          <p:cNvSpPr>
            <a:spLocks noGrp="1"/>
          </p:cNvSpPr>
          <p:nvPr>
            <p:ph type="body" sz="quarter" idx="32"/>
          </p:nvPr>
        </p:nvSpPr>
        <p:spPr>
          <a:xfrm>
            <a:off x="476579" y="5683583"/>
            <a:ext cx="3428389" cy="411999"/>
          </a:xfrm>
          <a:prstGeom prst="rect">
            <a:avLst/>
          </a:prstGeom>
        </p:spPr>
        <p:txBody>
          <a:bodyPr lIns="0" tIns="0" rIns="0" bIns="0" anchor="t" anchorCtr="0"/>
          <a:lstStyle>
            <a:lvl1pPr marL="0" indent="0" algn="l">
              <a:lnSpc>
                <a:spcPct val="100000"/>
              </a:lnSpc>
              <a:buNone/>
              <a:tabLst/>
              <a:defRPr sz="1024"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A6815294-8500-9B4F-88CE-2794C521A709}"/>
              </a:ext>
            </a:extLst>
          </p:cNvPr>
          <p:cNvSpPr>
            <a:spLocks noGrp="1"/>
          </p:cNvSpPr>
          <p:nvPr>
            <p:ph type="body" sz="quarter" idx="33"/>
          </p:nvPr>
        </p:nvSpPr>
        <p:spPr>
          <a:xfrm>
            <a:off x="4362779" y="5683583"/>
            <a:ext cx="3428389" cy="411999"/>
          </a:xfrm>
          <a:prstGeom prst="rect">
            <a:avLst/>
          </a:prstGeom>
        </p:spPr>
        <p:txBody>
          <a:bodyPr lIns="0" tIns="0" rIns="0" bIns="0" anchor="t" anchorCtr="0"/>
          <a:lstStyle>
            <a:lvl1pPr marL="0" indent="0" algn="l">
              <a:lnSpc>
                <a:spcPct val="100000"/>
              </a:lnSpc>
              <a:buNone/>
              <a:tabLst/>
              <a:defRPr sz="1024"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1DB78D36-76D3-F245-8121-FAB31B0AB4C8}"/>
              </a:ext>
            </a:extLst>
          </p:cNvPr>
          <p:cNvSpPr>
            <a:spLocks noGrp="1"/>
          </p:cNvSpPr>
          <p:nvPr>
            <p:ph type="body" sz="quarter" idx="34"/>
          </p:nvPr>
        </p:nvSpPr>
        <p:spPr>
          <a:xfrm>
            <a:off x="8263468" y="5683583"/>
            <a:ext cx="3428389" cy="411999"/>
          </a:xfrm>
          <a:prstGeom prst="rect">
            <a:avLst/>
          </a:prstGeom>
        </p:spPr>
        <p:txBody>
          <a:bodyPr lIns="0" tIns="0" rIns="0" bIns="0" anchor="t" anchorCtr="0"/>
          <a:lstStyle>
            <a:lvl1pPr marL="0" indent="0" algn="l">
              <a:lnSpc>
                <a:spcPct val="100000"/>
              </a:lnSpc>
              <a:buNone/>
              <a:tabLst/>
              <a:defRPr sz="1024"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19" name="object 37">
            <a:extLst>
              <a:ext uri="{FF2B5EF4-FFF2-40B4-BE49-F238E27FC236}">
                <a16:creationId xmlns:a16="http://schemas.microsoft.com/office/drawing/2014/main" id="{B34F3A98-4003-CED0-37EA-951AEF277B8D}"/>
              </a:ext>
            </a:extLst>
          </p:cNvPr>
          <p:cNvSpPr txBox="1"/>
          <p:nvPr userDrawn="1"/>
        </p:nvSpPr>
        <p:spPr>
          <a:xfrm>
            <a:off x="486735" y="6388341"/>
            <a:ext cx="2053268" cy="229165"/>
          </a:xfrm>
          <a:prstGeom prst="rect">
            <a:avLst/>
          </a:prstGeom>
        </p:spPr>
        <p:txBody>
          <a:bodyPr vert="horz" wrap="square" lIns="0" tIns="0" rIns="0" bIns="0" rtlCol="0">
            <a:spAutoFit/>
          </a:bodyPr>
          <a:lstStyle/>
          <a:p>
            <a:pPr marL="7392">
              <a:lnSpc>
                <a:spcPts val="2068"/>
              </a:lnSpc>
            </a:pPr>
            <a:r>
              <a:rPr lang="en-GB" sz="932" b="1" spc="7">
                <a:solidFill>
                  <a:srgbClr val="6300FF"/>
                </a:solidFill>
                <a:latin typeface="Arial"/>
                <a:cs typeface="Arial"/>
              </a:rPr>
              <a:t>TII </a:t>
            </a:r>
            <a:r>
              <a:rPr lang="en-GB" sz="932" spc="7">
                <a:solidFill>
                  <a:srgbClr val="6300FF"/>
                </a:solidFill>
                <a:latin typeface="Arial"/>
                <a:cs typeface="Arial"/>
              </a:rPr>
              <a:t>– Technology Innovation Institute</a:t>
            </a:r>
            <a:endParaRPr sz="932">
              <a:solidFill>
                <a:srgbClr val="6300FF"/>
              </a:solidFill>
              <a:latin typeface="Arial"/>
              <a:cs typeface="Arial"/>
            </a:endParaRPr>
          </a:p>
        </p:txBody>
      </p:sp>
    </p:spTree>
    <p:extLst>
      <p:ext uri="{BB962C8B-B14F-4D97-AF65-F5344CB8AC3E}">
        <p14:creationId xmlns:p14="http://schemas.microsoft.com/office/powerpoint/2010/main" val="61577495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Color Divid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B416B-1787-074E-950D-0F36D9988C55}"/>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62785E29-0D1C-874A-B65E-752000D5696D}"/>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792" b="0">
                <a:solidFill>
                  <a:srgbClr val="BCCFD4"/>
                </a:solidFill>
              </a:defRPr>
            </a:lvl1pPr>
            <a:lvl2pPr>
              <a:defRPr sz="1792" b="0">
                <a:solidFill>
                  <a:srgbClr val="75787B"/>
                </a:solidFill>
              </a:defRPr>
            </a:lvl2pPr>
            <a:lvl3pPr>
              <a:defRPr sz="1792" b="0">
                <a:solidFill>
                  <a:srgbClr val="75787B"/>
                </a:solidFill>
              </a:defRPr>
            </a:lvl3pPr>
            <a:lvl4pPr>
              <a:defRPr sz="1792" b="0">
                <a:solidFill>
                  <a:srgbClr val="75787B"/>
                </a:solidFill>
              </a:defRPr>
            </a:lvl4pPr>
            <a:lvl5pPr>
              <a:defRPr sz="1792" b="0">
                <a:solidFill>
                  <a:srgbClr val="75787B"/>
                </a:solidFill>
              </a:defRPr>
            </a:lvl5pPr>
          </a:lstStyle>
          <a:p>
            <a:pPr lvl="0"/>
            <a:r>
              <a:rPr lang="en-US"/>
              <a:t>XXX XXX</a:t>
            </a:r>
          </a:p>
          <a:p>
            <a:pPr lvl="0"/>
            <a:r>
              <a:rPr lang="en-US"/>
              <a:t>Research Center</a:t>
            </a:r>
          </a:p>
        </p:txBody>
      </p:sp>
      <p:grpSp>
        <p:nvGrpSpPr>
          <p:cNvPr id="4" name="Group 3">
            <a:extLst>
              <a:ext uri="{FF2B5EF4-FFF2-40B4-BE49-F238E27FC236}">
                <a16:creationId xmlns:a16="http://schemas.microsoft.com/office/drawing/2014/main" id="{4C3E3856-34CC-414A-85C8-607962B7E17B}"/>
              </a:ext>
            </a:extLst>
          </p:cNvPr>
          <p:cNvGrpSpPr/>
          <p:nvPr userDrawn="1"/>
        </p:nvGrpSpPr>
        <p:grpSpPr>
          <a:xfrm>
            <a:off x="508391" y="507997"/>
            <a:ext cx="1756976" cy="969978"/>
            <a:chOff x="837666" y="837723"/>
            <a:chExt cx="2897383" cy="1599565"/>
          </a:xfrm>
        </p:grpSpPr>
        <p:grpSp>
          <p:nvGrpSpPr>
            <p:cNvPr id="5" name="object 3">
              <a:extLst>
                <a:ext uri="{FF2B5EF4-FFF2-40B4-BE49-F238E27FC236}">
                  <a16:creationId xmlns:a16="http://schemas.microsoft.com/office/drawing/2014/main" id="{3BDAF090-43CA-C843-A2B6-244973143AE5}"/>
                </a:ext>
              </a:extLst>
            </p:cNvPr>
            <p:cNvGrpSpPr/>
            <p:nvPr/>
          </p:nvGrpSpPr>
          <p:grpSpPr>
            <a:xfrm>
              <a:off x="2212954" y="1261511"/>
              <a:ext cx="1522095" cy="476884"/>
              <a:chOff x="2212954" y="1261511"/>
              <a:chExt cx="1522095" cy="476884"/>
            </a:xfrm>
          </p:grpSpPr>
          <p:pic>
            <p:nvPicPr>
              <p:cNvPr id="18" name="object 4">
                <a:extLst>
                  <a:ext uri="{FF2B5EF4-FFF2-40B4-BE49-F238E27FC236}">
                    <a16:creationId xmlns:a16="http://schemas.microsoft.com/office/drawing/2014/main" id="{A046E55E-87B6-9B46-A9B2-0CE6309DAB23}"/>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19" name="object 5">
                <a:extLst>
                  <a:ext uri="{FF2B5EF4-FFF2-40B4-BE49-F238E27FC236}">
                    <a16:creationId xmlns:a16="http://schemas.microsoft.com/office/drawing/2014/main" id="{8A110434-7D81-0E4F-91A8-3FF8B4258813}"/>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0" name="object 6">
                <a:extLst>
                  <a:ext uri="{FF2B5EF4-FFF2-40B4-BE49-F238E27FC236}">
                    <a16:creationId xmlns:a16="http://schemas.microsoft.com/office/drawing/2014/main" id="{10F7448A-DB80-7F4C-A5A8-0AFEA3DDFD28}"/>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1" name="object 7">
                <a:extLst>
                  <a:ext uri="{FF2B5EF4-FFF2-40B4-BE49-F238E27FC236}">
                    <a16:creationId xmlns:a16="http://schemas.microsoft.com/office/drawing/2014/main" id="{4BA24F97-0243-1047-B843-5281DCC5E668}"/>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2" name="object 8">
                <a:extLst>
                  <a:ext uri="{FF2B5EF4-FFF2-40B4-BE49-F238E27FC236}">
                    <a16:creationId xmlns:a16="http://schemas.microsoft.com/office/drawing/2014/main" id="{97676D87-BFBE-DC46-A9E7-50CDBD8898FC}"/>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3" name="object 9">
                <a:extLst>
                  <a:ext uri="{FF2B5EF4-FFF2-40B4-BE49-F238E27FC236}">
                    <a16:creationId xmlns:a16="http://schemas.microsoft.com/office/drawing/2014/main" id="{DFC9B6AE-EAD6-7C46-8CAA-625C7FCD5ACE}"/>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76"/>
              </a:p>
            </p:txBody>
          </p:sp>
          <p:pic>
            <p:nvPicPr>
              <p:cNvPr id="24" name="object 10">
                <a:extLst>
                  <a:ext uri="{FF2B5EF4-FFF2-40B4-BE49-F238E27FC236}">
                    <a16:creationId xmlns:a16="http://schemas.microsoft.com/office/drawing/2014/main" id="{44A7DD35-ECDA-FA4B-8DE3-ACC884265B58}"/>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5" name="object 11">
                <a:extLst>
                  <a:ext uri="{FF2B5EF4-FFF2-40B4-BE49-F238E27FC236}">
                    <a16:creationId xmlns:a16="http://schemas.microsoft.com/office/drawing/2014/main" id="{3AC6CA4C-37CD-D046-8B9E-EB0414100745}"/>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6" name="object 12">
                <a:extLst>
                  <a:ext uri="{FF2B5EF4-FFF2-40B4-BE49-F238E27FC236}">
                    <a16:creationId xmlns:a16="http://schemas.microsoft.com/office/drawing/2014/main" id="{7C3F4A25-1A3E-5B47-BEA6-53BBCC6B380B}"/>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7" name="object 13">
                <a:extLst>
                  <a:ext uri="{FF2B5EF4-FFF2-40B4-BE49-F238E27FC236}">
                    <a16:creationId xmlns:a16="http://schemas.microsoft.com/office/drawing/2014/main" id="{E12EC508-FBD2-6A41-9196-9DC494779220}"/>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76"/>
              </a:p>
            </p:txBody>
          </p:sp>
          <p:pic>
            <p:nvPicPr>
              <p:cNvPr id="28" name="object 14">
                <a:extLst>
                  <a:ext uri="{FF2B5EF4-FFF2-40B4-BE49-F238E27FC236}">
                    <a16:creationId xmlns:a16="http://schemas.microsoft.com/office/drawing/2014/main" id="{F4B2D864-50BA-E041-A327-1574963C1FA3}"/>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29" name="object 15">
                <a:extLst>
                  <a:ext uri="{FF2B5EF4-FFF2-40B4-BE49-F238E27FC236}">
                    <a16:creationId xmlns:a16="http://schemas.microsoft.com/office/drawing/2014/main" id="{7F7CE982-CBFE-2748-B21A-0F92F27E833F}"/>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0" name="object 16">
                <a:extLst>
                  <a:ext uri="{FF2B5EF4-FFF2-40B4-BE49-F238E27FC236}">
                    <a16:creationId xmlns:a16="http://schemas.microsoft.com/office/drawing/2014/main" id="{7547E727-0BB7-3D49-8FFE-51B1E4E599A4}"/>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1" name="object 17">
                <a:extLst>
                  <a:ext uri="{FF2B5EF4-FFF2-40B4-BE49-F238E27FC236}">
                    <a16:creationId xmlns:a16="http://schemas.microsoft.com/office/drawing/2014/main" id="{CF6A6E76-C435-2447-B6A7-70E7595D2E9C}"/>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2" name="object 18">
                <a:extLst>
                  <a:ext uri="{FF2B5EF4-FFF2-40B4-BE49-F238E27FC236}">
                    <a16:creationId xmlns:a16="http://schemas.microsoft.com/office/drawing/2014/main" id="{4CABB96F-B195-2A43-B22B-BB2CAB5AC6F2}"/>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76"/>
              </a:p>
            </p:txBody>
          </p:sp>
          <p:pic>
            <p:nvPicPr>
              <p:cNvPr id="33" name="object 19">
                <a:extLst>
                  <a:ext uri="{FF2B5EF4-FFF2-40B4-BE49-F238E27FC236}">
                    <a16:creationId xmlns:a16="http://schemas.microsoft.com/office/drawing/2014/main" id="{FD113520-4605-BC43-B69A-8C7C9FC4CC22}"/>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4" name="object 20">
                <a:extLst>
                  <a:ext uri="{FF2B5EF4-FFF2-40B4-BE49-F238E27FC236}">
                    <a16:creationId xmlns:a16="http://schemas.microsoft.com/office/drawing/2014/main" id="{2FC25EC5-6FAD-1343-B65F-87FEFECE666E}"/>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6" name="object 21">
              <a:extLst>
                <a:ext uri="{FF2B5EF4-FFF2-40B4-BE49-F238E27FC236}">
                  <a16:creationId xmlns:a16="http://schemas.microsoft.com/office/drawing/2014/main" id="{981814A5-136A-9E48-9FE6-5BB2BB18F6EF}"/>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76"/>
            </a:p>
          </p:txBody>
        </p:sp>
        <p:grpSp>
          <p:nvGrpSpPr>
            <p:cNvPr id="7" name="object 22">
              <a:extLst>
                <a:ext uri="{FF2B5EF4-FFF2-40B4-BE49-F238E27FC236}">
                  <a16:creationId xmlns:a16="http://schemas.microsoft.com/office/drawing/2014/main" id="{B8864EDD-3385-4D45-8C41-C0E8AE07119B}"/>
                </a:ext>
              </a:extLst>
            </p:cNvPr>
            <p:cNvGrpSpPr/>
            <p:nvPr/>
          </p:nvGrpSpPr>
          <p:grpSpPr>
            <a:xfrm>
              <a:off x="2343359" y="1805714"/>
              <a:ext cx="974725" cy="202565"/>
              <a:chOff x="2343359" y="1805714"/>
              <a:chExt cx="974725" cy="202565"/>
            </a:xfrm>
          </p:grpSpPr>
          <p:pic>
            <p:nvPicPr>
              <p:cNvPr id="11" name="object 23">
                <a:extLst>
                  <a:ext uri="{FF2B5EF4-FFF2-40B4-BE49-F238E27FC236}">
                    <a16:creationId xmlns:a16="http://schemas.microsoft.com/office/drawing/2014/main" id="{37D4A024-C569-FE4B-921E-8A7618A6BBB1}"/>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2" name="object 24">
                <a:extLst>
                  <a:ext uri="{FF2B5EF4-FFF2-40B4-BE49-F238E27FC236}">
                    <a16:creationId xmlns:a16="http://schemas.microsoft.com/office/drawing/2014/main" id="{A41F4B80-7B46-FF49-92CF-4BFA905FC94C}"/>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3" name="object 25">
                <a:extLst>
                  <a:ext uri="{FF2B5EF4-FFF2-40B4-BE49-F238E27FC236}">
                    <a16:creationId xmlns:a16="http://schemas.microsoft.com/office/drawing/2014/main" id="{D9AFCA6B-B9C9-C94F-863D-68D0D98E5A21}"/>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76"/>
              </a:p>
            </p:txBody>
          </p:sp>
          <p:pic>
            <p:nvPicPr>
              <p:cNvPr id="14" name="object 26">
                <a:extLst>
                  <a:ext uri="{FF2B5EF4-FFF2-40B4-BE49-F238E27FC236}">
                    <a16:creationId xmlns:a16="http://schemas.microsoft.com/office/drawing/2014/main" id="{DFE93F9E-F919-7B46-B651-F6A7EAB75EF8}"/>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5" name="object 27">
                <a:extLst>
                  <a:ext uri="{FF2B5EF4-FFF2-40B4-BE49-F238E27FC236}">
                    <a16:creationId xmlns:a16="http://schemas.microsoft.com/office/drawing/2014/main" id="{15A441BF-CEB7-CC46-89F1-CF05C8C3DCD3}"/>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6" name="object 28">
                <a:extLst>
                  <a:ext uri="{FF2B5EF4-FFF2-40B4-BE49-F238E27FC236}">
                    <a16:creationId xmlns:a16="http://schemas.microsoft.com/office/drawing/2014/main" id="{7981CED0-8687-C743-94A0-A8A878714AAC}"/>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7" name="object 29">
                <a:extLst>
                  <a:ext uri="{FF2B5EF4-FFF2-40B4-BE49-F238E27FC236}">
                    <a16:creationId xmlns:a16="http://schemas.microsoft.com/office/drawing/2014/main" id="{D8F2A643-0093-D147-A2A1-E8C83FB96BCB}"/>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8" name="object 30">
              <a:extLst>
                <a:ext uri="{FF2B5EF4-FFF2-40B4-BE49-F238E27FC236}">
                  <a16:creationId xmlns:a16="http://schemas.microsoft.com/office/drawing/2014/main" id="{DCBB9A07-53E9-3745-8942-9ABCB0731CB5}"/>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76"/>
            </a:p>
          </p:txBody>
        </p:sp>
        <p:sp>
          <p:nvSpPr>
            <p:cNvPr id="9" name="object 31">
              <a:extLst>
                <a:ext uri="{FF2B5EF4-FFF2-40B4-BE49-F238E27FC236}">
                  <a16:creationId xmlns:a16="http://schemas.microsoft.com/office/drawing/2014/main" id="{46298C47-FF75-A846-951C-B28BF073E1EF}"/>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76"/>
            </a:p>
          </p:txBody>
        </p:sp>
        <p:sp>
          <p:nvSpPr>
            <p:cNvPr id="10" name="object 32">
              <a:extLst>
                <a:ext uri="{FF2B5EF4-FFF2-40B4-BE49-F238E27FC236}">
                  <a16:creationId xmlns:a16="http://schemas.microsoft.com/office/drawing/2014/main" id="{B364B3DA-ABEF-3141-BF5D-15261F29DB75}"/>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76"/>
            </a:p>
          </p:txBody>
        </p:sp>
      </p:grpSp>
      <p:sp>
        <p:nvSpPr>
          <p:cNvPr id="35" name="object 37">
            <a:extLst>
              <a:ext uri="{FF2B5EF4-FFF2-40B4-BE49-F238E27FC236}">
                <a16:creationId xmlns:a16="http://schemas.microsoft.com/office/drawing/2014/main" id="{502C4881-E960-0146-9703-EC4CDD2BCE2E}"/>
              </a:ext>
            </a:extLst>
          </p:cNvPr>
          <p:cNvSpPr txBox="1"/>
          <p:nvPr userDrawn="1"/>
        </p:nvSpPr>
        <p:spPr>
          <a:xfrm>
            <a:off x="11187839" y="6391624"/>
            <a:ext cx="525613" cy="269304"/>
          </a:xfrm>
          <a:prstGeom prst="rect">
            <a:avLst/>
          </a:prstGeom>
        </p:spPr>
        <p:txBody>
          <a:bodyPr vert="horz" wrap="square" lIns="0" tIns="0" rIns="0" bIns="0" rtlCol="0">
            <a:spAutoFit/>
          </a:bodyPr>
          <a:lstStyle/>
          <a:p>
            <a:pPr marL="7392" algn="r">
              <a:lnSpc>
                <a:spcPts val="2068"/>
              </a:lnSpc>
            </a:pPr>
            <a:r>
              <a:rPr sz="1804" spc="7">
                <a:solidFill>
                  <a:schemeClr val="bg1"/>
                </a:solidFill>
                <a:latin typeface="Arial"/>
                <a:cs typeface="Arial"/>
              </a:rPr>
              <a:t>tii.ae</a:t>
            </a:r>
            <a:endParaRPr sz="1804">
              <a:solidFill>
                <a:schemeClr val="bg1"/>
              </a:solidFill>
              <a:latin typeface="Arial"/>
              <a:cs typeface="Arial"/>
            </a:endParaRPr>
          </a:p>
        </p:txBody>
      </p:sp>
    </p:spTree>
    <p:extLst>
      <p:ext uri="{BB962C8B-B14F-4D97-AF65-F5344CB8AC3E}">
        <p14:creationId xmlns:p14="http://schemas.microsoft.com/office/powerpoint/2010/main" val="2486427961"/>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cSld name="Color_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67B59-51EA-AA42-B009-CCC5AF40371A}"/>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C59353D9-6255-2941-911E-606B1C7DC1D5}"/>
              </a:ext>
            </a:extLst>
          </p:cNvPr>
          <p:cNvSpPr>
            <a:spLocks noGrp="1"/>
          </p:cNvSpPr>
          <p:nvPr>
            <p:ph type="body" sz="quarter" idx="10" hasCustomPrompt="1"/>
          </p:nvPr>
        </p:nvSpPr>
        <p:spPr>
          <a:xfrm>
            <a:off x="478365" y="6070603"/>
            <a:ext cx="8462435" cy="338876"/>
          </a:xfrm>
          <a:prstGeom prst="rect">
            <a:avLst/>
          </a:prstGeom>
        </p:spPr>
        <p:txBody>
          <a:bodyPr lIns="0" tIns="0" rIns="0" bIns="0" anchor="b" anchorCtr="0"/>
          <a:lstStyle>
            <a:lvl1pPr marL="0">
              <a:buFont typeface="Arial" panose="020B0604020202020204" pitchFamily="34" charset="0"/>
              <a:buNone/>
              <a:defRPr sz="1792" b="0">
                <a:solidFill>
                  <a:srgbClr val="44D6AC"/>
                </a:solidFill>
              </a:defRPr>
            </a:lvl1pPr>
            <a:lvl2pPr>
              <a:defRPr sz="1792" b="0">
                <a:solidFill>
                  <a:srgbClr val="75787B"/>
                </a:solidFill>
              </a:defRPr>
            </a:lvl2pPr>
            <a:lvl3pPr>
              <a:defRPr sz="1792" b="0">
                <a:solidFill>
                  <a:srgbClr val="75787B"/>
                </a:solidFill>
              </a:defRPr>
            </a:lvl3pPr>
            <a:lvl4pPr>
              <a:defRPr sz="1792" b="0">
                <a:solidFill>
                  <a:srgbClr val="75787B"/>
                </a:solidFill>
              </a:defRPr>
            </a:lvl4pPr>
            <a:lvl5pPr>
              <a:defRPr sz="1792" b="0">
                <a:solidFill>
                  <a:srgbClr val="75787B"/>
                </a:solidFill>
              </a:defRPr>
            </a:lvl5pPr>
          </a:lstStyle>
          <a:p>
            <a:pPr lvl="0"/>
            <a:r>
              <a:rPr lang="en-US"/>
              <a:t>Artificial Intelligence Cross-Center Unit</a:t>
            </a:r>
          </a:p>
        </p:txBody>
      </p:sp>
    </p:spTree>
    <p:extLst>
      <p:ext uri="{BB962C8B-B14F-4D97-AF65-F5344CB8AC3E}">
        <p14:creationId xmlns:p14="http://schemas.microsoft.com/office/powerpoint/2010/main" val="2981482656"/>
      </p:ext>
    </p:extLst>
  </p:cSld>
  <p:clrMapOvr>
    <a:masterClrMapping/>
  </p:clrMapOvr>
  <p:hf hdr="0" ftr="0" dt="0"/>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5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8" y="451913"/>
            <a:ext cx="8737535" cy="299879"/>
          </a:xfrm>
          <a:prstGeom prst="rect">
            <a:avLst/>
          </a:prstGeom>
        </p:spPr>
        <p:txBody>
          <a:bodyPr lIns="0" tIns="0" rIns="0" bIns="0"/>
          <a:lstStyle>
            <a:lvl1pPr>
              <a:defRPr lang="en-US" sz="2400" b="1" kern="1200" dirty="0">
                <a:solidFill>
                  <a:srgbClr val="253746"/>
                </a:solidFill>
                <a:latin typeface="Arial" panose="020B0604020202020204" pitchFamily="34" charset="0"/>
                <a:ea typeface="+mj-ea"/>
                <a:cs typeface="Arial" panose="020B0604020202020204" pitchFamily="34" charset="0"/>
              </a:defRPr>
            </a:lvl1pPr>
          </a:lstStyle>
          <a:p>
            <a:r>
              <a:rPr lang="en-US"/>
              <a:t>Click to edit title</a:t>
            </a:r>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8" y="864064"/>
            <a:ext cx="8737535" cy="276565"/>
          </a:xfrm>
          <a:prstGeom prst="rect">
            <a:avLst/>
          </a:prstGeom>
        </p:spPr>
        <p:txBody>
          <a:bodyPr lIns="0" tIns="0" rIns="0" bIns="0"/>
          <a:lstStyle>
            <a:lvl1pPr marL="0" indent="0">
              <a:buNone/>
              <a:defRPr lang="en-US" sz="1920" b="0" kern="1200" dirty="0" smtClean="0">
                <a:solidFill>
                  <a:srgbClr val="253746"/>
                </a:solidFill>
                <a:latin typeface="Arial" panose="020B0604020202020204" pitchFamily="34" charset="0"/>
                <a:ea typeface="+mj-ea"/>
                <a:cs typeface="Arial" panose="020B0604020202020204" pitchFamily="34" charset="0"/>
              </a:defRPr>
            </a:lvl1pPr>
            <a:lvl2pPr marL="438856" indent="0">
              <a:buNone/>
              <a:defRPr lang="en-US" sz="2400" b="1" kern="1200" dirty="0" smtClean="0">
                <a:solidFill>
                  <a:schemeClr val="tx2"/>
                </a:solidFill>
                <a:latin typeface="Arial" panose="020B0604020202020204" pitchFamily="34" charset="0"/>
                <a:ea typeface="+mj-ea"/>
                <a:cs typeface="Arial" panose="020B0604020202020204" pitchFamily="34" charset="0"/>
              </a:defRPr>
            </a:lvl2pPr>
            <a:lvl3pPr marL="877710" indent="0">
              <a:buNone/>
              <a:defRPr lang="en-US" sz="2400" b="1" kern="1200" dirty="0" smtClean="0">
                <a:solidFill>
                  <a:schemeClr val="tx2"/>
                </a:solidFill>
                <a:latin typeface="Arial" panose="020B0604020202020204" pitchFamily="34" charset="0"/>
                <a:ea typeface="+mj-ea"/>
                <a:cs typeface="Arial" panose="020B0604020202020204" pitchFamily="34" charset="0"/>
              </a:defRPr>
            </a:lvl3pPr>
            <a:lvl4pPr marL="1316566" indent="0">
              <a:buNone/>
              <a:defRPr lang="en-US" sz="2400" b="1" kern="1200" dirty="0" smtClean="0">
                <a:solidFill>
                  <a:schemeClr val="tx2"/>
                </a:solidFill>
                <a:latin typeface="Arial" panose="020B0604020202020204" pitchFamily="34" charset="0"/>
                <a:ea typeface="+mj-ea"/>
                <a:cs typeface="Arial" panose="020B0604020202020204" pitchFamily="34" charset="0"/>
              </a:defRPr>
            </a:lvl4pPr>
            <a:lvl5pPr marL="1755421" indent="0">
              <a:buNone/>
              <a:defRPr lang="en-GB" sz="24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3" y="6347883"/>
            <a:ext cx="398463" cy="148166"/>
          </a:xfrm>
          <a:prstGeom prst="rect">
            <a:avLst/>
          </a:prstGeom>
        </p:spPr>
        <p:txBody>
          <a:bodyPr vert="horz" lIns="0" tIns="0" rIns="0" bIns="0" rtlCol="0" anchor="ctr"/>
          <a:lstStyle>
            <a:lvl1pPr algn="r">
              <a:defRPr sz="960" b="0">
                <a:solidFill>
                  <a:schemeClr val="tx2"/>
                </a:solidFill>
              </a:defRPr>
            </a:lvl1pPr>
          </a:lstStyle>
          <a:p>
            <a:fld id="{C8A43965-4643-F643-A67C-D0741259ACA1}" type="slidenum">
              <a:rPr lang="en-GB" smtClean="0"/>
              <a:pPr/>
              <a:t>‹#›</a:t>
            </a:fld>
            <a:endParaRPr lang="en-GB"/>
          </a:p>
        </p:txBody>
      </p:sp>
      <p:sp>
        <p:nvSpPr>
          <p:cNvPr id="7" name="Text Placeholder 2">
            <a:extLst>
              <a:ext uri="{FF2B5EF4-FFF2-40B4-BE49-F238E27FC236}">
                <a16:creationId xmlns:a16="http://schemas.microsoft.com/office/drawing/2014/main" id="{F786D4C6-3F45-4E9D-9D8F-8CC645EFA17B}"/>
              </a:ext>
            </a:extLst>
          </p:cNvPr>
          <p:cNvSpPr>
            <a:spLocks noGrp="1"/>
          </p:cNvSpPr>
          <p:nvPr>
            <p:ph type="body" sz="quarter" idx="10"/>
          </p:nvPr>
        </p:nvSpPr>
        <p:spPr>
          <a:xfrm>
            <a:off x="515795" y="1542689"/>
            <a:ext cx="11163600" cy="4679209"/>
          </a:xfrm>
          <a:prstGeom prst="rect">
            <a:avLst/>
          </a:prstGeom>
        </p:spPr>
        <p:txBody>
          <a:bodyPr/>
          <a:lstStyle>
            <a:lvl1pPr>
              <a:buClr>
                <a:schemeClr val="tx2"/>
              </a:buClr>
              <a:defRPr sz="1344">
                <a:solidFill>
                  <a:srgbClr val="44D6AC"/>
                </a:solidFill>
              </a:defRPr>
            </a:lvl1pPr>
            <a:lvl2pPr>
              <a:buClr>
                <a:schemeClr val="tx2"/>
              </a:buClr>
              <a:defRPr sz="1344">
                <a:solidFill>
                  <a:srgbClr val="44D6AC"/>
                </a:solidFill>
              </a:defRPr>
            </a:lvl2pPr>
            <a:lvl3pPr>
              <a:buClr>
                <a:schemeClr val="tx2"/>
              </a:buClr>
              <a:defRPr sz="1344">
                <a:solidFill>
                  <a:srgbClr val="44D6AC"/>
                </a:solidFill>
              </a:defRPr>
            </a:lvl3pPr>
            <a:lvl4pPr>
              <a:buClr>
                <a:schemeClr val="tx2"/>
              </a:buClr>
              <a:defRPr sz="1344">
                <a:solidFill>
                  <a:srgbClr val="44D6AC"/>
                </a:solidFill>
              </a:defRPr>
            </a:lvl4pPr>
            <a:lvl5pPr>
              <a:buClr>
                <a:schemeClr val="tx2"/>
              </a:buClr>
              <a:defRPr sz="1344">
                <a:solidFill>
                  <a:srgbClr val="44D6A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040889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476576" y="1228379"/>
            <a:ext cx="3428389" cy="171256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8" y="3067147"/>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4370022" y="1228379"/>
            <a:ext cx="3428389" cy="1712568"/>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8263467" y="1228379"/>
            <a:ext cx="3428389" cy="1712568"/>
          </a:xfrm>
          <a:prstGeom prst="rect">
            <a:avLst/>
          </a:prstGeom>
        </p:spPr>
        <p:txBody>
          <a:bodyPr lIns="0" tIns="0" rIns="0" bIns="0"/>
          <a:lstStyle>
            <a:lvl1pPr>
              <a:buNone/>
              <a:defRPr sz="1067"/>
            </a:lvl1pPr>
          </a:lstStyle>
          <a:p>
            <a:endParaRPr lang="en-US"/>
          </a:p>
        </p:txBody>
      </p:sp>
      <p:sp>
        <p:nvSpPr>
          <p:cNvPr id="13" name="Picture Placeholder 92">
            <a:extLst>
              <a:ext uri="{FF2B5EF4-FFF2-40B4-BE49-F238E27FC236}">
                <a16:creationId xmlns:a16="http://schemas.microsoft.com/office/drawing/2014/main" id="{B3B2DFA7-F219-AF42-ACE7-C8C87965505E}"/>
              </a:ext>
            </a:extLst>
          </p:cNvPr>
          <p:cNvSpPr>
            <a:spLocks noGrp="1"/>
          </p:cNvSpPr>
          <p:nvPr>
            <p:ph type="pic" sz="quarter" idx="27"/>
          </p:nvPr>
        </p:nvSpPr>
        <p:spPr>
          <a:xfrm>
            <a:off x="476576" y="3859439"/>
            <a:ext cx="3428389" cy="1712568"/>
          </a:xfrm>
          <a:prstGeom prst="rect">
            <a:avLst/>
          </a:prstGeom>
        </p:spPr>
        <p:txBody>
          <a:bodyPr lIns="0" tIns="0" rIns="0" bIns="0"/>
          <a:lstStyle>
            <a:lvl1pPr>
              <a:buNone/>
              <a:defRPr sz="1067"/>
            </a:lvl1pPr>
          </a:lstStyle>
          <a:p>
            <a:endParaRPr lang="en-US"/>
          </a:p>
        </p:txBody>
      </p:sp>
      <p:sp>
        <p:nvSpPr>
          <p:cNvPr id="14" name="Picture Placeholder 92">
            <a:extLst>
              <a:ext uri="{FF2B5EF4-FFF2-40B4-BE49-F238E27FC236}">
                <a16:creationId xmlns:a16="http://schemas.microsoft.com/office/drawing/2014/main" id="{F2B69C13-067E-EF42-B7A3-5E1BCE8A19F6}"/>
              </a:ext>
            </a:extLst>
          </p:cNvPr>
          <p:cNvSpPr>
            <a:spLocks noGrp="1"/>
          </p:cNvSpPr>
          <p:nvPr>
            <p:ph type="pic" sz="quarter" idx="28"/>
          </p:nvPr>
        </p:nvSpPr>
        <p:spPr>
          <a:xfrm>
            <a:off x="4370022" y="3859439"/>
            <a:ext cx="3428389" cy="1712568"/>
          </a:xfrm>
          <a:prstGeom prst="rect">
            <a:avLst/>
          </a:prstGeom>
        </p:spPr>
        <p:txBody>
          <a:bodyPr lIns="0" tIns="0" rIns="0" bIns="0"/>
          <a:lstStyle>
            <a:lvl1pPr>
              <a:buNone/>
              <a:defRPr sz="1067"/>
            </a:lvl1pPr>
          </a:lstStyle>
          <a:p>
            <a:endParaRPr lang="en-US"/>
          </a:p>
        </p:txBody>
      </p:sp>
      <p:sp>
        <p:nvSpPr>
          <p:cNvPr id="18" name="Picture Placeholder 92">
            <a:extLst>
              <a:ext uri="{FF2B5EF4-FFF2-40B4-BE49-F238E27FC236}">
                <a16:creationId xmlns:a16="http://schemas.microsoft.com/office/drawing/2014/main" id="{9E6B1FF5-EC10-A048-95D7-3E03D37830F4}"/>
              </a:ext>
            </a:extLst>
          </p:cNvPr>
          <p:cNvSpPr>
            <a:spLocks noGrp="1"/>
          </p:cNvSpPr>
          <p:nvPr>
            <p:ph type="pic" sz="quarter" idx="29"/>
          </p:nvPr>
        </p:nvSpPr>
        <p:spPr>
          <a:xfrm>
            <a:off x="8263467" y="3859439"/>
            <a:ext cx="3428389" cy="1712568"/>
          </a:xfrm>
          <a:prstGeom prst="rect">
            <a:avLst/>
          </a:prstGeom>
        </p:spPr>
        <p:txBody>
          <a:bodyPr lIns="0" tIns="0" rIns="0" bIns="0"/>
          <a:lstStyle>
            <a:lvl1pPr>
              <a:buNone/>
              <a:defRPr sz="1067"/>
            </a:lvl1pPr>
          </a:lstStyle>
          <a:p>
            <a:endParaRPr lang="en-US"/>
          </a:p>
        </p:txBody>
      </p:sp>
      <p:sp>
        <p:nvSpPr>
          <p:cNvPr id="23" name="Text Placeholder 94">
            <a:extLst>
              <a:ext uri="{FF2B5EF4-FFF2-40B4-BE49-F238E27FC236}">
                <a16:creationId xmlns:a16="http://schemas.microsoft.com/office/drawing/2014/main" id="{36A00691-0A25-BA49-8B3F-153375F8D27D}"/>
              </a:ext>
            </a:extLst>
          </p:cNvPr>
          <p:cNvSpPr>
            <a:spLocks noGrp="1"/>
          </p:cNvSpPr>
          <p:nvPr>
            <p:ph type="body" sz="quarter" idx="30"/>
          </p:nvPr>
        </p:nvSpPr>
        <p:spPr>
          <a:xfrm>
            <a:off x="4362778" y="3067147"/>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163FF4FB-0980-5C43-A5EB-353D538857B9}"/>
              </a:ext>
            </a:extLst>
          </p:cNvPr>
          <p:cNvSpPr>
            <a:spLocks noGrp="1"/>
          </p:cNvSpPr>
          <p:nvPr>
            <p:ph type="body" sz="quarter" idx="31"/>
          </p:nvPr>
        </p:nvSpPr>
        <p:spPr>
          <a:xfrm>
            <a:off x="8263467" y="3067147"/>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50306DFE-3F94-614E-8261-59D8CBBDAC62}"/>
              </a:ext>
            </a:extLst>
          </p:cNvPr>
          <p:cNvSpPr>
            <a:spLocks noGrp="1"/>
          </p:cNvSpPr>
          <p:nvPr>
            <p:ph type="body" sz="quarter" idx="32"/>
          </p:nvPr>
        </p:nvSpPr>
        <p:spPr>
          <a:xfrm>
            <a:off x="476578" y="5683581"/>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A6815294-8500-9B4F-88CE-2794C521A709}"/>
              </a:ext>
            </a:extLst>
          </p:cNvPr>
          <p:cNvSpPr>
            <a:spLocks noGrp="1"/>
          </p:cNvSpPr>
          <p:nvPr>
            <p:ph type="body" sz="quarter" idx="33"/>
          </p:nvPr>
        </p:nvSpPr>
        <p:spPr>
          <a:xfrm>
            <a:off x="4362778" y="5683581"/>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1DB78D36-76D3-F245-8121-FAB31B0AB4C8}"/>
              </a:ext>
            </a:extLst>
          </p:cNvPr>
          <p:cNvSpPr>
            <a:spLocks noGrp="1"/>
          </p:cNvSpPr>
          <p:nvPr>
            <p:ph type="body" sz="quarter" idx="34"/>
          </p:nvPr>
        </p:nvSpPr>
        <p:spPr>
          <a:xfrm>
            <a:off x="8263467" y="5683581"/>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111330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5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hasCustomPrompt="1"/>
          </p:nvPr>
        </p:nvSpPr>
        <p:spPr/>
        <p:txBody>
          <a:bodyPr/>
          <a:lstStyle/>
          <a:p>
            <a:r>
              <a:rPr lang="en-US"/>
              <a:t>Our Partners</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476576" y="1228379"/>
            <a:ext cx="2079597" cy="1492245"/>
          </a:xfrm>
          <a:prstGeom prst="rect">
            <a:avLst/>
          </a:prstGeom>
        </p:spPr>
        <p:txBody>
          <a:bodyPr lIns="0" tIns="0" rIns="0" bIns="0"/>
          <a:lstStyle>
            <a:lvl1pPr>
              <a:buNone/>
              <a:defRPr sz="1024"/>
            </a:lvl1pPr>
          </a:lstStyle>
          <a:p>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29165"/>
          </a:xfrm>
          <a:prstGeom prst="rect">
            <a:avLst/>
          </a:prstGeom>
        </p:spPr>
        <p:txBody>
          <a:bodyPr vert="horz" wrap="square" lIns="0" tIns="0" rIns="0" bIns="0" rtlCol="0">
            <a:spAutoFit/>
          </a:bodyPr>
          <a:lstStyle/>
          <a:p>
            <a:pPr marL="7392" algn="r">
              <a:lnSpc>
                <a:spcPts val="2068"/>
              </a:lnSpc>
            </a:pPr>
            <a:fld id="{4FC69F23-2E07-414A-8684-A0744552B4DF}" type="slidenum">
              <a:rPr lang="en-GB" sz="932" spc="7">
                <a:solidFill>
                  <a:srgbClr val="6300FF"/>
                </a:solidFill>
                <a:latin typeface="Arial"/>
                <a:cs typeface="Arial"/>
              </a:rPr>
              <a:pPr marL="7392" algn="r">
                <a:lnSpc>
                  <a:spcPts val="2068"/>
                </a:lnSpc>
              </a:pPr>
              <a:t>‹#›</a:t>
            </a:fld>
            <a:endParaRPr sz="932">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49"/>
            <a:ext cx="3074699" cy="105839"/>
          </a:xfrm>
          <a:prstGeom prst="rect">
            <a:avLst/>
          </a:prstGeom>
        </p:spPr>
        <p:txBody>
          <a:bodyPr lIns="0" tIns="0" rIns="0" bIns="0" anchor="t" anchorCtr="0"/>
          <a:lstStyle>
            <a:lvl1pPr marL="0" indent="0" algn="l">
              <a:lnSpc>
                <a:spcPct val="100000"/>
              </a:lnSpc>
              <a:buNone/>
              <a:tabLst/>
              <a:defRPr sz="768"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2760497" y="1228379"/>
            <a:ext cx="2079597" cy="1492245"/>
          </a:xfrm>
          <a:prstGeom prst="rect">
            <a:avLst/>
          </a:prstGeom>
        </p:spPr>
        <p:txBody>
          <a:bodyPr lIns="0" tIns="0" rIns="0" bIns="0"/>
          <a:lstStyle>
            <a:lvl1pPr>
              <a:buNone/>
              <a:defRPr sz="1024"/>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5044419" y="1228379"/>
            <a:ext cx="2079597" cy="1492245"/>
          </a:xfrm>
          <a:prstGeom prst="rect">
            <a:avLst/>
          </a:prstGeom>
        </p:spPr>
        <p:txBody>
          <a:bodyPr lIns="0" tIns="0" rIns="0" bIns="0"/>
          <a:lstStyle>
            <a:lvl1pPr>
              <a:buNone/>
              <a:defRPr sz="1024"/>
            </a:lvl1pPr>
          </a:lstStyle>
          <a:p>
            <a:endParaRPr lang="en-US"/>
          </a:p>
        </p:txBody>
      </p:sp>
      <p:sp>
        <p:nvSpPr>
          <p:cNvPr id="14" name="Picture Placeholder 92">
            <a:extLst>
              <a:ext uri="{FF2B5EF4-FFF2-40B4-BE49-F238E27FC236}">
                <a16:creationId xmlns:a16="http://schemas.microsoft.com/office/drawing/2014/main" id="{F2B69C13-067E-EF42-B7A3-5E1BCE8A19F6}"/>
              </a:ext>
            </a:extLst>
          </p:cNvPr>
          <p:cNvSpPr>
            <a:spLocks noGrp="1"/>
          </p:cNvSpPr>
          <p:nvPr>
            <p:ph type="pic" sz="quarter" idx="28"/>
          </p:nvPr>
        </p:nvSpPr>
        <p:spPr>
          <a:xfrm>
            <a:off x="9612259" y="1227016"/>
            <a:ext cx="2079597" cy="1492245"/>
          </a:xfrm>
          <a:prstGeom prst="rect">
            <a:avLst/>
          </a:prstGeom>
        </p:spPr>
        <p:txBody>
          <a:bodyPr lIns="0" tIns="0" rIns="0" bIns="0"/>
          <a:lstStyle>
            <a:lvl1pPr>
              <a:buNone/>
              <a:defRPr sz="1024"/>
            </a:lvl1pPr>
          </a:lstStyle>
          <a:p>
            <a:endParaRPr lang="en-US"/>
          </a:p>
        </p:txBody>
      </p:sp>
      <p:sp>
        <p:nvSpPr>
          <p:cNvPr id="18" name="Picture Placeholder 92">
            <a:extLst>
              <a:ext uri="{FF2B5EF4-FFF2-40B4-BE49-F238E27FC236}">
                <a16:creationId xmlns:a16="http://schemas.microsoft.com/office/drawing/2014/main" id="{9E6B1FF5-EC10-A048-95D7-3E03D37830F4}"/>
              </a:ext>
            </a:extLst>
          </p:cNvPr>
          <p:cNvSpPr>
            <a:spLocks noGrp="1"/>
          </p:cNvSpPr>
          <p:nvPr>
            <p:ph type="pic" sz="quarter" idx="29"/>
          </p:nvPr>
        </p:nvSpPr>
        <p:spPr>
          <a:xfrm>
            <a:off x="7328340" y="1227017"/>
            <a:ext cx="2079597" cy="1492245"/>
          </a:xfrm>
          <a:prstGeom prst="rect">
            <a:avLst/>
          </a:prstGeom>
        </p:spPr>
        <p:txBody>
          <a:bodyPr lIns="0" tIns="0" rIns="0" bIns="0"/>
          <a:lstStyle>
            <a:lvl1pPr>
              <a:buNone/>
              <a:defRPr sz="1024"/>
            </a:lvl1pPr>
          </a:lstStyle>
          <a:p>
            <a:endParaRPr lang="en-US"/>
          </a:p>
        </p:txBody>
      </p:sp>
      <p:sp>
        <p:nvSpPr>
          <p:cNvPr id="19" name="Picture Placeholder 92">
            <a:extLst>
              <a:ext uri="{FF2B5EF4-FFF2-40B4-BE49-F238E27FC236}">
                <a16:creationId xmlns:a16="http://schemas.microsoft.com/office/drawing/2014/main" id="{9EA07B79-569C-8D46-A12E-EA04ABB5A335}"/>
              </a:ext>
            </a:extLst>
          </p:cNvPr>
          <p:cNvSpPr>
            <a:spLocks noGrp="1"/>
          </p:cNvSpPr>
          <p:nvPr>
            <p:ph type="pic" sz="quarter" idx="30"/>
          </p:nvPr>
        </p:nvSpPr>
        <p:spPr>
          <a:xfrm>
            <a:off x="476576" y="2966867"/>
            <a:ext cx="2079597" cy="1492245"/>
          </a:xfrm>
          <a:prstGeom prst="rect">
            <a:avLst/>
          </a:prstGeom>
        </p:spPr>
        <p:txBody>
          <a:bodyPr lIns="0" tIns="0" rIns="0" bIns="0"/>
          <a:lstStyle>
            <a:lvl1pPr>
              <a:buNone/>
              <a:defRPr sz="1024"/>
            </a:lvl1pPr>
          </a:lstStyle>
          <a:p>
            <a:endParaRPr lang="en-US"/>
          </a:p>
        </p:txBody>
      </p:sp>
      <p:sp>
        <p:nvSpPr>
          <p:cNvPr id="20" name="Picture Placeholder 92">
            <a:extLst>
              <a:ext uri="{FF2B5EF4-FFF2-40B4-BE49-F238E27FC236}">
                <a16:creationId xmlns:a16="http://schemas.microsoft.com/office/drawing/2014/main" id="{5332EA91-C492-074A-B416-D2C85BCC6AEF}"/>
              </a:ext>
            </a:extLst>
          </p:cNvPr>
          <p:cNvSpPr>
            <a:spLocks noGrp="1"/>
          </p:cNvSpPr>
          <p:nvPr>
            <p:ph type="pic" sz="quarter" idx="31"/>
          </p:nvPr>
        </p:nvSpPr>
        <p:spPr>
          <a:xfrm>
            <a:off x="2760497" y="2966867"/>
            <a:ext cx="2079597" cy="1492245"/>
          </a:xfrm>
          <a:prstGeom prst="rect">
            <a:avLst/>
          </a:prstGeom>
        </p:spPr>
        <p:txBody>
          <a:bodyPr lIns="0" tIns="0" rIns="0" bIns="0"/>
          <a:lstStyle>
            <a:lvl1pPr>
              <a:buNone/>
              <a:defRPr sz="1024"/>
            </a:lvl1pPr>
          </a:lstStyle>
          <a:p>
            <a:endParaRPr lang="en-US"/>
          </a:p>
        </p:txBody>
      </p:sp>
      <p:sp>
        <p:nvSpPr>
          <p:cNvPr id="21" name="Picture Placeholder 92">
            <a:extLst>
              <a:ext uri="{FF2B5EF4-FFF2-40B4-BE49-F238E27FC236}">
                <a16:creationId xmlns:a16="http://schemas.microsoft.com/office/drawing/2014/main" id="{7DFAEA0D-00DE-AF49-B578-317431FCB0C0}"/>
              </a:ext>
            </a:extLst>
          </p:cNvPr>
          <p:cNvSpPr>
            <a:spLocks noGrp="1"/>
          </p:cNvSpPr>
          <p:nvPr>
            <p:ph type="pic" sz="quarter" idx="32"/>
          </p:nvPr>
        </p:nvSpPr>
        <p:spPr>
          <a:xfrm>
            <a:off x="5044419" y="2966867"/>
            <a:ext cx="2079597" cy="1492245"/>
          </a:xfrm>
          <a:prstGeom prst="rect">
            <a:avLst/>
          </a:prstGeom>
        </p:spPr>
        <p:txBody>
          <a:bodyPr lIns="0" tIns="0" rIns="0" bIns="0"/>
          <a:lstStyle>
            <a:lvl1pPr>
              <a:buNone/>
              <a:defRPr sz="1024"/>
            </a:lvl1pPr>
          </a:lstStyle>
          <a:p>
            <a:endParaRPr lang="en-US"/>
          </a:p>
        </p:txBody>
      </p:sp>
      <p:sp>
        <p:nvSpPr>
          <p:cNvPr id="22" name="Picture Placeholder 92">
            <a:extLst>
              <a:ext uri="{FF2B5EF4-FFF2-40B4-BE49-F238E27FC236}">
                <a16:creationId xmlns:a16="http://schemas.microsoft.com/office/drawing/2014/main" id="{63820B4C-5307-7949-814C-6443DB28075C}"/>
              </a:ext>
            </a:extLst>
          </p:cNvPr>
          <p:cNvSpPr>
            <a:spLocks noGrp="1"/>
          </p:cNvSpPr>
          <p:nvPr>
            <p:ph type="pic" sz="quarter" idx="33"/>
          </p:nvPr>
        </p:nvSpPr>
        <p:spPr>
          <a:xfrm>
            <a:off x="9612259" y="2965505"/>
            <a:ext cx="2079597" cy="1492245"/>
          </a:xfrm>
          <a:prstGeom prst="rect">
            <a:avLst/>
          </a:prstGeom>
        </p:spPr>
        <p:txBody>
          <a:bodyPr lIns="0" tIns="0" rIns="0" bIns="0"/>
          <a:lstStyle>
            <a:lvl1pPr>
              <a:buNone/>
              <a:defRPr sz="1024"/>
            </a:lvl1pPr>
          </a:lstStyle>
          <a:p>
            <a:endParaRPr lang="en-US"/>
          </a:p>
        </p:txBody>
      </p:sp>
      <p:sp>
        <p:nvSpPr>
          <p:cNvPr id="28" name="Picture Placeholder 92">
            <a:extLst>
              <a:ext uri="{FF2B5EF4-FFF2-40B4-BE49-F238E27FC236}">
                <a16:creationId xmlns:a16="http://schemas.microsoft.com/office/drawing/2014/main" id="{D35758A1-4283-C345-B176-AE191B32DCD5}"/>
              </a:ext>
            </a:extLst>
          </p:cNvPr>
          <p:cNvSpPr>
            <a:spLocks noGrp="1"/>
          </p:cNvSpPr>
          <p:nvPr>
            <p:ph type="pic" sz="quarter" idx="34"/>
          </p:nvPr>
        </p:nvSpPr>
        <p:spPr>
          <a:xfrm>
            <a:off x="7328340" y="2965506"/>
            <a:ext cx="2079597" cy="1492245"/>
          </a:xfrm>
          <a:prstGeom prst="rect">
            <a:avLst/>
          </a:prstGeom>
        </p:spPr>
        <p:txBody>
          <a:bodyPr lIns="0" tIns="0" rIns="0" bIns="0"/>
          <a:lstStyle>
            <a:lvl1pPr>
              <a:buNone/>
              <a:defRPr sz="1024"/>
            </a:lvl1pPr>
          </a:lstStyle>
          <a:p>
            <a:endParaRPr lang="en-US"/>
          </a:p>
        </p:txBody>
      </p:sp>
      <p:sp>
        <p:nvSpPr>
          <p:cNvPr id="29" name="Picture Placeholder 92">
            <a:extLst>
              <a:ext uri="{FF2B5EF4-FFF2-40B4-BE49-F238E27FC236}">
                <a16:creationId xmlns:a16="http://schemas.microsoft.com/office/drawing/2014/main" id="{7CA4D194-A285-704E-B951-6043028FABB9}"/>
              </a:ext>
            </a:extLst>
          </p:cNvPr>
          <p:cNvSpPr>
            <a:spLocks noGrp="1"/>
          </p:cNvSpPr>
          <p:nvPr>
            <p:ph type="pic" sz="quarter" idx="35"/>
          </p:nvPr>
        </p:nvSpPr>
        <p:spPr>
          <a:xfrm>
            <a:off x="476576" y="4694069"/>
            <a:ext cx="2079597" cy="1492245"/>
          </a:xfrm>
          <a:prstGeom prst="rect">
            <a:avLst/>
          </a:prstGeom>
        </p:spPr>
        <p:txBody>
          <a:bodyPr lIns="0" tIns="0" rIns="0" bIns="0"/>
          <a:lstStyle>
            <a:lvl1pPr>
              <a:buNone/>
              <a:defRPr sz="1024"/>
            </a:lvl1pPr>
          </a:lstStyle>
          <a:p>
            <a:endParaRPr lang="en-US"/>
          </a:p>
        </p:txBody>
      </p:sp>
      <p:sp>
        <p:nvSpPr>
          <p:cNvPr id="30" name="Picture Placeholder 92">
            <a:extLst>
              <a:ext uri="{FF2B5EF4-FFF2-40B4-BE49-F238E27FC236}">
                <a16:creationId xmlns:a16="http://schemas.microsoft.com/office/drawing/2014/main" id="{4D3A2DBC-FCE4-E345-9975-F6C8D1B00EEB}"/>
              </a:ext>
            </a:extLst>
          </p:cNvPr>
          <p:cNvSpPr>
            <a:spLocks noGrp="1"/>
          </p:cNvSpPr>
          <p:nvPr>
            <p:ph type="pic" sz="quarter" idx="36"/>
          </p:nvPr>
        </p:nvSpPr>
        <p:spPr>
          <a:xfrm>
            <a:off x="2760497" y="4694069"/>
            <a:ext cx="2079597" cy="1492245"/>
          </a:xfrm>
          <a:prstGeom prst="rect">
            <a:avLst/>
          </a:prstGeom>
        </p:spPr>
        <p:txBody>
          <a:bodyPr lIns="0" tIns="0" rIns="0" bIns="0"/>
          <a:lstStyle>
            <a:lvl1pPr>
              <a:buNone/>
              <a:defRPr sz="1024"/>
            </a:lvl1pPr>
          </a:lstStyle>
          <a:p>
            <a:endParaRPr lang="en-US"/>
          </a:p>
        </p:txBody>
      </p:sp>
      <p:sp>
        <p:nvSpPr>
          <p:cNvPr id="31" name="Picture Placeholder 92">
            <a:extLst>
              <a:ext uri="{FF2B5EF4-FFF2-40B4-BE49-F238E27FC236}">
                <a16:creationId xmlns:a16="http://schemas.microsoft.com/office/drawing/2014/main" id="{CA403D7B-2154-A444-910B-CD2B66FBF63A}"/>
              </a:ext>
            </a:extLst>
          </p:cNvPr>
          <p:cNvSpPr>
            <a:spLocks noGrp="1"/>
          </p:cNvSpPr>
          <p:nvPr>
            <p:ph type="pic" sz="quarter" idx="37"/>
          </p:nvPr>
        </p:nvSpPr>
        <p:spPr>
          <a:xfrm>
            <a:off x="5044419" y="4694069"/>
            <a:ext cx="2079597" cy="1492245"/>
          </a:xfrm>
          <a:prstGeom prst="rect">
            <a:avLst/>
          </a:prstGeom>
        </p:spPr>
        <p:txBody>
          <a:bodyPr lIns="0" tIns="0" rIns="0" bIns="0"/>
          <a:lstStyle>
            <a:lvl1pPr>
              <a:buNone/>
              <a:defRPr sz="1024"/>
            </a:lvl1pPr>
          </a:lstStyle>
          <a:p>
            <a:endParaRPr lang="en-US"/>
          </a:p>
        </p:txBody>
      </p:sp>
      <p:sp>
        <p:nvSpPr>
          <p:cNvPr id="32" name="Picture Placeholder 92">
            <a:extLst>
              <a:ext uri="{FF2B5EF4-FFF2-40B4-BE49-F238E27FC236}">
                <a16:creationId xmlns:a16="http://schemas.microsoft.com/office/drawing/2014/main" id="{090D041C-697D-AF46-80B8-3D671A6033FA}"/>
              </a:ext>
            </a:extLst>
          </p:cNvPr>
          <p:cNvSpPr>
            <a:spLocks noGrp="1"/>
          </p:cNvSpPr>
          <p:nvPr>
            <p:ph type="pic" sz="quarter" idx="38"/>
          </p:nvPr>
        </p:nvSpPr>
        <p:spPr>
          <a:xfrm>
            <a:off x="9612259" y="4692706"/>
            <a:ext cx="2079597" cy="1492245"/>
          </a:xfrm>
          <a:prstGeom prst="rect">
            <a:avLst/>
          </a:prstGeom>
        </p:spPr>
        <p:txBody>
          <a:bodyPr lIns="0" tIns="0" rIns="0" bIns="0"/>
          <a:lstStyle>
            <a:lvl1pPr>
              <a:buNone/>
              <a:defRPr sz="1024"/>
            </a:lvl1pPr>
          </a:lstStyle>
          <a:p>
            <a:endParaRPr lang="en-US"/>
          </a:p>
        </p:txBody>
      </p:sp>
      <p:sp>
        <p:nvSpPr>
          <p:cNvPr id="33" name="Picture Placeholder 92">
            <a:extLst>
              <a:ext uri="{FF2B5EF4-FFF2-40B4-BE49-F238E27FC236}">
                <a16:creationId xmlns:a16="http://schemas.microsoft.com/office/drawing/2014/main" id="{8C7BCE76-0B31-5D44-BD65-D75316DD7B18}"/>
              </a:ext>
            </a:extLst>
          </p:cNvPr>
          <p:cNvSpPr>
            <a:spLocks noGrp="1"/>
          </p:cNvSpPr>
          <p:nvPr>
            <p:ph type="pic" sz="quarter" idx="39"/>
          </p:nvPr>
        </p:nvSpPr>
        <p:spPr>
          <a:xfrm>
            <a:off x="7328340" y="4692707"/>
            <a:ext cx="2079597" cy="1492245"/>
          </a:xfrm>
          <a:prstGeom prst="rect">
            <a:avLst/>
          </a:prstGeom>
        </p:spPr>
        <p:txBody>
          <a:bodyPr lIns="0" tIns="0" rIns="0" bIns="0"/>
          <a:lstStyle>
            <a:lvl1pPr>
              <a:buNone/>
              <a:defRPr sz="1024"/>
            </a:lvl1pPr>
          </a:lstStyle>
          <a:p>
            <a:endParaRPr lang="en-US"/>
          </a:p>
        </p:txBody>
      </p:sp>
    </p:spTree>
    <p:extLst>
      <p:ext uri="{BB962C8B-B14F-4D97-AF65-F5344CB8AC3E}">
        <p14:creationId xmlns:p14="http://schemas.microsoft.com/office/powerpoint/2010/main" val="823375278"/>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9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Tree>
    <p:extLst>
      <p:ext uri="{BB962C8B-B14F-4D97-AF65-F5344CB8AC3E}">
        <p14:creationId xmlns:p14="http://schemas.microsoft.com/office/powerpoint/2010/main" val="400774573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Dark Cov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53DA9E-52B1-6E42-8586-85D89AC12B0D}"/>
              </a:ext>
            </a:extLst>
          </p:cNvPr>
          <p:cNvSpPr>
            <a:spLocks noGrp="1"/>
          </p:cNvSpPr>
          <p:nvPr>
            <p:ph type="title"/>
          </p:nvPr>
        </p:nvSpPr>
        <p:spPr/>
        <p:txBody>
          <a:bodyPr>
            <a:noAutofit/>
          </a:bodyPr>
          <a:lstStyle/>
          <a:p>
            <a:r>
              <a:rPr lang="en-US"/>
              <a:t>Click to edit Master title style</a:t>
            </a:r>
          </a:p>
        </p:txBody>
      </p:sp>
      <p:sp>
        <p:nvSpPr>
          <p:cNvPr id="12" name="Text Placeholder 7">
            <a:extLst>
              <a:ext uri="{FF2B5EF4-FFF2-40B4-BE49-F238E27FC236}">
                <a16:creationId xmlns:a16="http://schemas.microsoft.com/office/drawing/2014/main" id="{9B8C1FC8-4787-584B-B931-0B1CA37ABC23}"/>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a:t>
            </a:r>
            <a:r>
              <a:rPr lang="en-US" err="1"/>
              <a:t>XXX</a:t>
            </a:r>
            <a:endParaRPr lang="en-US"/>
          </a:p>
          <a:p>
            <a:pPr lvl="0"/>
            <a:r>
              <a:rPr lang="en-US"/>
              <a:t>Research Center</a:t>
            </a:r>
          </a:p>
        </p:txBody>
      </p:sp>
      <p:grpSp>
        <p:nvGrpSpPr>
          <p:cNvPr id="4" name="Group 3">
            <a:extLst>
              <a:ext uri="{FF2B5EF4-FFF2-40B4-BE49-F238E27FC236}">
                <a16:creationId xmlns:a16="http://schemas.microsoft.com/office/drawing/2014/main" id="{CC8B560B-C4E3-F14E-B3E6-C91A94A1A911}"/>
              </a:ext>
            </a:extLst>
          </p:cNvPr>
          <p:cNvGrpSpPr/>
          <p:nvPr userDrawn="1"/>
        </p:nvGrpSpPr>
        <p:grpSpPr>
          <a:xfrm>
            <a:off x="508391" y="507998"/>
            <a:ext cx="1756976" cy="969977"/>
            <a:chOff x="837666" y="837723"/>
            <a:chExt cx="2897383" cy="1599565"/>
          </a:xfrm>
        </p:grpSpPr>
        <p:grpSp>
          <p:nvGrpSpPr>
            <p:cNvPr id="5" name="object 3">
              <a:extLst>
                <a:ext uri="{FF2B5EF4-FFF2-40B4-BE49-F238E27FC236}">
                  <a16:creationId xmlns:a16="http://schemas.microsoft.com/office/drawing/2014/main" id="{168A65A2-4F88-3A49-8E7D-CA2FA4A3BBAF}"/>
                </a:ext>
              </a:extLst>
            </p:cNvPr>
            <p:cNvGrpSpPr/>
            <p:nvPr/>
          </p:nvGrpSpPr>
          <p:grpSpPr>
            <a:xfrm>
              <a:off x="2212954" y="1261511"/>
              <a:ext cx="1522095" cy="476884"/>
              <a:chOff x="2212954" y="1261511"/>
              <a:chExt cx="1522095" cy="476884"/>
            </a:xfrm>
          </p:grpSpPr>
          <p:pic>
            <p:nvPicPr>
              <p:cNvPr id="20" name="object 4">
                <a:extLst>
                  <a:ext uri="{FF2B5EF4-FFF2-40B4-BE49-F238E27FC236}">
                    <a16:creationId xmlns:a16="http://schemas.microsoft.com/office/drawing/2014/main" id="{4DC59377-D475-9541-8B0F-A2555AB699EF}"/>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1" name="object 5">
                <a:extLst>
                  <a:ext uri="{FF2B5EF4-FFF2-40B4-BE49-F238E27FC236}">
                    <a16:creationId xmlns:a16="http://schemas.microsoft.com/office/drawing/2014/main" id="{923D7F26-DDEA-3047-B44E-6DF34F1B558C}"/>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2" name="object 6">
                <a:extLst>
                  <a:ext uri="{FF2B5EF4-FFF2-40B4-BE49-F238E27FC236}">
                    <a16:creationId xmlns:a16="http://schemas.microsoft.com/office/drawing/2014/main" id="{08CBDFC7-FC45-9748-BB77-C59DAEBD7677}"/>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3" name="object 7">
                <a:extLst>
                  <a:ext uri="{FF2B5EF4-FFF2-40B4-BE49-F238E27FC236}">
                    <a16:creationId xmlns:a16="http://schemas.microsoft.com/office/drawing/2014/main" id="{C3C2C19E-3914-2245-8901-3A1DF51970A5}"/>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4" name="object 8">
                <a:extLst>
                  <a:ext uri="{FF2B5EF4-FFF2-40B4-BE49-F238E27FC236}">
                    <a16:creationId xmlns:a16="http://schemas.microsoft.com/office/drawing/2014/main" id="{E65C9BCF-6A09-C84C-9A8B-F5FD458C669D}"/>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5" name="object 9">
                <a:extLst>
                  <a:ext uri="{FF2B5EF4-FFF2-40B4-BE49-F238E27FC236}">
                    <a16:creationId xmlns:a16="http://schemas.microsoft.com/office/drawing/2014/main" id="{5FC47527-044E-E44A-926E-1D4A1EA4BCAA}"/>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6" name="object 10">
                <a:extLst>
                  <a:ext uri="{FF2B5EF4-FFF2-40B4-BE49-F238E27FC236}">
                    <a16:creationId xmlns:a16="http://schemas.microsoft.com/office/drawing/2014/main" id="{2BCBD0AE-C629-9C44-A1BD-3DAC970D80C8}"/>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7" name="object 11">
                <a:extLst>
                  <a:ext uri="{FF2B5EF4-FFF2-40B4-BE49-F238E27FC236}">
                    <a16:creationId xmlns:a16="http://schemas.microsoft.com/office/drawing/2014/main" id="{1FEE33BC-D13E-B34A-AB8F-CE30D85D23EF}"/>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8" name="object 12">
                <a:extLst>
                  <a:ext uri="{FF2B5EF4-FFF2-40B4-BE49-F238E27FC236}">
                    <a16:creationId xmlns:a16="http://schemas.microsoft.com/office/drawing/2014/main" id="{75CA8E22-7B03-EF4D-B381-B1BD6F5B6689}"/>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9" name="object 13">
                <a:extLst>
                  <a:ext uri="{FF2B5EF4-FFF2-40B4-BE49-F238E27FC236}">
                    <a16:creationId xmlns:a16="http://schemas.microsoft.com/office/drawing/2014/main" id="{56624C3C-B7BA-D949-90EA-7B2CEED973D9}"/>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30" name="object 14">
                <a:extLst>
                  <a:ext uri="{FF2B5EF4-FFF2-40B4-BE49-F238E27FC236}">
                    <a16:creationId xmlns:a16="http://schemas.microsoft.com/office/drawing/2014/main" id="{CC661F6B-F24A-C04D-B9CE-4B7D1B59BCE4}"/>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1" name="object 15">
                <a:extLst>
                  <a:ext uri="{FF2B5EF4-FFF2-40B4-BE49-F238E27FC236}">
                    <a16:creationId xmlns:a16="http://schemas.microsoft.com/office/drawing/2014/main" id="{C6677147-1F75-5940-9417-4F25634C88EF}"/>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2" name="object 16">
                <a:extLst>
                  <a:ext uri="{FF2B5EF4-FFF2-40B4-BE49-F238E27FC236}">
                    <a16:creationId xmlns:a16="http://schemas.microsoft.com/office/drawing/2014/main" id="{D3C0A771-FEC0-5F46-B794-474927C49271}"/>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3" name="object 17">
                <a:extLst>
                  <a:ext uri="{FF2B5EF4-FFF2-40B4-BE49-F238E27FC236}">
                    <a16:creationId xmlns:a16="http://schemas.microsoft.com/office/drawing/2014/main" id="{B2C2A39E-40D5-7C47-9CB2-52258B5AB872}"/>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4" name="object 18">
                <a:extLst>
                  <a:ext uri="{FF2B5EF4-FFF2-40B4-BE49-F238E27FC236}">
                    <a16:creationId xmlns:a16="http://schemas.microsoft.com/office/drawing/2014/main" id="{414EB63D-FB34-F24B-BE3D-76A58FFB721C}"/>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5" name="object 19">
                <a:extLst>
                  <a:ext uri="{FF2B5EF4-FFF2-40B4-BE49-F238E27FC236}">
                    <a16:creationId xmlns:a16="http://schemas.microsoft.com/office/drawing/2014/main" id="{841E078F-AE0A-554B-992D-18676E20E553}"/>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6" name="object 20">
                <a:extLst>
                  <a:ext uri="{FF2B5EF4-FFF2-40B4-BE49-F238E27FC236}">
                    <a16:creationId xmlns:a16="http://schemas.microsoft.com/office/drawing/2014/main" id="{5E5B056E-C526-B340-BACE-ED7CF852D869}"/>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6" name="object 21">
              <a:extLst>
                <a:ext uri="{FF2B5EF4-FFF2-40B4-BE49-F238E27FC236}">
                  <a16:creationId xmlns:a16="http://schemas.microsoft.com/office/drawing/2014/main" id="{1AEA1D9C-563F-EB40-AAAF-51AFBB9ECA02}"/>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7" name="object 22">
              <a:extLst>
                <a:ext uri="{FF2B5EF4-FFF2-40B4-BE49-F238E27FC236}">
                  <a16:creationId xmlns:a16="http://schemas.microsoft.com/office/drawing/2014/main" id="{25F3BF2E-ADD9-DC40-B710-105A1F836C17}"/>
                </a:ext>
              </a:extLst>
            </p:cNvPr>
            <p:cNvGrpSpPr/>
            <p:nvPr/>
          </p:nvGrpSpPr>
          <p:grpSpPr>
            <a:xfrm>
              <a:off x="2343359" y="1805714"/>
              <a:ext cx="974725" cy="202565"/>
              <a:chOff x="2343359" y="1805714"/>
              <a:chExt cx="974725" cy="202565"/>
            </a:xfrm>
          </p:grpSpPr>
          <p:pic>
            <p:nvPicPr>
              <p:cNvPr id="13" name="object 23">
                <a:extLst>
                  <a:ext uri="{FF2B5EF4-FFF2-40B4-BE49-F238E27FC236}">
                    <a16:creationId xmlns:a16="http://schemas.microsoft.com/office/drawing/2014/main" id="{5A3685C4-EAA6-0F4E-BF0C-BB95C9BD0931}"/>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4" name="object 24">
                <a:extLst>
                  <a:ext uri="{FF2B5EF4-FFF2-40B4-BE49-F238E27FC236}">
                    <a16:creationId xmlns:a16="http://schemas.microsoft.com/office/drawing/2014/main" id="{E2504FEB-E2CB-1A4A-9916-BEA21CA8C07C}"/>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5" name="object 25">
                <a:extLst>
                  <a:ext uri="{FF2B5EF4-FFF2-40B4-BE49-F238E27FC236}">
                    <a16:creationId xmlns:a16="http://schemas.microsoft.com/office/drawing/2014/main" id="{CA89FF54-1E3A-D548-882A-5CCF106846CE}"/>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6" name="object 26">
                <a:extLst>
                  <a:ext uri="{FF2B5EF4-FFF2-40B4-BE49-F238E27FC236}">
                    <a16:creationId xmlns:a16="http://schemas.microsoft.com/office/drawing/2014/main" id="{D3B682B1-7DEB-EB46-A5D7-78AA01A16D69}"/>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7" name="object 27">
                <a:extLst>
                  <a:ext uri="{FF2B5EF4-FFF2-40B4-BE49-F238E27FC236}">
                    <a16:creationId xmlns:a16="http://schemas.microsoft.com/office/drawing/2014/main" id="{EC51AC97-2DE4-2442-907F-84C086CACE93}"/>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8" name="object 28">
                <a:extLst>
                  <a:ext uri="{FF2B5EF4-FFF2-40B4-BE49-F238E27FC236}">
                    <a16:creationId xmlns:a16="http://schemas.microsoft.com/office/drawing/2014/main" id="{D3E7883C-A2CD-C546-B411-AA1E79F2B0FD}"/>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9" name="object 29">
                <a:extLst>
                  <a:ext uri="{FF2B5EF4-FFF2-40B4-BE49-F238E27FC236}">
                    <a16:creationId xmlns:a16="http://schemas.microsoft.com/office/drawing/2014/main" id="{2455742F-7AF4-084C-AD93-38755B450EDD}"/>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8" name="object 30">
              <a:extLst>
                <a:ext uri="{FF2B5EF4-FFF2-40B4-BE49-F238E27FC236}">
                  <a16:creationId xmlns:a16="http://schemas.microsoft.com/office/drawing/2014/main" id="{7BCBCE16-4D96-5D4A-9F68-6B1B0F73040A}"/>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9" name="object 31">
              <a:extLst>
                <a:ext uri="{FF2B5EF4-FFF2-40B4-BE49-F238E27FC236}">
                  <a16:creationId xmlns:a16="http://schemas.microsoft.com/office/drawing/2014/main" id="{17F2B2D9-E9E8-CF46-B7DF-87D33502B5E9}"/>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0" name="object 32">
              <a:extLst>
                <a:ext uri="{FF2B5EF4-FFF2-40B4-BE49-F238E27FC236}">
                  <a16:creationId xmlns:a16="http://schemas.microsoft.com/office/drawing/2014/main" id="{197C2B53-9367-8942-B142-798F547B855D}"/>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7" name="object 37">
            <a:extLst>
              <a:ext uri="{FF2B5EF4-FFF2-40B4-BE49-F238E27FC236}">
                <a16:creationId xmlns:a16="http://schemas.microsoft.com/office/drawing/2014/main" id="{215B2DDA-D9D4-3E4F-B76F-93230F7D5F1E}"/>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1999413877"/>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4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7" y="1048930"/>
            <a:ext cx="5111641" cy="338876"/>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3" name="Text Placeholder 94">
            <a:extLst>
              <a:ext uri="{FF2B5EF4-FFF2-40B4-BE49-F238E27FC236}">
                <a16:creationId xmlns:a16="http://schemas.microsoft.com/office/drawing/2014/main" id="{4CF67DBB-A9B6-D641-B1DE-273DD544A0EA}"/>
              </a:ext>
            </a:extLst>
          </p:cNvPr>
          <p:cNvSpPr>
            <a:spLocks noGrp="1"/>
          </p:cNvSpPr>
          <p:nvPr>
            <p:ph type="body" sz="quarter" idx="32"/>
          </p:nvPr>
        </p:nvSpPr>
        <p:spPr>
          <a:xfrm>
            <a:off x="476577" y="3259020"/>
            <a:ext cx="5438801" cy="1226721"/>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a:extLst>
              <a:ext uri="{FF2B5EF4-FFF2-40B4-BE49-F238E27FC236}">
                <a16:creationId xmlns:a16="http://schemas.microsoft.com/office/drawing/2014/main" id="{94F0D692-2E54-FD46-81DA-EBFBD970C960}"/>
              </a:ext>
            </a:extLst>
          </p:cNvPr>
          <p:cNvSpPr>
            <a:spLocks noGrp="1"/>
          </p:cNvSpPr>
          <p:nvPr>
            <p:ph type="body" sz="quarter" idx="33"/>
          </p:nvPr>
        </p:nvSpPr>
        <p:spPr>
          <a:xfrm>
            <a:off x="476577"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E4D5CF94-1E87-0549-95B7-EB119951B445}"/>
              </a:ext>
            </a:extLst>
          </p:cNvPr>
          <p:cNvSpPr>
            <a:spLocks noGrp="1"/>
          </p:cNvSpPr>
          <p:nvPr>
            <p:ph type="body" sz="quarter" idx="34"/>
          </p:nvPr>
        </p:nvSpPr>
        <p:spPr>
          <a:xfrm>
            <a:off x="6253056" y="3259020"/>
            <a:ext cx="5438801" cy="1226721"/>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A97B07E4-D85F-0546-8B88-E8FF713A288F}"/>
              </a:ext>
            </a:extLst>
          </p:cNvPr>
          <p:cNvSpPr>
            <a:spLocks noGrp="1"/>
          </p:cNvSpPr>
          <p:nvPr>
            <p:ph type="body" sz="quarter" idx="35"/>
          </p:nvPr>
        </p:nvSpPr>
        <p:spPr>
          <a:xfrm>
            <a:off x="6253056"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CBFB5248-1302-2740-A875-420756085B20}"/>
              </a:ext>
            </a:extLst>
          </p:cNvPr>
          <p:cNvSpPr>
            <a:spLocks noGrp="1"/>
          </p:cNvSpPr>
          <p:nvPr>
            <p:ph type="body" sz="quarter" idx="36"/>
          </p:nvPr>
        </p:nvSpPr>
        <p:spPr>
          <a:xfrm>
            <a:off x="476577" y="5031376"/>
            <a:ext cx="5438801" cy="1226721"/>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51F346EC-D695-9E4E-B87A-F6C092EFEE1C}"/>
              </a:ext>
            </a:extLst>
          </p:cNvPr>
          <p:cNvSpPr>
            <a:spLocks noGrp="1"/>
          </p:cNvSpPr>
          <p:nvPr>
            <p:ph type="body" sz="quarter" idx="37"/>
          </p:nvPr>
        </p:nvSpPr>
        <p:spPr>
          <a:xfrm>
            <a:off x="476577"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02C5D928-5CD7-CE46-A7FD-34ACEF7FA257}"/>
              </a:ext>
            </a:extLst>
          </p:cNvPr>
          <p:cNvSpPr>
            <a:spLocks noGrp="1"/>
          </p:cNvSpPr>
          <p:nvPr>
            <p:ph type="body" sz="quarter" idx="38"/>
          </p:nvPr>
        </p:nvSpPr>
        <p:spPr>
          <a:xfrm>
            <a:off x="6253056" y="5031376"/>
            <a:ext cx="5438801" cy="1226721"/>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10454230-AD28-F442-8719-A50B998BC09F}"/>
              </a:ext>
            </a:extLst>
          </p:cNvPr>
          <p:cNvSpPr>
            <a:spLocks noGrp="1"/>
          </p:cNvSpPr>
          <p:nvPr>
            <p:ph type="body" sz="quarter" idx="39"/>
          </p:nvPr>
        </p:nvSpPr>
        <p:spPr>
          <a:xfrm>
            <a:off x="6253056"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9" name="Text Placeholder 94">
            <a:extLst>
              <a:ext uri="{FF2B5EF4-FFF2-40B4-BE49-F238E27FC236}">
                <a16:creationId xmlns:a16="http://schemas.microsoft.com/office/drawing/2014/main" id="{C8324B54-5E33-934D-AC53-2BFB801836FA}"/>
              </a:ext>
            </a:extLst>
          </p:cNvPr>
          <p:cNvSpPr>
            <a:spLocks noGrp="1"/>
          </p:cNvSpPr>
          <p:nvPr>
            <p:ph type="body" sz="quarter" idx="40"/>
          </p:nvPr>
        </p:nvSpPr>
        <p:spPr>
          <a:xfrm>
            <a:off x="2463420" y="1445339"/>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0" name="Text Placeholder 94">
            <a:extLst>
              <a:ext uri="{FF2B5EF4-FFF2-40B4-BE49-F238E27FC236}">
                <a16:creationId xmlns:a16="http://schemas.microsoft.com/office/drawing/2014/main" id="{41EA8438-C39A-3A47-AA7A-E89884D53087}"/>
              </a:ext>
            </a:extLst>
          </p:cNvPr>
          <p:cNvSpPr>
            <a:spLocks noGrp="1"/>
          </p:cNvSpPr>
          <p:nvPr>
            <p:ph type="body" sz="quarter" idx="41"/>
          </p:nvPr>
        </p:nvSpPr>
        <p:spPr>
          <a:xfrm>
            <a:off x="486733" y="2145251"/>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1" name="Text Placeholder 94">
            <a:extLst>
              <a:ext uri="{FF2B5EF4-FFF2-40B4-BE49-F238E27FC236}">
                <a16:creationId xmlns:a16="http://schemas.microsoft.com/office/drawing/2014/main" id="{46A283CB-41CC-FE42-8ECC-F60F32B37626}"/>
              </a:ext>
            </a:extLst>
          </p:cNvPr>
          <p:cNvSpPr>
            <a:spLocks noGrp="1"/>
          </p:cNvSpPr>
          <p:nvPr>
            <p:ph type="body" sz="quarter" idx="42"/>
          </p:nvPr>
        </p:nvSpPr>
        <p:spPr>
          <a:xfrm>
            <a:off x="4450265" y="2145251"/>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2" name="Text Placeholder 94">
            <a:extLst>
              <a:ext uri="{FF2B5EF4-FFF2-40B4-BE49-F238E27FC236}">
                <a16:creationId xmlns:a16="http://schemas.microsoft.com/office/drawing/2014/main" id="{BED0B757-6D0A-4446-B879-40EF365FAE9C}"/>
              </a:ext>
            </a:extLst>
          </p:cNvPr>
          <p:cNvSpPr>
            <a:spLocks noGrp="1"/>
          </p:cNvSpPr>
          <p:nvPr>
            <p:ph type="body" sz="quarter" idx="43"/>
          </p:nvPr>
        </p:nvSpPr>
        <p:spPr>
          <a:xfrm>
            <a:off x="6253056" y="1445339"/>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3" name="Text Placeholder 94">
            <a:extLst>
              <a:ext uri="{FF2B5EF4-FFF2-40B4-BE49-F238E27FC236}">
                <a16:creationId xmlns:a16="http://schemas.microsoft.com/office/drawing/2014/main" id="{85B0EE39-A06B-5648-BA3D-3A95C90871F7}"/>
              </a:ext>
            </a:extLst>
          </p:cNvPr>
          <p:cNvSpPr>
            <a:spLocks noGrp="1"/>
          </p:cNvSpPr>
          <p:nvPr>
            <p:ph type="body" sz="quarter" idx="44"/>
          </p:nvPr>
        </p:nvSpPr>
        <p:spPr>
          <a:xfrm>
            <a:off x="8209465" y="2145251"/>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F1A3380F-2683-1947-8285-567852D34476}"/>
              </a:ext>
            </a:extLst>
          </p:cNvPr>
          <p:cNvSpPr>
            <a:spLocks noGrp="1"/>
          </p:cNvSpPr>
          <p:nvPr>
            <p:ph type="body" sz="quarter" idx="45"/>
          </p:nvPr>
        </p:nvSpPr>
        <p:spPr>
          <a:xfrm>
            <a:off x="10226744" y="1445339"/>
            <a:ext cx="1465113" cy="613069"/>
          </a:xfrm>
          <a:prstGeom prst="rect">
            <a:avLst/>
          </a:prstGeom>
        </p:spPr>
        <p:txBody>
          <a:bodyPr lIns="0" tIns="0" rIns="0" bIns="0" anchor="t" anchorCtr="0"/>
          <a:lstStyle>
            <a:lvl1pPr marL="97534" indent="-97534"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637613773"/>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1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1" y="1396502"/>
            <a:ext cx="1375565" cy="1191929"/>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7" y="1396502"/>
            <a:ext cx="5111641" cy="1191929"/>
          </a:xfrm>
          <a:prstGeom prst="rect">
            <a:avLst/>
          </a:prstGeom>
        </p:spPr>
        <p:txBody>
          <a:bodyPr lIns="0" tIns="0" rIns="0" bIns="0" anchor="t" anchorCtr="0"/>
          <a:lstStyle>
            <a:lvl1pPr marL="0" indent="0" algn="l">
              <a:lnSpc>
                <a:spcPct val="100000"/>
              </a:lnSpc>
              <a:buNone/>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8757551" y="1396502"/>
            <a:ext cx="1375565" cy="1191929"/>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10316291" y="1396502"/>
            <a:ext cx="1375565" cy="1191929"/>
          </a:xfrm>
          <a:prstGeom prst="rect">
            <a:avLst/>
          </a:prstGeom>
        </p:spPr>
        <p:txBody>
          <a:bodyPr lIns="0" tIns="0" rIns="0" bIns="0"/>
          <a:lstStyle>
            <a:lvl1pPr>
              <a:buNone/>
              <a:defRPr sz="1067"/>
            </a:lvl1pPr>
          </a:lstStyle>
          <a:p>
            <a:endParaRPr lang="en-US"/>
          </a:p>
        </p:txBody>
      </p:sp>
      <p:sp>
        <p:nvSpPr>
          <p:cNvPr id="19" name="Text Placeholder 83">
            <a:extLst>
              <a:ext uri="{FF2B5EF4-FFF2-40B4-BE49-F238E27FC236}">
                <a16:creationId xmlns:a16="http://schemas.microsoft.com/office/drawing/2014/main" id="{DF33D91C-D88B-1F46-9964-BA8FA5A7C14E}"/>
              </a:ext>
            </a:extLst>
          </p:cNvPr>
          <p:cNvSpPr>
            <a:spLocks noGrp="1"/>
          </p:cNvSpPr>
          <p:nvPr>
            <p:ph type="body" sz="quarter" idx="28"/>
          </p:nvPr>
        </p:nvSpPr>
        <p:spPr>
          <a:xfrm>
            <a:off x="476576" y="3582352"/>
            <a:ext cx="2062285" cy="2272485"/>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0" name="Text Placeholder 84">
            <a:extLst>
              <a:ext uri="{FF2B5EF4-FFF2-40B4-BE49-F238E27FC236}">
                <a16:creationId xmlns:a16="http://schemas.microsoft.com/office/drawing/2014/main" id="{884E4AC7-B53C-1641-BE01-C7DD8ABDDA06}"/>
              </a:ext>
            </a:extLst>
          </p:cNvPr>
          <p:cNvSpPr>
            <a:spLocks noGrp="1"/>
          </p:cNvSpPr>
          <p:nvPr>
            <p:ph type="body" sz="quarter" idx="29"/>
          </p:nvPr>
        </p:nvSpPr>
        <p:spPr>
          <a:xfrm>
            <a:off x="3035318" y="3582353"/>
            <a:ext cx="2552900" cy="492108"/>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1" name="Text Placeholder 85">
            <a:extLst>
              <a:ext uri="{FF2B5EF4-FFF2-40B4-BE49-F238E27FC236}">
                <a16:creationId xmlns:a16="http://schemas.microsoft.com/office/drawing/2014/main" id="{7A1F6A69-479C-D94B-AF47-2F58E20804C2}"/>
              </a:ext>
            </a:extLst>
          </p:cNvPr>
          <p:cNvSpPr>
            <a:spLocks noGrp="1"/>
          </p:cNvSpPr>
          <p:nvPr>
            <p:ph type="body" sz="quarter" idx="30"/>
          </p:nvPr>
        </p:nvSpPr>
        <p:spPr>
          <a:xfrm>
            <a:off x="3035318" y="4522028"/>
            <a:ext cx="2552900"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2" name="Text Placeholder 86">
            <a:extLst>
              <a:ext uri="{FF2B5EF4-FFF2-40B4-BE49-F238E27FC236}">
                <a16:creationId xmlns:a16="http://schemas.microsoft.com/office/drawing/2014/main" id="{46F9BF66-C06C-8545-96DA-C982A5350053}"/>
              </a:ext>
            </a:extLst>
          </p:cNvPr>
          <p:cNvSpPr>
            <a:spLocks noGrp="1"/>
          </p:cNvSpPr>
          <p:nvPr>
            <p:ph type="body" sz="quarter" idx="31"/>
          </p:nvPr>
        </p:nvSpPr>
        <p:spPr>
          <a:xfrm>
            <a:off x="3029475" y="5364899"/>
            <a:ext cx="2558743"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Tree>
    <p:extLst>
      <p:ext uri="{BB962C8B-B14F-4D97-AF65-F5344CB8AC3E}">
        <p14:creationId xmlns:p14="http://schemas.microsoft.com/office/powerpoint/2010/main" val="738752320"/>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4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8" y="1048931"/>
            <a:ext cx="5111641" cy="338876"/>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1"/>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3" name="Text Placeholder 94">
            <a:extLst>
              <a:ext uri="{FF2B5EF4-FFF2-40B4-BE49-F238E27FC236}">
                <a16:creationId xmlns:a16="http://schemas.microsoft.com/office/drawing/2014/main" id="{4CF67DBB-A9B6-D641-B1DE-273DD544A0EA}"/>
              </a:ext>
            </a:extLst>
          </p:cNvPr>
          <p:cNvSpPr>
            <a:spLocks noGrp="1"/>
          </p:cNvSpPr>
          <p:nvPr>
            <p:ph type="body" sz="quarter" idx="32"/>
          </p:nvPr>
        </p:nvSpPr>
        <p:spPr>
          <a:xfrm>
            <a:off x="476578" y="3259021"/>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a:extLst>
              <a:ext uri="{FF2B5EF4-FFF2-40B4-BE49-F238E27FC236}">
                <a16:creationId xmlns:a16="http://schemas.microsoft.com/office/drawing/2014/main" id="{94F0D692-2E54-FD46-81DA-EBFBD970C960}"/>
              </a:ext>
            </a:extLst>
          </p:cNvPr>
          <p:cNvSpPr>
            <a:spLocks noGrp="1"/>
          </p:cNvSpPr>
          <p:nvPr>
            <p:ph type="body" sz="quarter" idx="33"/>
          </p:nvPr>
        </p:nvSpPr>
        <p:spPr>
          <a:xfrm>
            <a:off x="476578"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E4D5CF94-1E87-0549-95B7-EB119951B445}"/>
              </a:ext>
            </a:extLst>
          </p:cNvPr>
          <p:cNvSpPr>
            <a:spLocks noGrp="1"/>
          </p:cNvSpPr>
          <p:nvPr>
            <p:ph type="body" sz="quarter" idx="34"/>
          </p:nvPr>
        </p:nvSpPr>
        <p:spPr>
          <a:xfrm>
            <a:off x="6253057" y="3259021"/>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A97B07E4-D85F-0546-8B88-E8FF713A288F}"/>
              </a:ext>
            </a:extLst>
          </p:cNvPr>
          <p:cNvSpPr>
            <a:spLocks noGrp="1"/>
          </p:cNvSpPr>
          <p:nvPr>
            <p:ph type="body" sz="quarter" idx="35"/>
          </p:nvPr>
        </p:nvSpPr>
        <p:spPr>
          <a:xfrm>
            <a:off x="6253057"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CBFB5248-1302-2740-A875-420756085B20}"/>
              </a:ext>
            </a:extLst>
          </p:cNvPr>
          <p:cNvSpPr>
            <a:spLocks noGrp="1"/>
          </p:cNvSpPr>
          <p:nvPr>
            <p:ph type="body" sz="quarter" idx="36"/>
          </p:nvPr>
        </p:nvSpPr>
        <p:spPr>
          <a:xfrm>
            <a:off x="476578" y="5031377"/>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51F346EC-D695-9E4E-B87A-F6C092EFEE1C}"/>
              </a:ext>
            </a:extLst>
          </p:cNvPr>
          <p:cNvSpPr>
            <a:spLocks noGrp="1"/>
          </p:cNvSpPr>
          <p:nvPr>
            <p:ph type="body" sz="quarter" idx="37"/>
          </p:nvPr>
        </p:nvSpPr>
        <p:spPr>
          <a:xfrm>
            <a:off x="476578"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02C5D928-5CD7-CE46-A7FD-34ACEF7FA257}"/>
              </a:ext>
            </a:extLst>
          </p:cNvPr>
          <p:cNvSpPr>
            <a:spLocks noGrp="1"/>
          </p:cNvSpPr>
          <p:nvPr>
            <p:ph type="body" sz="quarter" idx="38"/>
          </p:nvPr>
        </p:nvSpPr>
        <p:spPr>
          <a:xfrm>
            <a:off x="6253057" y="5031377"/>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10454230-AD28-F442-8719-A50B998BC09F}"/>
              </a:ext>
            </a:extLst>
          </p:cNvPr>
          <p:cNvSpPr>
            <a:spLocks noGrp="1"/>
          </p:cNvSpPr>
          <p:nvPr>
            <p:ph type="body" sz="quarter" idx="39"/>
          </p:nvPr>
        </p:nvSpPr>
        <p:spPr>
          <a:xfrm>
            <a:off x="6253057"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9" name="Text Placeholder 94">
            <a:extLst>
              <a:ext uri="{FF2B5EF4-FFF2-40B4-BE49-F238E27FC236}">
                <a16:creationId xmlns:a16="http://schemas.microsoft.com/office/drawing/2014/main" id="{C8324B54-5E33-934D-AC53-2BFB801836FA}"/>
              </a:ext>
            </a:extLst>
          </p:cNvPr>
          <p:cNvSpPr>
            <a:spLocks noGrp="1"/>
          </p:cNvSpPr>
          <p:nvPr>
            <p:ph type="body" sz="quarter" idx="40"/>
          </p:nvPr>
        </p:nvSpPr>
        <p:spPr>
          <a:xfrm>
            <a:off x="2463421" y="1445340"/>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0" name="Text Placeholder 94">
            <a:extLst>
              <a:ext uri="{FF2B5EF4-FFF2-40B4-BE49-F238E27FC236}">
                <a16:creationId xmlns:a16="http://schemas.microsoft.com/office/drawing/2014/main" id="{41EA8438-C39A-3A47-AA7A-E89884D53087}"/>
              </a:ext>
            </a:extLst>
          </p:cNvPr>
          <p:cNvSpPr>
            <a:spLocks noGrp="1"/>
          </p:cNvSpPr>
          <p:nvPr>
            <p:ph type="body" sz="quarter" idx="41"/>
          </p:nvPr>
        </p:nvSpPr>
        <p:spPr>
          <a:xfrm>
            <a:off x="486734" y="2145252"/>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1" name="Text Placeholder 94">
            <a:extLst>
              <a:ext uri="{FF2B5EF4-FFF2-40B4-BE49-F238E27FC236}">
                <a16:creationId xmlns:a16="http://schemas.microsoft.com/office/drawing/2014/main" id="{46A283CB-41CC-FE42-8ECC-F60F32B37626}"/>
              </a:ext>
            </a:extLst>
          </p:cNvPr>
          <p:cNvSpPr>
            <a:spLocks noGrp="1"/>
          </p:cNvSpPr>
          <p:nvPr>
            <p:ph type="body" sz="quarter" idx="42"/>
          </p:nvPr>
        </p:nvSpPr>
        <p:spPr>
          <a:xfrm>
            <a:off x="4450266" y="2145252"/>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2" name="Text Placeholder 94">
            <a:extLst>
              <a:ext uri="{FF2B5EF4-FFF2-40B4-BE49-F238E27FC236}">
                <a16:creationId xmlns:a16="http://schemas.microsoft.com/office/drawing/2014/main" id="{BED0B757-6D0A-4446-B879-40EF365FAE9C}"/>
              </a:ext>
            </a:extLst>
          </p:cNvPr>
          <p:cNvSpPr>
            <a:spLocks noGrp="1"/>
          </p:cNvSpPr>
          <p:nvPr>
            <p:ph type="body" sz="quarter" idx="43"/>
          </p:nvPr>
        </p:nvSpPr>
        <p:spPr>
          <a:xfrm>
            <a:off x="6253057" y="1445340"/>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3" name="Text Placeholder 94">
            <a:extLst>
              <a:ext uri="{FF2B5EF4-FFF2-40B4-BE49-F238E27FC236}">
                <a16:creationId xmlns:a16="http://schemas.microsoft.com/office/drawing/2014/main" id="{85B0EE39-A06B-5648-BA3D-3A95C90871F7}"/>
              </a:ext>
            </a:extLst>
          </p:cNvPr>
          <p:cNvSpPr>
            <a:spLocks noGrp="1"/>
          </p:cNvSpPr>
          <p:nvPr>
            <p:ph type="body" sz="quarter" idx="44"/>
          </p:nvPr>
        </p:nvSpPr>
        <p:spPr>
          <a:xfrm>
            <a:off x="8209466" y="2145252"/>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F1A3380F-2683-1947-8285-567852D34476}"/>
              </a:ext>
            </a:extLst>
          </p:cNvPr>
          <p:cNvSpPr>
            <a:spLocks noGrp="1"/>
          </p:cNvSpPr>
          <p:nvPr>
            <p:ph type="body" sz="quarter" idx="45"/>
          </p:nvPr>
        </p:nvSpPr>
        <p:spPr>
          <a:xfrm>
            <a:off x="10226745" y="1445340"/>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2935231776"/>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4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80" y="1048931"/>
            <a:ext cx="5111641" cy="338876"/>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3"/>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3" name="Text Placeholder 94">
            <a:extLst>
              <a:ext uri="{FF2B5EF4-FFF2-40B4-BE49-F238E27FC236}">
                <a16:creationId xmlns:a16="http://schemas.microsoft.com/office/drawing/2014/main" id="{4CF67DBB-A9B6-D641-B1DE-273DD544A0EA}"/>
              </a:ext>
            </a:extLst>
          </p:cNvPr>
          <p:cNvSpPr>
            <a:spLocks noGrp="1"/>
          </p:cNvSpPr>
          <p:nvPr>
            <p:ph type="body" sz="quarter" idx="32"/>
          </p:nvPr>
        </p:nvSpPr>
        <p:spPr>
          <a:xfrm>
            <a:off x="476579" y="3259022"/>
            <a:ext cx="5438801" cy="1226721"/>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a:extLst>
              <a:ext uri="{FF2B5EF4-FFF2-40B4-BE49-F238E27FC236}">
                <a16:creationId xmlns:a16="http://schemas.microsoft.com/office/drawing/2014/main" id="{94F0D692-2E54-FD46-81DA-EBFBD970C960}"/>
              </a:ext>
            </a:extLst>
          </p:cNvPr>
          <p:cNvSpPr>
            <a:spLocks noGrp="1"/>
          </p:cNvSpPr>
          <p:nvPr>
            <p:ph type="body" sz="quarter" idx="33"/>
          </p:nvPr>
        </p:nvSpPr>
        <p:spPr>
          <a:xfrm>
            <a:off x="476579"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E4D5CF94-1E87-0549-95B7-EB119951B445}"/>
              </a:ext>
            </a:extLst>
          </p:cNvPr>
          <p:cNvSpPr>
            <a:spLocks noGrp="1"/>
          </p:cNvSpPr>
          <p:nvPr>
            <p:ph type="body" sz="quarter" idx="34"/>
          </p:nvPr>
        </p:nvSpPr>
        <p:spPr>
          <a:xfrm>
            <a:off x="6253058" y="3259022"/>
            <a:ext cx="5438801" cy="1226721"/>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A97B07E4-D85F-0546-8B88-E8FF713A288F}"/>
              </a:ext>
            </a:extLst>
          </p:cNvPr>
          <p:cNvSpPr>
            <a:spLocks noGrp="1"/>
          </p:cNvSpPr>
          <p:nvPr>
            <p:ph type="body" sz="quarter" idx="35"/>
          </p:nvPr>
        </p:nvSpPr>
        <p:spPr>
          <a:xfrm>
            <a:off x="6253058"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CBFB5248-1302-2740-A875-420756085B20}"/>
              </a:ext>
            </a:extLst>
          </p:cNvPr>
          <p:cNvSpPr>
            <a:spLocks noGrp="1"/>
          </p:cNvSpPr>
          <p:nvPr>
            <p:ph type="body" sz="quarter" idx="36"/>
          </p:nvPr>
        </p:nvSpPr>
        <p:spPr>
          <a:xfrm>
            <a:off x="476579" y="5031378"/>
            <a:ext cx="5438801" cy="1226721"/>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51F346EC-D695-9E4E-B87A-F6C092EFEE1C}"/>
              </a:ext>
            </a:extLst>
          </p:cNvPr>
          <p:cNvSpPr>
            <a:spLocks noGrp="1"/>
          </p:cNvSpPr>
          <p:nvPr>
            <p:ph type="body" sz="quarter" idx="37"/>
          </p:nvPr>
        </p:nvSpPr>
        <p:spPr>
          <a:xfrm>
            <a:off x="476579"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02C5D928-5CD7-CE46-A7FD-34ACEF7FA257}"/>
              </a:ext>
            </a:extLst>
          </p:cNvPr>
          <p:cNvSpPr>
            <a:spLocks noGrp="1"/>
          </p:cNvSpPr>
          <p:nvPr>
            <p:ph type="body" sz="quarter" idx="38"/>
          </p:nvPr>
        </p:nvSpPr>
        <p:spPr>
          <a:xfrm>
            <a:off x="6253058" y="5031378"/>
            <a:ext cx="5438801" cy="1226721"/>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10454230-AD28-F442-8719-A50B998BC09F}"/>
              </a:ext>
            </a:extLst>
          </p:cNvPr>
          <p:cNvSpPr>
            <a:spLocks noGrp="1"/>
          </p:cNvSpPr>
          <p:nvPr>
            <p:ph type="body" sz="quarter" idx="39"/>
          </p:nvPr>
        </p:nvSpPr>
        <p:spPr>
          <a:xfrm>
            <a:off x="6253058"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9" name="Text Placeholder 94">
            <a:extLst>
              <a:ext uri="{FF2B5EF4-FFF2-40B4-BE49-F238E27FC236}">
                <a16:creationId xmlns:a16="http://schemas.microsoft.com/office/drawing/2014/main" id="{C8324B54-5E33-934D-AC53-2BFB801836FA}"/>
              </a:ext>
            </a:extLst>
          </p:cNvPr>
          <p:cNvSpPr>
            <a:spLocks noGrp="1"/>
          </p:cNvSpPr>
          <p:nvPr>
            <p:ph type="body" sz="quarter" idx="40"/>
          </p:nvPr>
        </p:nvSpPr>
        <p:spPr>
          <a:xfrm>
            <a:off x="2463422" y="1445340"/>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0" name="Text Placeholder 94">
            <a:extLst>
              <a:ext uri="{FF2B5EF4-FFF2-40B4-BE49-F238E27FC236}">
                <a16:creationId xmlns:a16="http://schemas.microsoft.com/office/drawing/2014/main" id="{41EA8438-C39A-3A47-AA7A-E89884D53087}"/>
              </a:ext>
            </a:extLst>
          </p:cNvPr>
          <p:cNvSpPr>
            <a:spLocks noGrp="1"/>
          </p:cNvSpPr>
          <p:nvPr>
            <p:ph type="body" sz="quarter" idx="41"/>
          </p:nvPr>
        </p:nvSpPr>
        <p:spPr>
          <a:xfrm>
            <a:off x="486736" y="2145252"/>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1" name="Text Placeholder 94">
            <a:extLst>
              <a:ext uri="{FF2B5EF4-FFF2-40B4-BE49-F238E27FC236}">
                <a16:creationId xmlns:a16="http://schemas.microsoft.com/office/drawing/2014/main" id="{46A283CB-41CC-FE42-8ECC-F60F32B37626}"/>
              </a:ext>
            </a:extLst>
          </p:cNvPr>
          <p:cNvSpPr>
            <a:spLocks noGrp="1"/>
          </p:cNvSpPr>
          <p:nvPr>
            <p:ph type="body" sz="quarter" idx="42"/>
          </p:nvPr>
        </p:nvSpPr>
        <p:spPr>
          <a:xfrm>
            <a:off x="4450268" y="2145252"/>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2" name="Text Placeholder 94">
            <a:extLst>
              <a:ext uri="{FF2B5EF4-FFF2-40B4-BE49-F238E27FC236}">
                <a16:creationId xmlns:a16="http://schemas.microsoft.com/office/drawing/2014/main" id="{BED0B757-6D0A-4446-B879-40EF365FAE9C}"/>
              </a:ext>
            </a:extLst>
          </p:cNvPr>
          <p:cNvSpPr>
            <a:spLocks noGrp="1"/>
          </p:cNvSpPr>
          <p:nvPr>
            <p:ph type="body" sz="quarter" idx="43"/>
          </p:nvPr>
        </p:nvSpPr>
        <p:spPr>
          <a:xfrm>
            <a:off x="6253058" y="1445340"/>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3" name="Text Placeholder 94">
            <a:extLst>
              <a:ext uri="{FF2B5EF4-FFF2-40B4-BE49-F238E27FC236}">
                <a16:creationId xmlns:a16="http://schemas.microsoft.com/office/drawing/2014/main" id="{85B0EE39-A06B-5648-BA3D-3A95C90871F7}"/>
              </a:ext>
            </a:extLst>
          </p:cNvPr>
          <p:cNvSpPr>
            <a:spLocks noGrp="1"/>
          </p:cNvSpPr>
          <p:nvPr>
            <p:ph type="body" sz="quarter" idx="44"/>
          </p:nvPr>
        </p:nvSpPr>
        <p:spPr>
          <a:xfrm>
            <a:off x="8209468" y="2145252"/>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F1A3380F-2683-1947-8285-567852D34476}"/>
              </a:ext>
            </a:extLst>
          </p:cNvPr>
          <p:cNvSpPr>
            <a:spLocks noGrp="1"/>
          </p:cNvSpPr>
          <p:nvPr>
            <p:ph type="body" sz="quarter" idx="45"/>
          </p:nvPr>
        </p:nvSpPr>
        <p:spPr>
          <a:xfrm>
            <a:off x="10226746" y="1445340"/>
            <a:ext cx="1465113" cy="613069"/>
          </a:xfrm>
          <a:prstGeom prst="rect">
            <a:avLst/>
          </a:prstGeom>
        </p:spPr>
        <p:txBody>
          <a:bodyPr lIns="0" tIns="0" rIns="0" bIns="0" anchor="t" anchorCtr="0"/>
          <a:lstStyle>
            <a:lvl1pPr marL="97530" indent="-97530"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1592550574"/>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3_Slide Divi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FFF0D8-1E9E-644C-A5EC-E15BF954090B}"/>
              </a:ext>
            </a:extLst>
          </p:cNvPr>
          <p:cNvSpPr/>
          <p:nvPr/>
        </p:nvSpPr>
        <p:spPr>
          <a:xfrm>
            <a:off x="0" y="-1"/>
            <a:ext cx="12192000" cy="6858001"/>
          </a:xfrm>
          <a:prstGeom prst="rect">
            <a:avLst/>
          </a:prstGeom>
          <a:solidFill>
            <a:srgbClr val="00B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14" name="Title 1">
            <a:extLst>
              <a:ext uri="{FF2B5EF4-FFF2-40B4-BE49-F238E27FC236}">
                <a16:creationId xmlns:a16="http://schemas.microsoft.com/office/drawing/2014/main" id="{DFBADDB0-3A66-E04D-853B-B1506CE3CBE4}"/>
              </a:ext>
            </a:extLst>
          </p:cNvPr>
          <p:cNvSpPr>
            <a:spLocks noGrp="1"/>
          </p:cNvSpPr>
          <p:nvPr>
            <p:ph type="ctrTitle"/>
          </p:nvPr>
        </p:nvSpPr>
        <p:spPr>
          <a:xfrm>
            <a:off x="522036" y="3007853"/>
            <a:ext cx="5572805" cy="444969"/>
          </a:xfrm>
          <a:prstGeom prst="rect">
            <a:avLst/>
          </a:prstGeom>
        </p:spPr>
        <p:txBody>
          <a:bodyPr lIns="0" tIns="0" rIns="0" bIns="0" anchor="b"/>
          <a:lstStyle>
            <a:lvl1pPr algn="l">
              <a:lnSpc>
                <a:spcPct val="100000"/>
              </a:lnSpc>
              <a:defRPr sz="1871" b="1">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GB"/>
          </a:p>
        </p:txBody>
      </p:sp>
      <p:sp>
        <p:nvSpPr>
          <p:cNvPr id="20" name="Slide Number Placeholder 13">
            <a:extLst>
              <a:ext uri="{FF2B5EF4-FFF2-40B4-BE49-F238E27FC236}">
                <a16:creationId xmlns:a16="http://schemas.microsoft.com/office/drawing/2014/main" id="{74C1BED9-7182-A343-B2B1-BB1CE579AFD9}"/>
              </a:ext>
            </a:extLst>
          </p:cNvPr>
          <p:cNvSpPr>
            <a:spLocks noGrp="1"/>
          </p:cNvSpPr>
          <p:nvPr>
            <p:ph type="sldNum" sz="quarter" idx="4"/>
          </p:nvPr>
        </p:nvSpPr>
        <p:spPr>
          <a:xfrm>
            <a:off x="11277605" y="6347886"/>
            <a:ext cx="398463" cy="148167"/>
          </a:xfrm>
          <a:prstGeom prst="rect">
            <a:avLst/>
          </a:prstGeom>
        </p:spPr>
        <p:txBody>
          <a:bodyPr vert="horz" lIns="0" tIns="0" rIns="0" bIns="0" rtlCol="0" anchor="ctr"/>
          <a:lstStyle>
            <a:lvl1pPr algn="r">
              <a:defRPr sz="1000" b="0">
                <a:solidFill>
                  <a:schemeClr val="bg1"/>
                </a:solidFill>
              </a:defRPr>
            </a:lvl1pPr>
          </a:lstStyle>
          <a:p>
            <a:fld id="{C8A43965-4643-F643-A67C-D0741259ACA1}" type="slidenum">
              <a:rPr lang="en-GB" smtClean="0"/>
              <a:pPr/>
              <a:t>‹#›</a:t>
            </a:fld>
            <a:endParaRPr lang="en-GB"/>
          </a:p>
        </p:txBody>
      </p:sp>
      <p:grpSp>
        <p:nvGrpSpPr>
          <p:cNvPr id="45" name="Group 44">
            <a:extLst>
              <a:ext uri="{FF2B5EF4-FFF2-40B4-BE49-F238E27FC236}">
                <a16:creationId xmlns:a16="http://schemas.microsoft.com/office/drawing/2014/main" id="{BA28D701-A8C7-7246-B774-3E3A7C38B789}"/>
              </a:ext>
            </a:extLst>
          </p:cNvPr>
          <p:cNvGrpSpPr/>
          <p:nvPr userDrawn="1"/>
        </p:nvGrpSpPr>
        <p:grpSpPr>
          <a:xfrm>
            <a:off x="6186773" y="2578103"/>
            <a:ext cx="6003351" cy="4279900"/>
            <a:chOff x="11204338" y="4963689"/>
            <a:chExt cx="8899922" cy="6344920"/>
          </a:xfrm>
        </p:grpSpPr>
        <p:sp>
          <p:nvSpPr>
            <p:cNvPr id="46" name="object 32">
              <a:extLst>
                <a:ext uri="{FF2B5EF4-FFF2-40B4-BE49-F238E27FC236}">
                  <a16:creationId xmlns:a16="http://schemas.microsoft.com/office/drawing/2014/main" id="{C96A203D-185F-2941-9E07-D57911A980C2}"/>
                </a:ext>
              </a:extLst>
            </p:cNvPr>
            <p:cNvSpPr/>
            <p:nvPr/>
          </p:nvSpPr>
          <p:spPr>
            <a:xfrm>
              <a:off x="17473455" y="5930619"/>
              <a:ext cx="2630805" cy="1338580"/>
            </a:xfrm>
            <a:custGeom>
              <a:avLst/>
              <a:gdLst/>
              <a:ahLst/>
              <a:cxnLst/>
              <a:rect l="l" t="t" r="r" b="b"/>
              <a:pathLst>
                <a:path w="2630805" h="1338579">
                  <a:moveTo>
                    <a:pt x="0" y="0"/>
                  </a:moveTo>
                  <a:lnTo>
                    <a:pt x="0" y="400312"/>
                  </a:lnTo>
                  <a:lnTo>
                    <a:pt x="51727" y="400594"/>
                  </a:lnTo>
                  <a:lnTo>
                    <a:pt x="103245" y="401440"/>
                  </a:lnTo>
                  <a:lnTo>
                    <a:pt x="154552" y="402851"/>
                  </a:lnTo>
                  <a:lnTo>
                    <a:pt x="205647" y="404825"/>
                  </a:lnTo>
                  <a:lnTo>
                    <a:pt x="256531" y="407362"/>
                  </a:lnTo>
                  <a:lnTo>
                    <a:pt x="307202" y="410462"/>
                  </a:lnTo>
                  <a:lnTo>
                    <a:pt x="357659" y="414126"/>
                  </a:lnTo>
                  <a:lnTo>
                    <a:pt x="407903" y="418352"/>
                  </a:lnTo>
                  <a:lnTo>
                    <a:pt x="457933" y="423141"/>
                  </a:lnTo>
                  <a:lnTo>
                    <a:pt x="507748" y="428492"/>
                  </a:lnTo>
                  <a:lnTo>
                    <a:pt x="557348" y="434405"/>
                  </a:lnTo>
                  <a:lnTo>
                    <a:pt x="606731" y="440880"/>
                  </a:lnTo>
                  <a:lnTo>
                    <a:pt x="655898" y="447916"/>
                  </a:lnTo>
                  <a:lnTo>
                    <a:pt x="704848" y="455514"/>
                  </a:lnTo>
                  <a:lnTo>
                    <a:pt x="753580" y="463673"/>
                  </a:lnTo>
                  <a:lnTo>
                    <a:pt x="802093" y="472392"/>
                  </a:lnTo>
                  <a:lnTo>
                    <a:pt x="850388" y="481673"/>
                  </a:lnTo>
                  <a:lnTo>
                    <a:pt x="898463" y="491513"/>
                  </a:lnTo>
                  <a:lnTo>
                    <a:pt x="946319" y="501914"/>
                  </a:lnTo>
                  <a:lnTo>
                    <a:pt x="993953" y="512875"/>
                  </a:lnTo>
                  <a:lnTo>
                    <a:pt x="1041367" y="524395"/>
                  </a:lnTo>
                  <a:lnTo>
                    <a:pt x="1088558" y="536475"/>
                  </a:lnTo>
                  <a:lnTo>
                    <a:pt x="1135527" y="549113"/>
                  </a:lnTo>
                  <a:lnTo>
                    <a:pt x="1182274" y="562311"/>
                  </a:lnTo>
                  <a:lnTo>
                    <a:pt x="1228797" y="576068"/>
                  </a:lnTo>
                  <a:lnTo>
                    <a:pt x="1275095" y="590383"/>
                  </a:lnTo>
                  <a:lnTo>
                    <a:pt x="1321169" y="605256"/>
                  </a:lnTo>
                  <a:lnTo>
                    <a:pt x="1367018" y="620687"/>
                  </a:lnTo>
                  <a:lnTo>
                    <a:pt x="1412641" y="636677"/>
                  </a:lnTo>
                  <a:lnTo>
                    <a:pt x="1458038" y="653223"/>
                  </a:lnTo>
                  <a:lnTo>
                    <a:pt x="1503207" y="670327"/>
                  </a:lnTo>
                  <a:lnTo>
                    <a:pt x="1548149" y="687988"/>
                  </a:lnTo>
                  <a:lnTo>
                    <a:pt x="1592863" y="706206"/>
                  </a:lnTo>
                  <a:lnTo>
                    <a:pt x="1637349" y="724980"/>
                  </a:lnTo>
                  <a:lnTo>
                    <a:pt x="1681604" y="744311"/>
                  </a:lnTo>
                  <a:lnTo>
                    <a:pt x="1725631" y="764198"/>
                  </a:lnTo>
                  <a:lnTo>
                    <a:pt x="1769426" y="784640"/>
                  </a:lnTo>
                  <a:lnTo>
                    <a:pt x="1812991" y="805639"/>
                  </a:lnTo>
                  <a:lnTo>
                    <a:pt x="1856324" y="827192"/>
                  </a:lnTo>
                  <a:lnTo>
                    <a:pt x="1899425" y="849301"/>
                  </a:lnTo>
                  <a:lnTo>
                    <a:pt x="1942293" y="871965"/>
                  </a:lnTo>
                  <a:lnTo>
                    <a:pt x="1984927" y="895184"/>
                  </a:lnTo>
                  <a:lnTo>
                    <a:pt x="2027328" y="918957"/>
                  </a:lnTo>
                  <a:lnTo>
                    <a:pt x="2069495" y="943284"/>
                  </a:lnTo>
                  <a:lnTo>
                    <a:pt x="2111426" y="968165"/>
                  </a:lnTo>
                  <a:lnTo>
                    <a:pt x="2153122" y="993600"/>
                  </a:lnTo>
                  <a:lnTo>
                    <a:pt x="2194581" y="1019589"/>
                  </a:lnTo>
                  <a:lnTo>
                    <a:pt x="2235804" y="1046130"/>
                  </a:lnTo>
                  <a:lnTo>
                    <a:pt x="2276789" y="1073225"/>
                  </a:lnTo>
                  <a:lnTo>
                    <a:pt x="2317537" y="1100873"/>
                  </a:lnTo>
                  <a:lnTo>
                    <a:pt x="2358046" y="1129073"/>
                  </a:lnTo>
                  <a:lnTo>
                    <a:pt x="2398315" y="1157825"/>
                  </a:lnTo>
                  <a:lnTo>
                    <a:pt x="2438345" y="1187130"/>
                  </a:lnTo>
                  <a:lnTo>
                    <a:pt x="2478135" y="1216986"/>
                  </a:lnTo>
                  <a:lnTo>
                    <a:pt x="2517684" y="1247394"/>
                  </a:lnTo>
                  <a:lnTo>
                    <a:pt x="2556992" y="1278354"/>
                  </a:lnTo>
                  <a:lnTo>
                    <a:pt x="2596058" y="1309864"/>
                  </a:lnTo>
                  <a:lnTo>
                    <a:pt x="2630643" y="1338426"/>
                  </a:lnTo>
                  <a:lnTo>
                    <a:pt x="2630643" y="831409"/>
                  </a:lnTo>
                  <a:lnTo>
                    <a:pt x="2559411" y="780843"/>
                  </a:lnTo>
                  <a:lnTo>
                    <a:pt x="2518574" y="752805"/>
                  </a:lnTo>
                  <a:lnTo>
                    <a:pt x="2477517" y="725276"/>
                  </a:lnTo>
                  <a:lnTo>
                    <a:pt x="2436241" y="698256"/>
                  </a:lnTo>
                  <a:lnTo>
                    <a:pt x="2394746" y="671746"/>
                  </a:lnTo>
                  <a:lnTo>
                    <a:pt x="2353034" y="645746"/>
                  </a:lnTo>
                  <a:lnTo>
                    <a:pt x="2311103" y="620255"/>
                  </a:lnTo>
                  <a:lnTo>
                    <a:pt x="2268955" y="595275"/>
                  </a:lnTo>
                  <a:lnTo>
                    <a:pt x="2226590" y="570804"/>
                  </a:lnTo>
                  <a:lnTo>
                    <a:pt x="2184010" y="546845"/>
                  </a:lnTo>
                  <a:lnTo>
                    <a:pt x="2141213" y="523395"/>
                  </a:lnTo>
                  <a:lnTo>
                    <a:pt x="2098201" y="500457"/>
                  </a:lnTo>
                  <a:lnTo>
                    <a:pt x="2054974" y="478030"/>
                  </a:lnTo>
                  <a:lnTo>
                    <a:pt x="2011533" y="456114"/>
                  </a:lnTo>
                  <a:lnTo>
                    <a:pt x="1967879" y="434710"/>
                  </a:lnTo>
                  <a:lnTo>
                    <a:pt x="1924011" y="413817"/>
                  </a:lnTo>
                  <a:lnTo>
                    <a:pt x="1879930" y="393436"/>
                  </a:lnTo>
                  <a:lnTo>
                    <a:pt x="1835636" y="373567"/>
                  </a:lnTo>
                  <a:lnTo>
                    <a:pt x="1791131" y="354210"/>
                  </a:lnTo>
                  <a:lnTo>
                    <a:pt x="1746415" y="335366"/>
                  </a:lnTo>
                  <a:lnTo>
                    <a:pt x="1701488" y="317035"/>
                  </a:lnTo>
                  <a:lnTo>
                    <a:pt x="1656350" y="299216"/>
                  </a:lnTo>
                  <a:lnTo>
                    <a:pt x="1611002" y="281911"/>
                  </a:lnTo>
                  <a:lnTo>
                    <a:pt x="1565446" y="265119"/>
                  </a:lnTo>
                  <a:lnTo>
                    <a:pt x="1519680" y="248840"/>
                  </a:lnTo>
                  <a:lnTo>
                    <a:pt x="1473705" y="233075"/>
                  </a:lnTo>
                  <a:lnTo>
                    <a:pt x="1427523" y="217824"/>
                  </a:lnTo>
                  <a:lnTo>
                    <a:pt x="1381134" y="203087"/>
                  </a:lnTo>
                  <a:lnTo>
                    <a:pt x="1334537" y="188865"/>
                  </a:lnTo>
                  <a:lnTo>
                    <a:pt x="1287734" y="175156"/>
                  </a:lnTo>
                  <a:lnTo>
                    <a:pt x="1240725" y="161963"/>
                  </a:lnTo>
                  <a:lnTo>
                    <a:pt x="1193511" y="149284"/>
                  </a:lnTo>
                  <a:lnTo>
                    <a:pt x="1146092" y="137121"/>
                  </a:lnTo>
                  <a:lnTo>
                    <a:pt x="1098468" y="125473"/>
                  </a:lnTo>
                  <a:lnTo>
                    <a:pt x="1050640" y="114340"/>
                  </a:lnTo>
                  <a:lnTo>
                    <a:pt x="1002609" y="103724"/>
                  </a:lnTo>
                  <a:lnTo>
                    <a:pt x="954374" y="93623"/>
                  </a:lnTo>
                  <a:lnTo>
                    <a:pt x="905937" y="84038"/>
                  </a:lnTo>
                  <a:lnTo>
                    <a:pt x="857298" y="74969"/>
                  </a:lnTo>
                  <a:lnTo>
                    <a:pt x="808458" y="66417"/>
                  </a:lnTo>
                  <a:lnTo>
                    <a:pt x="759416" y="58382"/>
                  </a:lnTo>
                  <a:lnTo>
                    <a:pt x="710174" y="50864"/>
                  </a:lnTo>
                  <a:lnTo>
                    <a:pt x="660732" y="43863"/>
                  </a:lnTo>
                  <a:lnTo>
                    <a:pt x="611090" y="37379"/>
                  </a:lnTo>
                  <a:lnTo>
                    <a:pt x="561249" y="31413"/>
                  </a:lnTo>
                  <a:lnTo>
                    <a:pt x="511210" y="25964"/>
                  </a:lnTo>
                  <a:lnTo>
                    <a:pt x="460972" y="21034"/>
                  </a:lnTo>
                  <a:lnTo>
                    <a:pt x="410537" y="16621"/>
                  </a:lnTo>
                  <a:lnTo>
                    <a:pt x="359905" y="12727"/>
                  </a:lnTo>
                  <a:lnTo>
                    <a:pt x="309076" y="9352"/>
                  </a:lnTo>
                  <a:lnTo>
                    <a:pt x="258050" y="6495"/>
                  </a:lnTo>
                  <a:lnTo>
                    <a:pt x="206830" y="4157"/>
                  </a:lnTo>
                  <a:lnTo>
                    <a:pt x="155414" y="2338"/>
                  </a:lnTo>
                  <a:lnTo>
                    <a:pt x="103803" y="1039"/>
                  </a:lnTo>
                  <a:lnTo>
                    <a:pt x="51998" y="259"/>
                  </a:lnTo>
                  <a:lnTo>
                    <a:pt x="0" y="0"/>
                  </a:lnTo>
                  <a:close/>
                </a:path>
              </a:pathLst>
            </a:custGeom>
            <a:solidFill>
              <a:srgbClr val="76DBD4"/>
            </a:solidFill>
          </p:spPr>
          <p:txBody>
            <a:bodyPr wrap="square" lIns="0" tIns="0" rIns="0" bIns="0" rtlCol="0"/>
            <a:lstStyle/>
            <a:p>
              <a:endParaRPr sz="372"/>
            </a:p>
          </p:txBody>
        </p:sp>
        <p:sp>
          <p:nvSpPr>
            <p:cNvPr id="47" name="object 33">
              <a:extLst>
                <a:ext uri="{FF2B5EF4-FFF2-40B4-BE49-F238E27FC236}">
                  <a16:creationId xmlns:a16="http://schemas.microsoft.com/office/drawing/2014/main" id="{35AFB814-4011-074F-9B75-9F451A9EB1F8}"/>
                </a:ext>
              </a:extLst>
            </p:cNvPr>
            <p:cNvSpPr/>
            <p:nvPr/>
          </p:nvSpPr>
          <p:spPr>
            <a:xfrm>
              <a:off x="11204338" y="4963689"/>
              <a:ext cx="6132830" cy="6344920"/>
            </a:xfrm>
            <a:custGeom>
              <a:avLst/>
              <a:gdLst/>
              <a:ahLst/>
              <a:cxnLst/>
              <a:rect l="l" t="t" r="r" b="b"/>
              <a:pathLst>
                <a:path w="6132830" h="6344920">
                  <a:moveTo>
                    <a:pt x="1800520" y="3946727"/>
                  </a:moveTo>
                  <a:lnTo>
                    <a:pt x="1764019" y="3959010"/>
                  </a:lnTo>
                  <a:lnTo>
                    <a:pt x="1735121" y="3984481"/>
                  </a:lnTo>
                  <a:lnTo>
                    <a:pt x="1718810" y="4017905"/>
                  </a:lnTo>
                  <a:lnTo>
                    <a:pt x="1716224" y="4055013"/>
                  </a:lnTo>
                  <a:lnTo>
                    <a:pt x="1728502" y="4091540"/>
                  </a:lnTo>
                  <a:lnTo>
                    <a:pt x="1753989" y="4120417"/>
                  </a:lnTo>
                  <a:lnTo>
                    <a:pt x="1787414" y="4136722"/>
                  </a:lnTo>
                  <a:lnTo>
                    <a:pt x="1824510" y="4139307"/>
                  </a:lnTo>
                  <a:lnTo>
                    <a:pt x="1861011" y="4127026"/>
                  </a:lnTo>
                  <a:lnTo>
                    <a:pt x="1889909" y="4101534"/>
                  </a:lnTo>
                  <a:lnTo>
                    <a:pt x="1906220" y="4068109"/>
                  </a:lnTo>
                  <a:lnTo>
                    <a:pt x="1908806" y="4031012"/>
                  </a:lnTo>
                  <a:lnTo>
                    <a:pt x="1896528" y="3994506"/>
                  </a:lnTo>
                  <a:lnTo>
                    <a:pt x="1871041" y="3965618"/>
                  </a:lnTo>
                  <a:lnTo>
                    <a:pt x="1837616" y="3949311"/>
                  </a:lnTo>
                  <a:lnTo>
                    <a:pt x="1800520" y="3946727"/>
                  </a:lnTo>
                  <a:close/>
                </a:path>
                <a:path w="6132830" h="6344920">
                  <a:moveTo>
                    <a:pt x="1771076" y="5418264"/>
                  </a:moveTo>
                  <a:lnTo>
                    <a:pt x="1756676" y="5418763"/>
                  </a:lnTo>
                  <a:lnTo>
                    <a:pt x="1744028" y="5424540"/>
                  </a:lnTo>
                  <a:lnTo>
                    <a:pt x="1734477" y="5434642"/>
                  </a:lnTo>
                  <a:lnTo>
                    <a:pt x="1729371" y="5448116"/>
                  </a:lnTo>
                  <a:lnTo>
                    <a:pt x="1729874" y="5462486"/>
                  </a:lnTo>
                  <a:lnTo>
                    <a:pt x="1735656" y="5475119"/>
                  </a:lnTo>
                  <a:lnTo>
                    <a:pt x="1745754" y="5484664"/>
                  </a:lnTo>
                  <a:lnTo>
                    <a:pt x="1759202" y="5489770"/>
                  </a:lnTo>
                  <a:lnTo>
                    <a:pt x="1773580" y="5489271"/>
                  </a:lnTo>
                  <a:lnTo>
                    <a:pt x="1786212" y="5483499"/>
                  </a:lnTo>
                  <a:lnTo>
                    <a:pt x="1795758" y="5473409"/>
                  </a:lnTo>
                  <a:lnTo>
                    <a:pt x="1800877" y="5459959"/>
                  </a:lnTo>
                  <a:lnTo>
                    <a:pt x="1800379" y="5445569"/>
                  </a:lnTo>
                  <a:lnTo>
                    <a:pt x="1794607" y="5432931"/>
                  </a:lnTo>
                  <a:lnTo>
                    <a:pt x="1784520" y="5423383"/>
                  </a:lnTo>
                  <a:lnTo>
                    <a:pt x="1771076" y="5418264"/>
                  </a:lnTo>
                  <a:close/>
                </a:path>
                <a:path w="6132830" h="6344920">
                  <a:moveTo>
                    <a:pt x="1800520" y="5914390"/>
                  </a:moveTo>
                  <a:lnTo>
                    <a:pt x="1764019" y="5926657"/>
                  </a:lnTo>
                  <a:lnTo>
                    <a:pt x="1735121" y="5952140"/>
                  </a:lnTo>
                  <a:lnTo>
                    <a:pt x="1718810" y="5985567"/>
                  </a:lnTo>
                  <a:lnTo>
                    <a:pt x="1716224" y="6022672"/>
                  </a:lnTo>
                  <a:lnTo>
                    <a:pt x="1728502" y="6059187"/>
                  </a:lnTo>
                  <a:lnTo>
                    <a:pt x="1753989" y="6088076"/>
                  </a:lnTo>
                  <a:lnTo>
                    <a:pt x="1787414" y="6104388"/>
                  </a:lnTo>
                  <a:lnTo>
                    <a:pt x="1824510" y="6106979"/>
                  </a:lnTo>
                  <a:lnTo>
                    <a:pt x="1861011" y="6094704"/>
                  </a:lnTo>
                  <a:lnTo>
                    <a:pt x="1889909" y="6069229"/>
                  </a:lnTo>
                  <a:lnTo>
                    <a:pt x="1906220" y="6035797"/>
                  </a:lnTo>
                  <a:lnTo>
                    <a:pt x="1908806" y="5998678"/>
                  </a:lnTo>
                  <a:lnTo>
                    <a:pt x="1896528" y="5962143"/>
                  </a:lnTo>
                  <a:lnTo>
                    <a:pt x="1871041" y="5933274"/>
                  </a:lnTo>
                  <a:lnTo>
                    <a:pt x="1837616" y="5916976"/>
                  </a:lnTo>
                  <a:lnTo>
                    <a:pt x="1800520" y="5914390"/>
                  </a:lnTo>
                  <a:close/>
                </a:path>
                <a:path w="6132830" h="6344920">
                  <a:moveTo>
                    <a:pt x="1940433" y="1802185"/>
                  </a:moveTo>
                  <a:lnTo>
                    <a:pt x="1926055" y="1802693"/>
                  </a:lnTo>
                  <a:lnTo>
                    <a:pt x="1913426" y="1808475"/>
                  </a:lnTo>
                  <a:lnTo>
                    <a:pt x="1903886" y="1818570"/>
                  </a:lnTo>
                  <a:lnTo>
                    <a:pt x="1898779" y="1832017"/>
                  </a:lnTo>
                  <a:lnTo>
                    <a:pt x="1899266" y="1846412"/>
                  </a:lnTo>
                  <a:lnTo>
                    <a:pt x="1905034" y="1859052"/>
                  </a:lnTo>
                  <a:lnTo>
                    <a:pt x="1915128" y="1868595"/>
                  </a:lnTo>
                  <a:lnTo>
                    <a:pt x="1928590" y="1873702"/>
                  </a:lnTo>
                  <a:lnTo>
                    <a:pt x="1942966" y="1873202"/>
                  </a:lnTo>
                  <a:lnTo>
                    <a:pt x="1955604" y="1867427"/>
                  </a:lnTo>
                  <a:lnTo>
                    <a:pt x="1965153" y="1857337"/>
                  </a:lnTo>
                  <a:lnTo>
                    <a:pt x="1970264" y="1843891"/>
                  </a:lnTo>
                  <a:lnTo>
                    <a:pt x="1969773" y="1829510"/>
                  </a:lnTo>
                  <a:lnTo>
                    <a:pt x="1963995" y="1816870"/>
                  </a:lnTo>
                  <a:lnTo>
                    <a:pt x="1953893" y="1807313"/>
                  </a:lnTo>
                  <a:lnTo>
                    <a:pt x="1940433" y="1802185"/>
                  </a:lnTo>
                  <a:close/>
                </a:path>
                <a:path w="6132830" h="6344920">
                  <a:moveTo>
                    <a:pt x="1916826" y="5056643"/>
                  </a:moveTo>
                  <a:lnTo>
                    <a:pt x="1879651" y="5057670"/>
                  </a:lnTo>
                  <a:lnTo>
                    <a:pt x="1844498" y="5073437"/>
                  </a:lnTo>
                  <a:lnTo>
                    <a:pt x="1818228" y="5101620"/>
                  </a:lnTo>
                  <a:lnTo>
                    <a:pt x="1805251" y="5136478"/>
                  </a:lnTo>
                  <a:lnTo>
                    <a:pt x="1806288" y="5173654"/>
                  </a:lnTo>
                  <a:lnTo>
                    <a:pt x="1822059" y="5208794"/>
                  </a:lnTo>
                  <a:lnTo>
                    <a:pt x="1850225" y="5235078"/>
                  </a:lnTo>
                  <a:lnTo>
                    <a:pt x="1885074" y="5248057"/>
                  </a:lnTo>
                  <a:lnTo>
                    <a:pt x="1922250" y="5247022"/>
                  </a:lnTo>
                  <a:lnTo>
                    <a:pt x="1957395" y="5231264"/>
                  </a:lnTo>
                  <a:lnTo>
                    <a:pt x="1983665" y="5203089"/>
                  </a:lnTo>
                  <a:lnTo>
                    <a:pt x="1996649" y="5168230"/>
                  </a:lnTo>
                  <a:lnTo>
                    <a:pt x="1995622" y="5131045"/>
                  </a:lnTo>
                  <a:lnTo>
                    <a:pt x="1979855" y="5095897"/>
                  </a:lnTo>
                  <a:lnTo>
                    <a:pt x="1951676" y="5069627"/>
                  </a:lnTo>
                  <a:lnTo>
                    <a:pt x="1916826" y="5056643"/>
                  </a:lnTo>
                  <a:close/>
                </a:path>
                <a:path w="6132830" h="6344920">
                  <a:moveTo>
                    <a:pt x="2026597" y="4283178"/>
                  </a:moveTo>
                  <a:lnTo>
                    <a:pt x="2012214" y="4283669"/>
                  </a:lnTo>
                  <a:lnTo>
                    <a:pt x="1999579" y="4289447"/>
                  </a:lnTo>
                  <a:lnTo>
                    <a:pt x="1990032" y="4299549"/>
                  </a:lnTo>
                  <a:lnTo>
                    <a:pt x="1984913" y="4313010"/>
                  </a:lnTo>
                  <a:lnTo>
                    <a:pt x="1985413" y="4327389"/>
                  </a:lnTo>
                  <a:lnTo>
                    <a:pt x="1991188" y="4340024"/>
                  </a:lnTo>
                  <a:lnTo>
                    <a:pt x="2001278" y="4349574"/>
                  </a:lnTo>
                  <a:lnTo>
                    <a:pt x="2014723" y="4354694"/>
                  </a:lnTo>
                  <a:lnTo>
                    <a:pt x="2029113" y="4354190"/>
                  </a:lnTo>
                  <a:lnTo>
                    <a:pt x="2041753" y="4348413"/>
                  </a:lnTo>
                  <a:lnTo>
                    <a:pt x="2051304" y="4338319"/>
                  </a:lnTo>
                  <a:lnTo>
                    <a:pt x="2056429" y="4324863"/>
                  </a:lnTo>
                  <a:lnTo>
                    <a:pt x="2055913" y="4310476"/>
                  </a:lnTo>
                  <a:lnTo>
                    <a:pt x="2050132" y="4297836"/>
                  </a:lnTo>
                  <a:lnTo>
                    <a:pt x="2040042" y="4288288"/>
                  </a:lnTo>
                  <a:lnTo>
                    <a:pt x="2026597" y="4283178"/>
                  </a:lnTo>
                  <a:close/>
                </a:path>
                <a:path w="6132830" h="6344920">
                  <a:moveTo>
                    <a:pt x="1356785" y="4347689"/>
                  </a:moveTo>
                  <a:lnTo>
                    <a:pt x="1342407" y="4348187"/>
                  </a:lnTo>
                  <a:lnTo>
                    <a:pt x="1329772" y="4353960"/>
                  </a:lnTo>
                  <a:lnTo>
                    <a:pt x="1320217" y="4364050"/>
                  </a:lnTo>
                  <a:lnTo>
                    <a:pt x="1315080" y="4377500"/>
                  </a:lnTo>
                  <a:lnTo>
                    <a:pt x="1315596" y="4391889"/>
                  </a:lnTo>
                  <a:lnTo>
                    <a:pt x="1321377" y="4404528"/>
                  </a:lnTo>
                  <a:lnTo>
                    <a:pt x="1331467" y="4414076"/>
                  </a:lnTo>
                  <a:lnTo>
                    <a:pt x="1344911" y="4419195"/>
                  </a:lnTo>
                  <a:lnTo>
                    <a:pt x="1359303" y="4418684"/>
                  </a:lnTo>
                  <a:lnTo>
                    <a:pt x="1371945" y="4412906"/>
                  </a:lnTo>
                  <a:lnTo>
                    <a:pt x="1381496" y="4402814"/>
                  </a:lnTo>
                  <a:lnTo>
                    <a:pt x="1386617" y="4389363"/>
                  </a:lnTo>
                  <a:lnTo>
                    <a:pt x="1386114" y="4374986"/>
                  </a:lnTo>
                  <a:lnTo>
                    <a:pt x="1380332" y="4362354"/>
                  </a:lnTo>
                  <a:lnTo>
                    <a:pt x="1370234" y="4352808"/>
                  </a:lnTo>
                  <a:lnTo>
                    <a:pt x="1356785" y="4347689"/>
                  </a:lnTo>
                  <a:close/>
                </a:path>
                <a:path w="6132830" h="6344920">
                  <a:moveTo>
                    <a:pt x="1912934" y="2255632"/>
                  </a:moveTo>
                  <a:lnTo>
                    <a:pt x="1875832" y="2258217"/>
                  </a:lnTo>
                  <a:lnTo>
                    <a:pt x="1842414" y="2274528"/>
                  </a:lnTo>
                  <a:lnTo>
                    <a:pt x="1816949" y="2303427"/>
                  </a:lnTo>
                  <a:lnTo>
                    <a:pt x="1804670" y="2339924"/>
                  </a:lnTo>
                  <a:lnTo>
                    <a:pt x="1807261" y="2377020"/>
                  </a:lnTo>
                  <a:lnTo>
                    <a:pt x="1823576" y="2410447"/>
                  </a:lnTo>
                  <a:lnTo>
                    <a:pt x="1852467" y="2435936"/>
                  </a:lnTo>
                  <a:lnTo>
                    <a:pt x="1888977" y="2448213"/>
                  </a:lnTo>
                  <a:lnTo>
                    <a:pt x="1926070" y="2445628"/>
                  </a:lnTo>
                  <a:lnTo>
                    <a:pt x="1959487" y="2429317"/>
                  </a:lnTo>
                  <a:lnTo>
                    <a:pt x="1984965" y="2400419"/>
                  </a:lnTo>
                  <a:lnTo>
                    <a:pt x="1997249" y="2363909"/>
                  </a:lnTo>
                  <a:lnTo>
                    <a:pt x="1994665" y="2326813"/>
                  </a:lnTo>
                  <a:lnTo>
                    <a:pt x="1978352" y="2293394"/>
                  </a:lnTo>
                  <a:lnTo>
                    <a:pt x="1949448" y="2267910"/>
                  </a:lnTo>
                  <a:lnTo>
                    <a:pt x="1912934" y="2255632"/>
                  </a:lnTo>
                  <a:close/>
                </a:path>
                <a:path w="6132830" h="6344920">
                  <a:moveTo>
                    <a:pt x="1984668" y="4564731"/>
                  </a:moveTo>
                  <a:lnTo>
                    <a:pt x="1949476" y="4576777"/>
                  </a:lnTo>
                  <a:lnTo>
                    <a:pt x="1920611" y="4602289"/>
                  </a:lnTo>
                  <a:lnTo>
                    <a:pt x="1903898" y="4637001"/>
                  </a:lnTo>
                  <a:lnTo>
                    <a:pt x="1901871" y="4674129"/>
                  </a:lnTo>
                  <a:lnTo>
                    <a:pt x="1913920" y="4709311"/>
                  </a:lnTo>
                  <a:lnTo>
                    <a:pt x="1939438" y="4738180"/>
                  </a:lnTo>
                  <a:lnTo>
                    <a:pt x="1974148" y="4754884"/>
                  </a:lnTo>
                  <a:lnTo>
                    <a:pt x="2011281" y="4756912"/>
                  </a:lnTo>
                  <a:lnTo>
                    <a:pt x="2046463" y="4744868"/>
                  </a:lnTo>
                  <a:lnTo>
                    <a:pt x="2075319" y="4719353"/>
                  </a:lnTo>
                  <a:lnTo>
                    <a:pt x="2092036" y="4684652"/>
                  </a:lnTo>
                  <a:lnTo>
                    <a:pt x="2094074" y="4647518"/>
                  </a:lnTo>
                  <a:lnTo>
                    <a:pt x="2082036" y="4612331"/>
                  </a:lnTo>
                  <a:lnTo>
                    <a:pt x="2056523" y="4583473"/>
                  </a:lnTo>
                  <a:lnTo>
                    <a:pt x="2021810" y="4566760"/>
                  </a:lnTo>
                  <a:lnTo>
                    <a:pt x="1984668" y="4564731"/>
                  </a:lnTo>
                  <a:close/>
                </a:path>
                <a:path w="6132830" h="6344920">
                  <a:moveTo>
                    <a:pt x="1462118" y="6065010"/>
                  </a:moveTo>
                  <a:lnTo>
                    <a:pt x="1425621" y="6077291"/>
                  </a:lnTo>
                  <a:lnTo>
                    <a:pt x="1396717" y="6102772"/>
                  </a:lnTo>
                  <a:lnTo>
                    <a:pt x="1380404" y="6136187"/>
                  </a:lnTo>
                  <a:lnTo>
                    <a:pt x="1377820" y="6173281"/>
                  </a:lnTo>
                  <a:lnTo>
                    <a:pt x="1390104" y="6209800"/>
                  </a:lnTo>
                  <a:lnTo>
                    <a:pt x="1415579" y="6238686"/>
                  </a:lnTo>
                  <a:lnTo>
                    <a:pt x="1448991" y="6254991"/>
                  </a:lnTo>
                  <a:lnTo>
                    <a:pt x="1486084" y="6257574"/>
                  </a:lnTo>
                  <a:lnTo>
                    <a:pt x="1522602" y="6245296"/>
                  </a:lnTo>
                  <a:lnTo>
                    <a:pt x="1551493" y="6219812"/>
                  </a:lnTo>
                  <a:lnTo>
                    <a:pt x="1567808" y="6186392"/>
                  </a:lnTo>
                  <a:lnTo>
                    <a:pt x="1570399" y="6149297"/>
                  </a:lnTo>
                  <a:lnTo>
                    <a:pt x="1558120" y="6112787"/>
                  </a:lnTo>
                  <a:lnTo>
                    <a:pt x="1532637" y="6083892"/>
                  </a:lnTo>
                  <a:lnTo>
                    <a:pt x="1499213" y="6067588"/>
                  </a:lnTo>
                  <a:lnTo>
                    <a:pt x="1462118" y="6065010"/>
                  </a:lnTo>
                  <a:close/>
                </a:path>
                <a:path w="6132830" h="6344920">
                  <a:moveTo>
                    <a:pt x="2143182" y="3329827"/>
                  </a:moveTo>
                  <a:lnTo>
                    <a:pt x="2106008" y="3330856"/>
                  </a:lnTo>
                  <a:lnTo>
                    <a:pt x="2070868" y="3346610"/>
                  </a:lnTo>
                  <a:lnTo>
                    <a:pt x="2044586" y="3374793"/>
                  </a:lnTo>
                  <a:lnTo>
                    <a:pt x="2031601" y="3409651"/>
                  </a:lnTo>
                  <a:lnTo>
                    <a:pt x="2032633" y="3446827"/>
                  </a:lnTo>
                  <a:lnTo>
                    <a:pt x="2048398" y="3481967"/>
                  </a:lnTo>
                  <a:lnTo>
                    <a:pt x="2076573" y="3508241"/>
                  </a:lnTo>
                  <a:lnTo>
                    <a:pt x="2111433" y="3521226"/>
                  </a:lnTo>
                  <a:lnTo>
                    <a:pt x="2148617" y="3520199"/>
                  </a:lnTo>
                  <a:lnTo>
                    <a:pt x="2183765" y="3504437"/>
                  </a:lnTo>
                  <a:lnTo>
                    <a:pt x="2210034" y="3476257"/>
                  </a:lnTo>
                  <a:lnTo>
                    <a:pt x="2223017" y="3441403"/>
                  </a:lnTo>
                  <a:lnTo>
                    <a:pt x="2221983" y="3404224"/>
                  </a:lnTo>
                  <a:lnTo>
                    <a:pt x="2206205" y="3369070"/>
                  </a:lnTo>
                  <a:lnTo>
                    <a:pt x="2178033" y="3342805"/>
                  </a:lnTo>
                  <a:lnTo>
                    <a:pt x="2143182" y="3329827"/>
                  </a:lnTo>
                  <a:close/>
                </a:path>
                <a:path w="6132830" h="6344920">
                  <a:moveTo>
                    <a:pt x="1487987" y="4959043"/>
                  </a:moveTo>
                  <a:lnTo>
                    <a:pt x="1451484" y="4971335"/>
                  </a:lnTo>
                  <a:lnTo>
                    <a:pt x="1422586" y="4996806"/>
                  </a:lnTo>
                  <a:lnTo>
                    <a:pt x="1406276" y="5030227"/>
                  </a:lnTo>
                  <a:lnTo>
                    <a:pt x="1403694" y="5067330"/>
                  </a:lnTo>
                  <a:lnTo>
                    <a:pt x="1415977" y="5103844"/>
                  </a:lnTo>
                  <a:lnTo>
                    <a:pt x="1441456" y="5132717"/>
                  </a:lnTo>
                  <a:lnTo>
                    <a:pt x="1474876" y="5149023"/>
                  </a:lnTo>
                  <a:lnTo>
                    <a:pt x="1511979" y="5151614"/>
                  </a:lnTo>
                  <a:lnTo>
                    <a:pt x="1548507" y="5139340"/>
                  </a:lnTo>
                  <a:lnTo>
                    <a:pt x="1577384" y="5113856"/>
                  </a:lnTo>
                  <a:lnTo>
                    <a:pt x="1593696" y="5080433"/>
                  </a:lnTo>
                  <a:lnTo>
                    <a:pt x="1596290" y="5043328"/>
                  </a:lnTo>
                  <a:lnTo>
                    <a:pt x="1584014" y="5006800"/>
                  </a:lnTo>
                  <a:lnTo>
                    <a:pt x="1558519" y="4977927"/>
                  </a:lnTo>
                  <a:lnTo>
                    <a:pt x="1525088" y="4961625"/>
                  </a:lnTo>
                  <a:lnTo>
                    <a:pt x="1487987" y="4959043"/>
                  </a:lnTo>
                  <a:close/>
                </a:path>
                <a:path w="6132830" h="6344920">
                  <a:moveTo>
                    <a:pt x="1551209" y="4690684"/>
                  </a:moveTo>
                  <a:lnTo>
                    <a:pt x="1536798" y="4691182"/>
                  </a:lnTo>
                  <a:lnTo>
                    <a:pt x="1524156" y="4696957"/>
                  </a:lnTo>
                  <a:lnTo>
                    <a:pt x="1514614" y="4707053"/>
                  </a:lnTo>
                  <a:lnTo>
                    <a:pt x="1509503" y="4720515"/>
                  </a:lnTo>
                  <a:lnTo>
                    <a:pt x="1509997" y="4734902"/>
                  </a:lnTo>
                  <a:lnTo>
                    <a:pt x="1515771" y="4747537"/>
                  </a:lnTo>
                  <a:lnTo>
                    <a:pt x="1525867" y="4757087"/>
                  </a:lnTo>
                  <a:lnTo>
                    <a:pt x="1539324" y="4762221"/>
                  </a:lnTo>
                  <a:lnTo>
                    <a:pt x="1553704" y="4761705"/>
                  </a:lnTo>
                  <a:lnTo>
                    <a:pt x="1566339" y="4755924"/>
                  </a:lnTo>
                  <a:lnTo>
                    <a:pt x="1575889" y="4745834"/>
                  </a:lnTo>
                  <a:lnTo>
                    <a:pt x="1581009" y="4732389"/>
                  </a:lnTo>
                  <a:lnTo>
                    <a:pt x="1580507" y="4717988"/>
                  </a:lnTo>
                  <a:lnTo>
                    <a:pt x="1574728" y="4705352"/>
                  </a:lnTo>
                  <a:lnTo>
                    <a:pt x="1564640" y="4695809"/>
                  </a:lnTo>
                  <a:lnTo>
                    <a:pt x="1551209" y="4690684"/>
                  </a:lnTo>
                  <a:close/>
                </a:path>
                <a:path w="6132830" h="6344920">
                  <a:moveTo>
                    <a:pt x="1462118" y="5566984"/>
                  </a:moveTo>
                  <a:lnTo>
                    <a:pt x="1425621" y="5579264"/>
                  </a:lnTo>
                  <a:lnTo>
                    <a:pt x="1396717" y="5604761"/>
                  </a:lnTo>
                  <a:lnTo>
                    <a:pt x="1380404" y="5638189"/>
                  </a:lnTo>
                  <a:lnTo>
                    <a:pt x="1377820" y="5675293"/>
                  </a:lnTo>
                  <a:lnTo>
                    <a:pt x="1390104" y="5711815"/>
                  </a:lnTo>
                  <a:lnTo>
                    <a:pt x="1415579" y="5740693"/>
                  </a:lnTo>
                  <a:lnTo>
                    <a:pt x="1448991" y="5756997"/>
                  </a:lnTo>
                  <a:lnTo>
                    <a:pt x="1486084" y="5759582"/>
                  </a:lnTo>
                  <a:lnTo>
                    <a:pt x="1522602" y="5747301"/>
                  </a:lnTo>
                  <a:lnTo>
                    <a:pt x="1551493" y="5721818"/>
                  </a:lnTo>
                  <a:lnTo>
                    <a:pt x="1567808" y="5688392"/>
                  </a:lnTo>
                  <a:lnTo>
                    <a:pt x="1570399" y="5651290"/>
                  </a:lnTo>
                  <a:lnTo>
                    <a:pt x="1558120" y="5614781"/>
                  </a:lnTo>
                  <a:lnTo>
                    <a:pt x="1532637" y="5585886"/>
                  </a:lnTo>
                  <a:lnTo>
                    <a:pt x="1499213" y="5569572"/>
                  </a:lnTo>
                  <a:lnTo>
                    <a:pt x="1462118" y="5566984"/>
                  </a:lnTo>
                  <a:close/>
                </a:path>
                <a:path w="6132830" h="6344920">
                  <a:moveTo>
                    <a:pt x="1079224" y="4506529"/>
                  </a:moveTo>
                  <a:lnTo>
                    <a:pt x="1044043" y="4518571"/>
                  </a:lnTo>
                  <a:lnTo>
                    <a:pt x="1015183" y="4544071"/>
                  </a:lnTo>
                  <a:lnTo>
                    <a:pt x="998465" y="4578786"/>
                  </a:lnTo>
                  <a:lnTo>
                    <a:pt x="996427" y="4615922"/>
                  </a:lnTo>
                  <a:lnTo>
                    <a:pt x="1008466" y="4651110"/>
                  </a:lnTo>
                  <a:lnTo>
                    <a:pt x="1033978" y="4679983"/>
                  </a:lnTo>
                  <a:lnTo>
                    <a:pt x="1068683" y="4696688"/>
                  </a:lnTo>
                  <a:lnTo>
                    <a:pt x="1105826" y="4698720"/>
                  </a:lnTo>
                  <a:lnTo>
                    <a:pt x="1141023" y="4686679"/>
                  </a:lnTo>
                  <a:lnTo>
                    <a:pt x="1169891" y="4661166"/>
                  </a:lnTo>
                  <a:lnTo>
                    <a:pt x="1186603" y="4626456"/>
                  </a:lnTo>
                  <a:lnTo>
                    <a:pt x="1188631" y="4589319"/>
                  </a:lnTo>
                  <a:lnTo>
                    <a:pt x="1176581" y="4554128"/>
                  </a:lnTo>
                  <a:lnTo>
                    <a:pt x="1151064" y="4525254"/>
                  </a:lnTo>
                  <a:lnTo>
                    <a:pt x="1116355" y="4508553"/>
                  </a:lnTo>
                  <a:lnTo>
                    <a:pt x="1079224" y="4506529"/>
                  </a:lnTo>
                  <a:close/>
                </a:path>
                <a:path w="6132830" h="6344920">
                  <a:moveTo>
                    <a:pt x="1006666" y="4202553"/>
                  </a:moveTo>
                  <a:lnTo>
                    <a:pt x="971482" y="4214600"/>
                  </a:lnTo>
                  <a:lnTo>
                    <a:pt x="942620" y="4240111"/>
                  </a:lnTo>
                  <a:lnTo>
                    <a:pt x="925917" y="4274826"/>
                  </a:lnTo>
                  <a:lnTo>
                    <a:pt x="923881" y="4311960"/>
                  </a:lnTo>
                  <a:lnTo>
                    <a:pt x="935916" y="4347142"/>
                  </a:lnTo>
                  <a:lnTo>
                    <a:pt x="961426" y="4376002"/>
                  </a:lnTo>
                  <a:lnTo>
                    <a:pt x="996135" y="4392707"/>
                  </a:lnTo>
                  <a:lnTo>
                    <a:pt x="1033268" y="4394747"/>
                  </a:lnTo>
                  <a:lnTo>
                    <a:pt x="1068455" y="4382715"/>
                  </a:lnTo>
                  <a:lnTo>
                    <a:pt x="1097327" y="4357207"/>
                  </a:lnTo>
                  <a:lnTo>
                    <a:pt x="1114033" y="4322480"/>
                  </a:lnTo>
                  <a:lnTo>
                    <a:pt x="1116065" y="4285340"/>
                  </a:lnTo>
                  <a:lnTo>
                    <a:pt x="1104024" y="4250156"/>
                  </a:lnTo>
                  <a:lnTo>
                    <a:pt x="1078511" y="4221295"/>
                  </a:lnTo>
                  <a:lnTo>
                    <a:pt x="1043801" y="4204582"/>
                  </a:lnTo>
                  <a:lnTo>
                    <a:pt x="1006666" y="4202553"/>
                  </a:lnTo>
                  <a:close/>
                </a:path>
                <a:path w="6132830" h="6344920">
                  <a:moveTo>
                    <a:pt x="902914" y="4825256"/>
                  </a:moveTo>
                  <a:lnTo>
                    <a:pt x="888519" y="4825754"/>
                  </a:lnTo>
                  <a:lnTo>
                    <a:pt x="875877" y="4831529"/>
                  </a:lnTo>
                  <a:lnTo>
                    <a:pt x="866328" y="4841625"/>
                  </a:lnTo>
                  <a:lnTo>
                    <a:pt x="861209" y="4855087"/>
                  </a:lnTo>
                  <a:lnTo>
                    <a:pt x="861707" y="4869469"/>
                  </a:lnTo>
                  <a:lnTo>
                    <a:pt x="867482" y="4882109"/>
                  </a:lnTo>
                  <a:lnTo>
                    <a:pt x="877578" y="4891656"/>
                  </a:lnTo>
                  <a:lnTo>
                    <a:pt x="891040" y="4896761"/>
                  </a:lnTo>
                  <a:lnTo>
                    <a:pt x="905432" y="4896272"/>
                  </a:lnTo>
                  <a:lnTo>
                    <a:pt x="918066" y="4890496"/>
                  </a:lnTo>
                  <a:lnTo>
                    <a:pt x="927614" y="4880395"/>
                  </a:lnTo>
                  <a:lnTo>
                    <a:pt x="932746" y="4866930"/>
                  </a:lnTo>
                  <a:lnTo>
                    <a:pt x="932243" y="4852552"/>
                  </a:lnTo>
                  <a:lnTo>
                    <a:pt x="926461" y="4839920"/>
                  </a:lnTo>
                  <a:lnTo>
                    <a:pt x="916363" y="4830374"/>
                  </a:lnTo>
                  <a:lnTo>
                    <a:pt x="902914" y="4825256"/>
                  </a:lnTo>
                  <a:close/>
                </a:path>
                <a:path w="6132830" h="6344920">
                  <a:moveTo>
                    <a:pt x="406793" y="5418264"/>
                  </a:moveTo>
                  <a:lnTo>
                    <a:pt x="392414" y="5418763"/>
                  </a:lnTo>
                  <a:lnTo>
                    <a:pt x="379779" y="5424540"/>
                  </a:lnTo>
                  <a:lnTo>
                    <a:pt x="370229" y="5434642"/>
                  </a:lnTo>
                  <a:lnTo>
                    <a:pt x="365109" y="5448116"/>
                  </a:lnTo>
                  <a:lnTo>
                    <a:pt x="365625" y="5462486"/>
                  </a:lnTo>
                  <a:lnTo>
                    <a:pt x="371406" y="5475119"/>
                  </a:lnTo>
                  <a:lnTo>
                    <a:pt x="381496" y="5484664"/>
                  </a:lnTo>
                  <a:lnTo>
                    <a:pt x="394940" y="5489770"/>
                  </a:lnTo>
                  <a:lnTo>
                    <a:pt x="409319" y="5489271"/>
                  </a:lnTo>
                  <a:lnTo>
                    <a:pt x="421955" y="5483499"/>
                  </a:lnTo>
                  <a:lnTo>
                    <a:pt x="431505" y="5473409"/>
                  </a:lnTo>
                  <a:lnTo>
                    <a:pt x="436625" y="5459959"/>
                  </a:lnTo>
                  <a:lnTo>
                    <a:pt x="436121" y="5445569"/>
                  </a:lnTo>
                  <a:lnTo>
                    <a:pt x="430344" y="5432931"/>
                  </a:lnTo>
                  <a:lnTo>
                    <a:pt x="420250" y="5423383"/>
                  </a:lnTo>
                  <a:lnTo>
                    <a:pt x="406793" y="5418264"/>
                  </a:lnTo>
                  <a:close/>
                </a:path>
                <a:path w="6132830" h="6344920">
                  <a:moveTo>
                    <a:pt x="1000919" y="3342768"/>
                  </a:moveTo>
                  <a:lnTo>
                    <a:pt x="965733" y="3354807"/>
                  </a:lnTo>
                  <a:lnTo>
                    <a:pt x="936861" y="3380315"/>
                  </a:lnTo>
                  <a:lnTo>
                    <a:pt x="920157" y="3415034"/>
                  </a:lnTo>
                  <a:lnTo>
                    <a:pt x="918127" y="3452174"/>
                  </a:lnTo>
                  <a:lnTo>
                    <a:pt x="930169" y="3487364"/>
                  </a:lnTo>
                  <a:lnTo>
                    <a:pt x="955677" y="3516228"/>
                  </a:lnTo>
                  <a:lnTo>
                    <a:pt x="990392" y="3532941"/>
                  </a:lnTo>
                  <a:lnTo>
                    <a:pt x="1027528" y="3534969"/>
                  </a:lnTo>
                  <a:lnTo>
                    <a:pt x="1062717" y="3522923"/>
                  </a:lnTo>
                  <a:lnTo>
                    <a:pt x="1091589" y="3497411"/>
                  </a:lnTo>
                  <a:lnTo>
                    <a:pt x="1108290" y="3462710"/>
                  </a:lnTo>
                  <a:lnTo>
                    <a:pt x="1110313" y="3425575"/>
                  </a:lnTo>
                  <a:lnTo>
                    <a:pt x="1098264" y="3390385"/>
                  </a:lnTo>
                  <a:lnTo>
                    <a:pt x="1072752" y="3361520"/>
                  </a:lnTo>
                  <a:lnTo>
                    <a:pt x="1038049" y="3344804"/>
                  </a:lnTo>
                  <a:lnTo>
                    <a:pt x="1000919" y="3342768"/>
                  </a:lnTo>
                  <a:close/>
                </a:path>
                <a:path w="6132830" h="6344920">
                  <a:moveTo>
                    <a:pt x="159796" y="5995074"/>
                  </a:moveTo>
                  <a:lnTo>
                    <a:pt x="145412" y="5995588"/>
                  </a:lnTo>
                  <a:lnTo>
                    <a:pt x="132777" y="6001374"/>
                  </a:lnTo>
                  <a:lnTo>
                    <a:pt x="123230" y="6011468"/>
                  </a:lnTo>
                  <a:lnTo>
                    <a:pt x="118111" y="6024905"/>
                  </a:lnTo>
                  <a:lnTo>
                    <a:pt x="118614" y="6039281"/>
                  </a:lnTo>
                  <a:lnTo>
                    <a:pt x="124396" y="6051919"/>
                  </a:lnTo>
                  <a:lnTo>
                    <a:pt x="134494" y="6061468"/>
                  </a:lnTo>
                  <a:lnTo>
                    <a:pt x="147943" y="6066579"/>
                  </a:lnTo>
                  <a:lnTo>
                    <a:pt x="162325" y="6066093"/>
                  </a:lnTo>
                  <a:lnTo>
                    <a:pt x="174964" y="6060324"/>
                  </a:lnTo>
                  <a:lnTo>
                    <a:pt x="184511" y="6050230"/>
                  </a:lnTo>
                  <a:lnTo>
                    <a:pt x="189617" y="6036769"/>
                  </a:lnTo>
                  <a:lnTo>
                    <a:pt x="189132" y="6022382"/>
                  </a:lnTo>
                  <a:lnTo>
                    <a:pt x="183356" y="6009748"/>
                  </a:lnTo>
                  <a:lnTo>
                    <a:pt x="173256" y="6000201"/>
                  </a:lnTo>
                  <a:lnTo>
                    <a:pt x="159796" y="5995074"/>
                  </a:lnTo>
                  <a:close/>
                </a:path>
                <a:path w="6132830" h="6344920">
                  <a:moveTo>
                    <a:pt x="1800520" y="3043708"/>
                  </a:moveTo>
                  <a:lnTo>
                    <a:pt x="1764019" y="3055990"/>
                  </a:lnTo>
                  <a:lnTo>
                    <a:pt x="1735121" y="3081473"/>
                  </a:lnTo>
                  <a:lnTo>
                    <a:pt x="1718810" y="3114901"/>
                  </a:lnTo>
                  <a:lnTo>
                    <a:pt x="1716224" y="3152005"/>
                  </a:lnTo>
                  <a:lnTo>
                    <a:pt x="1728502" y="3188520"/>
                  </a:lnTo>
                  <a:lnTo>
                    <a:pt x="1753989" y="3217410"/>
                  </a:lnTo>
                  <a:lnTo>
                    <a:pt x="1787414" y="3233722"/>
                  </a:lnTo>
                  <a:lnTo>
                    <a:pt x="1824510" y="3236312"/>
                  </a:lnTo>
                  <a:lnTo>
                    <a:pt x="1861011" y="3224037"/>
                  </a:lnTo>
                  <a:lnTo>
                    <a:pt x="1889909" y="3198553"/>
                  </a:lnTo>
                  <a:lnTo>
                    <a:pt x="1906220" y="3165131"/>
                  </a:lnTo>
                  <a:lnTo>
                    <a:pt x="1908806" y="3128030"/>
                  </a:lnTo>
                  <a:lnTo>
                    <a:pt x="1896528" y="3091507"/>
                  </a:lnTo>
                  <a:lnTo>
                    <a:pt x="1871041" y="3062607"/>
                  </a:lnTo>
                  <a:lnTo>
                    <a:pt x="1837616" y="3046294"/>
                  </a:lnTo>
                  <a:lnTo>
                    <a:pt x="1800520" y="3043708"/>
                  </a:lnTo>
                  <a:close/>
                </a:path>
                <a:path w="6132830" h="6344920">
                  <a:moveTo>
                    <a:pt x="41705" y="5205202"/>
                  </a:moveTo>
                  <a:lnTo>
                    <a:pt x="27312" y="5205710"/>
                  </a:lnTo>
                  <a:lnTo>
                    <a:pt x="14676" y="5211491"/>
                  </a:lnTo>
                  <a:lnTo>
                    <a:pt x="5127" y="5221586"/>
                  </a:lnTo>
                  <a:lnTo>
                    <a:pt x="0" y="5235034"/>
                  </a:lnTo>
                  <a:lnTo>
                    <a:pt x="510" y="5249413"/>
                  </a:lnTo>
                  <a:lnTo>
                    <a:pt x="6289" y="5262049"/>
                  </a:lnTo>
                  <a:lnTo>
                    <a:pt x="16381" y="5271598"/>
                  </a:lnTo>
                  <a:lnTo>
                    <a:pt x="29831" y="5276718"/>
                  </a:lnTo>
                  <a:lnTo>
                    <a:pt x="44218" y="5276214"/>
                  </a:lnTo>
                  <a:lnTo>
                    <a:pt x="56852" y="5270437"/>
                  </a:lnTo>
                  <a:lnTo>
                    <a:pt x="66403" y="5260343"/>
                  </a:lnTo>
                  <a:lnTo>
                    <a:pt x="71537" y="5246887"/>
                  </a:lnTo>
                  <a:lnTo>
                    <a:pt x="71020" y="5232508"/>
                  </a:lnTo>
                  <a:lnTo>
                    <a:pt x="65240" y="5219872"/>
                  </a:lnTo>
                  <a:lnTo>
                    <a:pt x="55149" y="5210323"/>
                  </a:lnTo>
                  <a:lnTo>
                    <a:pt x="41705" y="5205202"/>
                  </a:lnTo>
                  <a:close/>
                </a:path>
                <a:path w="6132830" h="6344920">
                  <a:moveTo>
                    <a:pt x="313812" y="5018427"/>
                  </a:moveTo>
                  <a:lnTo>
                    <a:pt x="278624" y="5030469"/>
                  </a:lnTo>
                  <a:lnTo>
                    <a:pt x="249751" y="5055982"/>
                  </a:lnTo>
                  <a:lnTo>
                    <a:pt x="233047" y="5090691"/>
                  </a:lnTo>
                  <a:lnTo>
                    <a:pt x="231017" y="5127825"/>
                  </a:lnTo>
                  <a:lnTo>
                    <a:pt x="243059" y="5163015"/>
                  </a:lnTo>
                  <a:lnTo>
                    <a:pt x="268567" y="5191894"/>
                  </a:lnTo>
                  <a:lnTo>
                    <a:pt x="303296" y="5208589"/>
                  </a:lnTo>
                  <a:lnTo>
                    <a:pt x="340439" y="5210608"/>
                  </a:lnTo>
                  <a:lnTo>
                    <a:pt x="375627" y="5198558"/>
                  </a:lnTo>
                  <a:lnTo>
                    <a:pt x="404490" y="5173046"/>
                  </a:lnTo>
                  <a:lnTo>
                    <a:pt x="421192" y="5138345"/>
                  </a:lnTo>
                  <a:lnTo>
                    <a:pt x="423226" y="5101209"/>
                  </a:lnTo>
                  <a:lnTo>
                    <a:pt x="411185" y="5066020"/>
                  </a:lnTo>
                  <a:lnTo>
                    <a:pt x="385663" y="5037155"/>
                  </a:lnTo>
                  <a:lnTo>
                    <a:pt x="350948" y="5020455"/>
                  </a:lnTo>
                  <a:lnTo>
                    <a:pt x="313812" y="5018427"/>
                  </a:lnTo>
                  <a:close/>
                </a:path>
                <a:path w="6132830" h="6344920">
                  <a:moveTo>
                    <a:pt x="1645189" y="4202957"/>
                  </a:moveTo>
                  <a:lnTo>
                    <a:pt x="1608020" y="4203983"/>
                  </a:lnTo>
                  <a:lnTo>
                    <a:pt x="1572884" y="4219745"/>
                  </a:lnTo>
                  <a:lnTo>
                    <a:pt x="1546597" y="4247921"/>
                  </a:lnTo>
                  <a:lnTo>
                    <a:pt x="1533616" y="4282764"/>
                  </a:lnTo>
                  <a:lnTo>
                    <a:pt x="1534660" y="4319932"/>
                  </a:lnTo>
                  <a:lnTo>
                    <a:pt x="1550444" y="4355082"/>
                  </a:lnTo>
                  <a:lnTo>
                    <a:pt x="1578598" y="4381364"/>
                  </a:lnTo>
                  <a:lnTo>
                    <a:pt x="1613440" y="4394345"/>
                  </a:lnTo>
                  <a:lnTo>
                    <a:pt x="1650611" y="4393304"/>
                  </a:lnTo>
                  <a:lnTo>
                    <a:pt x="1685749" y="4377521"/>
                  </a:lnTo>
                  <a:lnTo>
                    <a:pt x="1712032" y="4349367"/>
                  </a:lnTo>
                  <a:lnTo>
                    <a:pt x="1725016" y="4314525"/>
                  </a:lnTo>
                  <a:lnTo>
                    <a:pt x="1723985" y="4277355"/>
                  </a:lnTo>
                  <a:lnTo>
                    <a:pt x="1708220" y="4242216"/>
                  </a:lnTo>
                  <a:lnTo>
                    <a:pt x="1680039" y="4215942"/>
                  </a:lnTo>
                  <a:lnTo>
                    <a:pt x="1645189" y="4202957"/>
                  </a:lnTo>
                  <a:close/>
                </a:path>
                <a:path w="6132830" h="6344920">
                  <a:moveTo>
                    <a:pt x="1519012" y="2352845"/>
                  </a:moveTo>
                  <a:lnTo>
                    <a:pt x="1483815" y="2364881"/>
                  </a:lnTo>
                  <a:lnTo>
                    <a:pt x="1454929" y="2390377"/>
                  </a:lnTo>
                  <a:lnTo>
                    <a:pt x="1438237" y="2425104"/>
                  </a:lnTo>
                  <a:lnTo>
                    <a:pt x="1436211" y="2462247"/>
                  </a:lnTo>
                  <a:lnTo>
                    <a:pt x="1448248" y="2497437"/>
                  </a:lnTo>
                  <a:lnTo>
                    <a:pt x="1473745" y="2526310"/>
                  </a:lnTo>
                  <a:lnTo>
                    <a:pt x="1508456" y="2543011"/>
                  </a:lnTo>
                  <a:lnTo>
                    <a:pt x="1545592" y="2545032"/>
                  </a:lnTo>
                  <a:lnTo>
                    <a:pt x="1580783" y="2532980"/>
                  </a:lnTo>
                  <a:lnTo>
                    <a:pt x="1609657" y="2507462"/>
                  </a:lnTo>
                  <a:lnTo>
                    <a:pt x="1626362" y="2472752"/>
                  </a:lnTo>
                  <a:lnTo>
                    <a:pt x="1628394" y="2435619"/>
                  </a:lnTo>
                  <a:lnTo>
                    <a:pt x="1616358" y="2400438"/>
                  </a:lnTo>
                  <a:lnTo>
                    <a:pt x="1590862" y="2371582"/>
                  </a:lnTo>
                  <a:lnTo>
                    <a:pt x="1556151" y="2354877"/>
                  </a:lnTo>
                  <a:lnTo>
                    <a:pt x="1519012" y="2352845"/>
                  </a:lnTo>
                  <a:close/>
                </a:path>
                <a:path w="6132830" h="6344920">
                  <a:moveTo>
                    <a:pt x="1744124" y="3389781"/>
                  </a:moveTo>
                  <a:lnTo>
                    <a:pt x="1729746" y="3390270"/>
                  </a:lnTo>
                  <a:lnTo>
                    <a:pt x="1717111" y="3396043"/>
                  </a:lnTo>
                  <a:lnTo>
                    <a:pt x="1707556" y="3406134"/>
                  </a:lnTo>
                  <a:lnTo>
                    <a:pt x="1702419" y="3419581"/>
                  </a:lnTo>
                  <a:lnTo>
                    <a:pt x="1702922" y="3433977"/>
                  </a:lnTo>
                  <a:lnTo>
                    <a:pt x="1708704" y="3446618"/>
                  </a:lnTo>
                  <a:lnTo>
                    <a:pt x="1718802" y="3456168"/>
                  </a:lnTo>
                  <a:lnTo>
                    <a:pt x="1732250" y="3461287"/>
                  </a:lnTo>
                  <a:lnTo>
                    <a:pt x="1746643" y="3460784"/>
                  </a:lnTo>
                  <a:lnTo>
                    <a:pt x="1759280" y="3455002"/>
                  </a:lnTo>
                  <a:lnTo>
                    <a:pt x="1768828" y="3444904"/>
                  </a:lnTo>
                  <a:lnTo>
                    <a:pt x="1773956" y="3431455"/>
                  </a:lnTo>
                  <a:lnTo>
                    <a:pt x="1773457" y="3417073"/>
                  </a:lnTo>
                  <a:lnTo>
                    <a:pt x="1767683" y="3404434"/>
                  </a:lnTo>
                  <a:lnTo>
                    <a:pt x="1757587" y="3394886"/>
                  </a:lnTo>
                  <a:lnTo>
                    <a:pt x="1744124" y="3389781"/>
                  </a:lnTo>
                  <a:close/>
                </a:path>
                <a:path w="6132830" h="6344920">
                  <a:moveTo>
                    <a:pt x="1463630" y="2985553"/>
                  </a:moveTo>
                  <a:lnTo>
                    <a:pt x="1449235" y="2986052"/>
                  </a:lnTo>
                  <a:lnTo>
                    <a:pt x="1436596" y="2991827"/>
                  </a:lnTo>
                  <a:lnTo>
                    <a:pt x="1427053" y="3001918"/>
                  </a:lnTo>
                  <a:lnTo>
                    <a:pt x="1421946" y="3015363"/>
                  </a:lnTo>
                  <a:lnTo>
                    <a:pt x="1422435" y="3029770"/>
                  </a:lnTo>
                  <a:lnTo>
                    <a:pt x="1428211" y="3042415"/>
                  </a:lnTo>
                  <a:lnTo>
                    <a:pt x="1438312" y="3051957"/>
                  </a:lnTo>
                  <a:lnTo>
                    <a:pt x="1451777" y="3057058"/>
                  </a:lnTo>
                  <a:lnTo>
                    <a:pt x="1466148" y="3056565"/>
                  </a:lnTo>
                  <a:lnTo>
                    <a:pt x="1478784" y="3050793"/>
                  </a:lnTo>
                  <a:lnTo>
                    <a:pt x="1488339" y="3040704"/>
                  </a:lnTo>
                  <a:lnTo>
                    <a:pt x="1493462" y="3027258"/>
                  </a:lnTo>
                  <a:lnTo>
                    <a:pt x="1492955" y="3012867"/>
                  </a:lnTo>
                  <a:lnTo>
                    <a:pt x="1487173" y="3000225"/>
                  </a:lnTo>
                  <a:lnTo>
                    <a:pt x="1477078" y="2990673"/>
                  </a:lnTo>
                  <a:lnTo>
                    <a:pt x="1463630" y="2985553"/>
                  </a:lnTo>
                  <a:close/>
                </a:path>
                <a:path w="6132830" h="6344920">
                  <a:moveTo>
                    <a:pt x="2314327" y="3260214"/>
                  </a:moveTo>
                  <a:lnTo>
                    <a:pt x="2299949" y="3260712"/>
                  </a:lnTo>
                  <a:lnTo>
                    <a:pt x="2287317" y="3266484"/>
                  </a:lnTo>
                  <a:lnTo>
                    <a:pt x="2277771" y="3276571"/>
                  </a:lnTo>
                  <a:lnTo>
                    <a:pt x="2272653" y="3290015"/>
                  </a:lnTo>
                  <a:lnTo>
                    <a:pt x="2273155" y="3304419"/>
                  </a:lnTo>
                  <a:lnTo>
                    <a:pt x="2278934" y="3317059"/>
                  </a:lnTo>
                  <a:lnTo>
                    <a:pt x="2289022" y="3326604"/>
                  </a:lnTo>
                  <a:lnTo>
                    <a:pt x="2302453" y="3331720"/>
                  </a:lnTo>
                  <a:lnTo>
                    <a:pt x="2316849" y="3331222"/>
                  </a:lnTo>
                  <a:lnTo>
                    <a:pt x="2329490" y="3325447"/>
                  </a:lnTo>
                  <a:lnTo>
                    <a:pt x="2339039" y="3315351"/>
                  </a:lnTo>
                  <a:lnTo>
                    <a:pt x="2344158" y="3301888"/>
                  </a:lnTo>
                  <a:lnTo>
                    <a:pt x="2343660" y="3287524"/>
                  </a:lnTo>
                  <a:lnTo>
                    <a:pt x="2337885" y="3274891"/>
                  </a:lnTo>
                  <a:lnTo>
                    <a:pt x="2327789" y="3265337"/>
                  </a:lnTo>
                  <a:lnTo>
                    <a:pt x="2314327" y="3260214"/>
                  </a:lnTo>
                  <a:close/>
                </a:path>
                <a:path w="6132830" h="6344920">
                  <a:moveTo>
                    <a:pt x="1080539" y="5566984"/>
                  </a:moveTo>
                  <a:lnTo>
                    <a:pt x="1044020" y="5579264"/>
                  </a:lnTo>
                  <a:lnTo>
                    <a:pt x="1015116" y="5604761"/>
                  </a:lnTo>
                  <a:lnTo>
                    <a:pt x="998802" y="5638189"/>
                  </a:lnTo>
                  <a:lnTo>
                    <a:pt x="996215" y="5675293"/>
                  </a:lnTo>
                  <a:lnTo>
                    <a:pt x="1008492" y="5711815"/>
                  </a:lnTo>
                  <a:lnTo>
                    <a:pt x="1033981" y="5740693"/>
                  </a:lnTo>
                  <a:lnTo>
                    <a:pt x="1067408" y="5756997"/>
                  </a:lnTo>
                  <a:lnTo>
                    <a:pt x="1104505" y="5759582"/>
                  </a:lnTo>
                  <a:lnTo>
                    <a:pt x="1141001" y="5747301"/>
                  </a:lnTo>
                  <a:lnTo>
                    <a:pt x="1169906" y="5721818"/>
                  </a:lnTo>
                  <a:lnTo>
                    <a:pt x="1186219" y="5688392"/>
                  </a:lnTo>
                  <a:lnTo>
                    <a:pt x="1188802" y="5651290"/>
                  </a:lnTo>
                  <a:lnTo>
                    <a:pt x="1176519" y="5614781"/>
                  </a:lnTo>
                  <a:lnTo>
                    <a:pt x="1151043" y="5585886"/>
                  </a:lnTo>
                  <a:lnTo>
                    <a:pt x="1117632" y="5569572"/>
                  </a:lnTo>
                  <a:lnTo>
                    <a:pt x="1080539" y="5566984"/>
                  </a:lnTo>
                  <a:close/>
                </a:path>
                <a:path w="6132830" h="6344920">
                  <a:moveTo>
                    <a:pt x="1283049" y="3895787"/>
                  </a:moveTo>
                  <a:lnTo>
                    <a:pt x="1268657" y="3896290"/>
                  </a:lnTo>
                  <a:lnTo>
                    <a:pt x="1256020" y="3902072"/>
                  </a:lnTo>
                  <a:lnTo>
                    <a:pt x="1246472" y="3912169"/>
                  </a:lnTo>
                  <a:lnTo>
                    <a:pt x="1241344" y="3925618"/>
                  </a:lnTo>
                  <a:lnTo>
                    <a:pt x="1241847" y="3939996"/>
                  </a:lnTo>
                  <a:lnTo>
                    <a:pt x="1247629" y="3952628"/>
                  </a:lnTo>
                  <a:lnTo>
                    <a:pt x="1257727" y="3962174"/>
                  </a:lnTo>
                  <a:lnTo>
                    <a:pt x="1271175" y="3967292"/>
                  </a:lnTo>
                  <a:lnTo>
                    <a:pt x="1285553" y="3966810"/>
                  </a:lnTo>
                  <a:lnTo>
                    <a:pt x="1298189" y="3961039"/>
                  </a:lnTo>
                  <a:lnTo>
                    <a:pt x="1307744" y="3950936"/>
                  </a:lnTo>
                  <a:lnTo>
                    <a:pt x="1312881" y="3937461"/>
                  </a:lnTo>
                  <a:lnTo>
                    <a:pt x="1312365" y="3923083"/>
                  </a:lnTo>
                  <a:lnTo>
                    <a:pt x="1306584" y="3910451"/>
                  </a:lnTo>
                  <a:lnTo>
                    <a:pt x="1296494" y="3900905"/>
                  </a:lnTo>
                  <a:lnTo>
                    <a:pt x="1283049" y="3895787"/>
                  </a:lnTo>
                  <a:close/>
                </a:path>
                <a:path w="6132830" h="6344920">
                  <a:moveTo>
                    <a:pt x="1418837" y="3497972"/>
                  </a:moveTo>
                  <a:lnTo>
                    <a:pt x="1381666" y="3499008"/>
                  </a:lnTo>
                  <a:lnTo>
                    <a:pt x="1346513" y="3514793"/>
                  </a:lnTo>
                  <a:lnTo>
                    <a:pt x="1320239" y="3542959"/>
                  </a:lnTo>
                  <a:lnTo>
                    <a:pt x="1307254" y="3577811"/>
                  </a:lnTo>
                  <a:lnTo>
                    <a:pt x="1308290" y="3614993"/>
                  </a:lnTo>
                  <a:lnTo>
                    <a:pt x="1324074" y="3650150"/>
                  </a:lnTo>
                  <a:lnTo>
                    <a:pt x="1352228" y="3676419"/>
                  </a:lnTo>
                  <a:lnTo>
                    <a:pt x="1387074" y="3689394"/>
                  </a:lnTo>
                  <a:lnTo>
                    <a:pt x="1424254" y="3688356"/>
                  </a:lnTo>
                  <a:lnTo>
                    <a:pt x="1459411" y="3672589"/>
                  </a:lnTo>
                  <a:lnTo>
                    <a:pt x="1485678" y="3644417"/>
                  </a:lnTo>
                  <a:lnTo>
                    <a:pt x="1498657" y="3609562"/>
                  </a:lnTo>
                  <a:lnTo>
                    <a:pt x="1497620" y="3572379"/>
                  </a:lnTo>
                  <a:lnTo>
                    <a:pt x="1481839" y="3537222"/>
                  </a:lnTo>
                  <a:lnTo>
                    <a:pt x="1453678" y="3510953"/>
                  </a:lnTo>
                  <a:lnTo>
                    <a:pt x="1418837" y="3497972"/>
                  </a:lnTo>
                  <a:close/>
                </a:path>
                <a:path w="6132830" h="6344920">
                  <a:moveTo>
                    <a:pt x="1708555" y="4839391"/>
                  </a:moveTo>
                  <a:lnTo>
                    <a:pt x="1694164" y="4839888"/>
                  </a:lnTo>
                  <a:lnTo>
                    <a:pt x="1681526" y="4845665"/>
                  </a:lnTo>
                  <a:lnTo>
                    <a:pt x="1671983" y="4855755"/>
                  </a:lnTo>
                  <a:lnTo>
                    <a:pt x="1666881" y="4869192"/>
                  </a:lnTo>
                  <a:lnTo>
                    <a:pt x="1667366" y="4883582"/>
                  </a:lnTo>
                  <a:lnTo>
                    <a:pt x="1673142" y="4896221"/>
                  </a:lnTo>
                  <a:lnTo>
                    <a:pt x="1683246" y="4905763"/>
                  </a:lnTo>
                  <a:lnTo>
                    <a:pt x="1696712" y="4910866"/>
                  </a:lnTo>
                  <a:lnTo>
                    <a:pt x="1711089" y="4910379"/>
                  </a:lnTo>
                  <a:lnTo>
                    <a:pt x="1723719" y="4904612"/>
                  </a:lnTo>
                  <a:lnTo>
                    <a:pt x="1733259" y="4894521"/>
                  </a:lnTo>
                  <a:lnTo>
                    <a:pt x="1738365" y="4881066"/>
                  </a:lnTo>
                  <a:lnTo>
                    <a:pt x="1737879" y="4866673"/>
                  </a:lnTo>
                  <a:lnTo>
                    <a:pt x="1732110" y="4854040"/>
                  </a:lnTo>
                  <a:lnTo>
                    <a:pt x="1722017" y="4844501"/>
                  </a:lnTo>
                  <a:lnTo>
                    <a:pt x="1708555" y="4839391"/>
                  </a:lnTo>
                  <a:close/>
                </a:path>
                <a:path w="6132830" h="6344920">
                  <a:moveTo>
                    <a:pt x="3921214" y="529782"/>
                  </a:moveTo>
                  <a:lnTo>
                    <a:pt x="3886519" y="543171"/>
                  </a:lnTo>
                  <a:lnTo>
                    <a:pt x="3858667" y="569783"/>
                  </a:lnTo>
                  <a:lnTo>
                    <a:pt x="3843307" y="605120"/>
                  </a:lnTo>
                  <a:lnTo>
                    <a:pt x="3842710" y="642303"/>
                  </a:lnTo>
                  <a:lnTo>
                    <a:pt x="3856099" y="676995"/>
                  </a:lnTo>
                  <a:lnTo>
                    <a:pt x="3882698" y="704858"/>
                  </a:lnTo>
                  <a:lnTo>
                    <a:pt x="3918026" y="720205"/>
                  </a:lnTo>
                  <a:lnTo>
                    <a:pt x="3955210" y="720800"/>
                  </a:lnTo>
                  <a:lnTo>
                    <a:pt x="3989907" y="707408"/>
                  </a:lnTo>
                  <a:lnTo>
                    <a:pt x="4017772" y="680796"/>
                  </a:lnTo>
                  <a:lnTo>
                    <a:pt x="4033133" y="645481"/>
                  </a:lnTo>
                  <a:lnTo>
                    <a:pt x="4033726" y="608298"/>
                  </a:lnTo>
                  <a:lnTo>
                    <a:pt x="4020327" y="573600"/>
                  </a:lnTo>
                  <a:lnTo>
                    <a:pt x="3993710" y="545742"/>
                  </a:lnTo>
                  <a:lnTo>
                    <a:pt x="3958396" y="530383"/>
                  </a:lnTo>
                  <a:lnTo>
                    <a:pt x="3921214" y="529782"/>
                  </a:lnTo>
                  <a:close/>
                </a:path>
                <a:path w="6132830" h="6344920">
                  <a:moveTo>
                    <a:pt x="3563237" y="1043828"/>
                  </a:moveTo>
                  <a:lnTo>
                    <a:pt x="3549343" y="1044213"/>
                  </a:lnTo>
                  <a:lnTo>
                    <a:pt x="3536195" y="1050104"/>
                  </a:lnTo>
                  <a:lnTo>
                    <a:pt x="3526384" y="1060623"/>
                  </a:lnTo>
                  <a:lnTo>
                    <a:pt x="3521538" y="1073645"/>
                  </a:lnTo>
                  <a:lnTo>
                    <a:pt x="3521923" y="1087543"/>
                  </a:lnTo>
                  <a:lnTo>
                    <a:pt x="3527808" y="1100688"/>
                  </a:lnTo>
                  <a:lnTo>
                    <a:pt x="3538340" y="1110487"/>
                  </a:lnTo>
                  <a:lnTo>
                    <a:pt x="3551359" y="1115328"/>
                  </a:lnTo>
                  <a:lnTo>
                    <a:pt x="3565243" y="1114941"/>
                  </a:lnTo>
                  <a:lnTo>
                    <a:pt x="3578372" y="1109055"/>
                  </a:lnTo>
                  <a:lnTo>
                    <a:pt x="3588198" y="1098532"/>
                  </a:lnTo>
                  <a:lnTo>
                    <a:pt x="3593050" y="1085515"/>
                  </a:lnTo>
                  <a:lnTo>
                    <a:pt x="3592667" y="1071632"/>
                  </a:lnTo>
                  <a:lnTo>
                    <a:pt x="3586791" y="1058512"/>
                  </a:lnTo>
                  <a:lnTo>
                    <a:pt x="3576258" y="1048683"/>
                  </a:lnTo>
                  <a:lnTo>
                    <a:pt x="3563237" y="1043828"/>
                  </a:lnTo>
                  <a:close/>
                </a:path>
                <a:path w="6132830" h="6344920">
                  <a:moveTo>
                    <a:pt x="3989094" y="1959834"/>
                  </a:moveTo>
                  <a:lnTo>
                    <a:pt x="3975206" y="1960225"/>
                  </a:lnTo>
                  <a:lnTo>
                    <a:pt x="3962078" y="1966128"/>
                  </a:lnTo>
                  <a:lnTo>
                    <a:pt x="3952261" y="1976647"/>
                  </a:lnTo>
                  <a:lnTo>
                    <a:pt x="3947411" y="1989667"/>
                  </a:lnTo>
                  <a:lnTo>
                    <a:pt x="3947795" y="2003558"/>
                  </a:lnTo>
                  <a:lnTo>
                    <a:pt x="3953680" y="2016692"/>
                  </a:lnTo>
                  <a:lnTo>
                    <a:pt x="3964214" y="2026507"/>
                  </a:lnTo>
                  <a:lnTo>
                    <a:pt x="3977238" y="2031358"/>
                  </a:lnTo>
                  <a:lnTo>
                    <a:pt x="3991132" y="2030965"/>
                  </a:lnTo>
                  <a:lnTo>
                    <a:pt x="4004275" y="2025048"/>
                  </a:lnTo>
                  <a:lnTo>
                    <a:pt x="4014074" y="2014533"/>
                  </a:lnTo>
                  <a:lnTo>
                    <a:pt x="4018914" y="2001521"/>
                  </a:lnTo>
                  <a:lnTo>
                    <a:pt x="4018523" y="1987640"/>
                  </a:lnTo>
                  <a:lnTo>
                    <a:pt x="4012631" y="1974515"/>
                  </a:lnTo>
                  <a:lnTo>
                    <a:pt x="4002113" y="1964687"/>
                  </a:lnTo>
                  <a:lnTo>
                    <a:pt x="3989094" y="1959834"/>
                  </a:lnTo>
                  <a:close/>
                </a:path>
                <a:path w="6132830" h="6344920">
                  <a:moveTo>
                    <a:pt x="3244400" y="1947028"/>
                  </a:moveTo>
                  <a:lnTo>
                    <a:pt x="3208526" y="1956840"/>
                  </a:lnTo>
                  <a:lnTo>
                    <a:pt x="3178953" y="1979383"/>
                  </a:lnTo>
                  <a:lnTo>
                    <a:pt x="3159631" y="2012703"/>
                  </a:lnTo>
                  <a:lnTo>
                    <a:pt x="3154752" y="2050927"/>
                  </a:lnTo>
                  <a:lnTo>
                    <a:pt x="3164567" y="2086802"/>
                  </a:lnTo>
                  <a:lnTo>
                    <a:pt x="3187118" y="2116376"/>
                  </a:lnTo>
                  <a:lnTo>
                    <a:pt x="3220446" y="2135694"/>
                  </a:lnTo>
                  <a:lnTo>
                    <a:pt x="3258655" y="2140573"/>
                  </a:lnTo>
                  <a:lnTo>
                    <a:pt x="3294529" y="2130758"/>
                  </a:lnTo>
                  <a:lnTo>
                    <a:pt x="3324106" y="2108207"/>
                  </a:lnTo>
                  <a:lnTo>
                    <a:pt x="3343426" y="2074879"/>
                  </a:lnTo>
                  <a:lnTo>
                    <a:pt x="3348293" y="2036670"/>
                  </a:lnTo>
                  <a:lnTo>
                    <a:pt x="3338472" y="2000796"/>
                  </a:lnTo>
                  <a:lnTo>
                    <a:pt x="3315928" y="1971218"/>
                  </a:lnTo>
                  <a:lnTo>
                    <a:pt x="3282622" y="1951898"/>
                  </a:lnTo>
                  <a:lnTo>
                    <a:pt x="3244400" y="1947028"/>
                  </a:lnTo>
                  <a:close/>
                </a:path>
                <a:path w="6132830" h="6344920">
                  <a:moveTo>
                    <a:pt x="3093917" y="2592538"/>
                  </a:moveTo>
                  <a:lnTo>
                    <a:pt x="3056739" y="2593574"/>
                  </a:lnTo>
                  <a:lnTo>
                    <a:pt x="3021593" y="2609355"/>
                  </a:lnTo>
                  <a:lnTo>
                    <a:pt x="2995311" y="2637508"/>
                  </a:lnTo>
                  <a:lnTo>
                    <a:pt x="2982328" y="2672354"/>
                  </a:lnTo>
                  <a:lnTo>
                    <a:pt x="2983362" y="2709534"/>
                  </a:lnTo>
                  <a:lnTo>
                    <a:pt x="2999133" y="2744691"/>
                  </a:lnTo>
                  <a:lnTo>
                    <a:pt x="3027312" y="2770960"/>
                  </a:lnTo>
                  <a:lnTo>
                    <a:pt x="3062163" y="2783942"/>
                  </a:lnTo>
                  <a:lnTo>
                    <a:pt x="3099338" y="2782909"/>
                  </a:lnTo>
                  <a:lnTo>
                    <a:pt x="3134490" y="2767130"/>
                  </a:lnTo>
                  <a:lnTo>
                    <a:pt x="3160770" y="2738963"/>
                  </a:lnTo>
                  <a:lnTo>
                    <a:pt x="3173748" y="2704111"/>
                  </a:lnTo>
                  <a:lnTo>
                    <a:pt x="3172713" y="2666934"/>
                  </a:lnTo>
                  <a:lnTo>
                    <a:pt x="3156950" y="2631794"/>
                  </a:lnTo>
                  <a:lnTo>
                    <a:pt x="3128773" y="2605520"/>
                  </a:lnTo>
                  <a:lnTo>
                    <a:pt x="3093917" y="2592538"/>
                  </a:lnTo>
                  <a:close/>
                </a:path>
                <a:path w="6132830" h="6344920">
                  <a:moveTo>
                    <a:pt x="3954089" y="1402789"/>
                  </a:moveTo>
                  <a:lnTo>
                    <a:pt x="3916904" y="1403824"/>
                  </a:lnTo>
                  <a:lnTo>
                    <a:pt x="3881756" y="1419590"/>
                  </a:lnTo>
                  <a:lnTo>
                    <a:pt x="3855491" y="1447762"/>
                  </a:lnTo>
                  <a:lnTo>
                    <a:pt x="3842516" y="1482617"/>
                  </a:lnTo>
                  <a:lnTo>
                    <a:pt x="3843551" y="1519800"/>
                  </a:lnTo>
                  <a:lnTo>
                    <a:pt x="3859317" y="1554957"/>
                  </a:lnTo>
                  <a:lnTo>
                    <a:pt x="3887488" y="1581226"/>
                  </a:lnTo>
                  <a:lnTo>
                    <a:pt x="3922343" y="1594201"/>
                  </a:lnTo>
                  <a:lnTo>
                    <a:pt x="3959527" y="1593164"/>
                  </a:lnTo>
                  <a:lnTo>
                    <a:pt x="3994684" y="1577396"/>
                  </a:lnTo>
                  <a:lnTo>
                    <a:pt x="4020958" y="1549225"/>
                  </a:lnTo>
                  <a:lnTo>
                    <a:pt x="4033940" y="1514370"/>
                  </a:lnTo>
                  <a:lnTo>
                    <a:pt x="4032904" y="1477186"/>
                  </a:lnTo>
                  <a:lnTo>
                    <a:pt x="4017123" y="1442029"/>
                  </a:lnTo>
                  <a:lnTo>
                    <a:pt x="3988948" y="1415764"/>
                  </a:lnTo>
                  <a:lnTo>
                    <a:pt x="3954089" y="1402789"/>
                  </a:lnTo>
                  <a:close/>
                </a:path>
                <a:path w="6132830" h="6344920">
                  <a:moveTo>
                    <a:pt x="3417297" y="1635336"/>
                  </a:moveTo>
                  <a:lnTo>
                    <a:pt x="3380121" y="1636369"/>
                  </a:lnTo>
                  <a:lnTo>
                    <a:pt x="3344976" y="1652148"/>
                  </a:lnTo>
                  <a:lnTo>
                    <a:pt x="3318694" y="1680320"/>
                  </a:lnTo>
                  <a:lnTo>
                    <a:pt x="3305710" y="1715175"/>
                  </a:lnTo>
                  <a:lnTo>
                    <a:pt x="3306745" y="1752358"/>
                  </a:lnTo>
                  <a:lnTo>
                    <a:pt x="3322516" y="1787516"/>
                  </a:lnTo>
                  <a:lnTo>
                    <a:pt x="3350682" y="1813784"/>
                  </a:lnTo>
                  <a:lnTo>
                    <a:pt x="3385531" y="1826755"/>
                  </a:lnTo>
                  <a:lnTo>
                    <a:pt x="3422707" y="1825709"/>
                  </a:lnTo>
                  <a:lnTo>
                    <a:pt x="3457852" y="1809923"/>
                  </a:lnTo>
                  <a:lnTo>
                    <a:pt x="3484138" y="1781771"/>
                  </a:lnTo>
                  <a:lnTo>
                    <a:pt x="3497126" y="1746928"/>
                  </a:lnTo>
                  <a:lnTo>
                    <a:pt x="3496092" y="1709748"/>
                  </a:lnTo>
                  <a:lnTo>
                    <a:pt x="3480312" y="1674587"/>
                  </a:lnTo>
                  <a:lnTo>
                    <a:pt x="3452147" y="1648318"/>
                  </a:lnTo>
                  <a:lnTo>
                    <a:pt x="3417297" y="1635336"/>
                  </a:lnTo>
                  <a:close/>
                </a:path>
                <a:path w="6132830" h="6344920">
                  <a:moveTo>
                    <a:pt x="3343978" y="1142975"/>
                  </a:moveTo>
                  <a:lnTo>
                    <a:pt x="3330085" y="1143355"/>
                  </a:lnTo>
                  <a:lnTo>
                    <a:pt x="3316956" y="1149242"/>
                  </a:lnTo>
                  <a:lnTo>
                    <a:pt x="3307139" y="1159765"/>
                  </a:lnTo>
                  <a:lnTo>
                    <a:pt x="3302290" y="1172792"/>
                  </a:lnTo>
                  <a:lnTo>
                    <a:pt x="3302678" y="1186685"/>
                  </a:lnTo>
                  <a:lnTo>
                    <a:pt x="3308569" y="1199806"/>
                  </a:lnTo>
                  <a:lnTo>
                    <a:pt x="3319102" y="1209622"/>
                  </a:lnTo>
                  <a:lnTo>
                    <a:pt x="3332123" y="1214478"/>
                  </a:lnTo>
                  <a:lnTo>
                    <a:pt x="3346008" y="1214101"/>
                  </a:lnTo>
                  <a:lnTo>
                    <a:pt x="3359133" y="1208214"/>
                  </a:lnTo>
                  <a:lnTo>
                    <a:pt x="3368950" y="1197695"/>
                  </a:lnTo>
                  <a:lnTo>
                    <a:pt x="3373799" y="1184673"/>
                  </a:lnTo>
                  <a:lnTo>
                    <a:pt x="3373411" y="1170775"/>
                  </a:lnTo>
                  <a:lnTo>
                    <a:pt x="3367520" y="1157629"/>
                  </a:lnTo>
                  <a:lnTo>
                    <a:pt x="3357000" y="1147825"/>
                  </a:lnTo>
                  <a:lnTo>
                    <a:pt x="3343978" y="1142975"/>
                  </a:lnTo>
                  <a:close/>
                </a:path>
                <a:path w="6132830" h="6344920">
                  <a:moveTo>
                    <a:pt x="5667180" y="298001"/>
                  </a:moveTo>
                  <a:lnTo>
                    <a:pt x="5630008" y="299043"/>
                  </a:lnTo>
                  <a:lnTo>
                    <a:pt x="5594855" y="314817"/>
                  </a:lnTo>
                  <a:lnTo>
                    <a:pt x="5568573" y="342983"/>
                  </a:lnTo>
                  <a:lnTo>
                    <a:pt x="5555592" y="377832"/>
                  </a:lnTo>
                  <a:lnTo>
                    <a:pt x="5556633" y="415008"/>
                  </a:lnTo>
                  <a:lnTo>
                    <a:pt x="5572416" y="450153"/>
                  </a:lnTo>
                  <a:lnTo>
                    <a:pt x="5600578" y="476423"/>
                  </a:lnTo>
                  <a:lnTo>
                    <a:pt x="5635420" y="489407"/>
                  </a:lnTo>
                  <a:lnTo>
                    <a:pt x="5672585" y="488380"/>
                  </a:lnTo>
                  <a:lnTo>
                    <a:pt x="5707721" y="472613"/>
                  </a:lnTo>
                  <a:lnTo>
                    <a:pt x="5734004" y="444434"/>
                  </a:lnTo>
                  <a:lnTo>
                    <a:pt x="5746988" y="409584"/>
                  </a:lnTo>
                  <a:lnTo>
                    <a:pt x="5745957" y="372409"/>
                  </a:lnTo>
                  <a:lnTo>
                    <a:pt x="5730192" y="337256"/>
                  </a:lnTo>
                  <a:lnTo>
                    <a:pt x="5702025" y="310977"/>
                  </a:lnTo>
                  <a:lnTo>
                    <a:pt x="5667180" y="298001"/>
                  </a:lnTo>
                  <a:close/>
                </a:path>
                <a:path w="6132830" h="6344920">
                  <a:moveTo>
                    <a:pt x="6030552" y="1000468"/>
                  </a:moveTo>
                  <a:lnTo>
                    <a:pt x="6016689" y="1001442"/>
                  </a:lnTo>
                  <a:lnTo>
                    <a:pt x="6004199" y="1007530"/>
                  </a:lnTo>
                  <a:lnTo>
                    <a:pt x="5994676" y="1018304"/>
                  </a:lnTo>
                  <a:lnTo>
                    <a:pt x="5990071" y="1031953"/>
                  </a:lnTo>
                  <a:lnTo>
                    <a:pt x="5991032" y="1045818"/>
                  </a:lnTo>
                  <a:lnTo>
                    <a:pt x="5997129" y="1058313"/>
                  </a:lnTo>
                  <a:lnTo>
                    <a:pt x="6007932" y="1067852"/>
                  </a:lnTo>
                  <a:lnTo>
                    <a:pt x="6021572" y="1072420"/>
                  </a:lnTo>
                  <a:lnTo>
                    <a:pt x="6035435" y="1071441"/>
                  </a:lnTo>
                  <a:lnTo>
                    <a:pt x="6047925" y="1065337"/>
                  </a:lnTo>
                  <a:lnTo>
                    <a:pt x="6057449" y="1054533"/>
                  </a:lnTo>
                  <a:lnTo>
                    <a:pt x="6062040" y="1040911"/>
                  </a:lnTo>
                  <a:lnTo>
                    <a:pt x="6061073" y="1027056"/>
                  </a:lnTo>
                  <a:lnTo>
                    <a:pt x="6054979" y="1014566"/>
                  </a:lnTo>
                  <a:lnTo>
                    <a:pt x="6044192" y="1005037"/>
                  </a:lnTo>
                  <a:lnTo>
                    <a:pt x="6030552" y="1000468"/>
                  </a:lnTo>
                  <a:close/>
                </a:path>
                <a:path w="6132830" h="6344920">
                  <a:moveTo>
                    <a:pt x="5315602" y="874611"/>
                  </a:moveTo>
                  <a:lnTo>
                    <a:pt x="5301741" y="875579"/>
                  </a:lnTo>
                  <a:lnTo>
                    <a:pt x="5289251" y="881673"/>
                  </a:lnTo>
                  <a:lnTo>
                    <a:pt x="5279724" y="892464"/>
                  </a:lnTo>
                  <a:lnTo>
                    <a:pt x="5275146" y="906111"/>
                  </a:lnTo>
                  <a:lnTo>
                    <a:pt x="5276115" y="919968"/>
                  </a:lnTo>
                  <a:lnTo>
                    <a:pt x="5282211" y="932443"/>
                  </a:lnTo>
                  <a:lnTo>
                    <a:pt x="5293011" y="941950"/>
                  </a:lnTo>
                  <a:lnTo>
                    <a:pt x="5306646" y="946555"/>
                  </a:lnTo>
                  <a:lnTo>
                    <a:pt x="5320500" y="945596"/>
                  </a:lnTo>
                  <a:lnTo>
                    <a:pt x="5332983" y="939506"/>
                  </a:lnTo>
                  <a:lnTo>
                    <a:pt x="5342507" y="928715"/>
                  </a:lnTo>
                  <a:lnTo>
                    <a:pt x="5347097" y="915061"/>
                  </a:lnTo>
                  <a:lnTo>
                    <a:pt x="5346134" y="901192"/>
                  </a:lnTo>
                  <a:lnTo>
                    <a:pt x="5340041" y="888705"/>
                  </a:lnTo>
                  <a:lnTo>
                    <a:pt x="5329240" y="879198"/>
                  </a:lnTo>
                  <a:lnTo>
                    <a:pt x="5315602" y="874611"/>
                  </a:lnTo>
                  <a:close/>
                </a:path>
                <a:path w="6132830" h="6344920">
                  <a:moveTo>
                    <a:pt x="5970274" y="246437"/>
                  </a:moveTo>
                  <a:lnTo>
                    <a:pt x="5955902" y="247343"/>
                  </a:lnTo>
                  <a:lnTo>
                    <a:pt x="5943019" y="253738"/>
                  </a:lnTo>
                  <a:lnTo>
                    <a:pt x="5933901" y="264222"/>
                  </a:lnTo>
                  <a:lnTo>
                    <a:pt x="5929375" y="277360"/>
                  </a:lnTo>
                  <a:lnTo>
                    <a:pt x="5930269" y="291718"/>
                  </a:lnTo>
                  <a:lnTo>
                    <a:pt x="5936682" y="304617"/>
                  </a:lnTo>
                  <a:lnTo>
                    <a:pt x="5947176" y="313736"/>
                  </a:lnTo>
                  <a:lnTo>
                    <a:pt x="5960318" y="318249"/>
                  </a:lnTo>
                  <a:lnTo>
                    <a:pt x="5974676" y="317330"/>
                  </a:lnTo>
                  <a:lnTo>
                    <a:pt x="5987566" y="310952"/>
                  </a:lnTo>
                  <a:lnTo>
                    <a:pt x="5996681" y="300479"/>
                  </a:lnTo>
                  <a:lnTo>
                    <a:pt x="6001201" y="287337"/>
                  </a:lnTo>
                  <a:lnTo>
                    <a:pt x="6000309" y="272955"/>
                  </a:lnTo>
                  <a:lnTo>
                    <a:pt x="5993900" y="260072"/>
                  </a:lnTo>
                  <a:lnTo>
                    <a:pt x="5983414" y="250957"/>
                  </a:lnTo>
                  <a:lnTo>
                    <a:pt x="5970274" y="246437"/>
                  </a:lnTo>
                  <a:close/>
                </a:path>
                <a:path w="6132830" h="6344920">
                  <a:moveTo>
                    <a:pt x="4761160" y="903417"/>
                  </a:moveTo>
                  <a:lnTo>
                    <a:pt x="4725286" y="913232"/>
                  </a:lnTo>
                  <a:lnTo>
                    <a:pt x="4695713" y="935783"/>
                  </a:lnTo>
                  <a:lnTo>
                    <a:pt x="4676391" y="969111"/>
                  </a:lnTo>
                  <a:lnTo>
                    <a:pt x="4671512" y="1007325"/>
                  </a:lnTo>
                  <a:lnTo>
                    <a:pt x="4681329" y="1043190"/>
                  </a:lnTo>
                  <a:lnTo>
                    <a:pt x="4703887" y="1072761"/>
                  </a:lnTo>
                  <a:lnTo>
                    <a:pt x="4737227" y="1092092"/>
                  </a:lnTo>
                  <a:lnTo>
                    <a:pt x="4775441" y="1096962"/>
                  </a:lnTo>
                  <a:lnTo>
                    <a:pt x="4811315" y="1087150"/>
                  </a:lnTo>
                  <a:lnTo>
                    <a:pt x="4840893" y="1064607"/>
                  </a:lnTo>
                  <a:lnTo>
                    <a:pt x="4860218" y="1031287"/>
                  </a:lnTo>
                  <a:lnTo>
                    <a:pt x="4865079" y="993061"/>
                  </a:lnTo>
                  <a:lnTo>
                    <a:pt x="4855256" y="957188"/>
                  </a:lnTo>
                  <a:lnTo>
                    <a:pt x="4832705" y="927617"/>
                  </a:lnTo>
                  <a:lnTo>
                    <a:pt x="4799382" y="908296"/>
                  </a:lnTo>
                  <a:lnTo>
                    <a:pt x="4761160" y="903417"/>
                  </a:lnTo>
                  <a:close/>
                </a:path>
                <a:path w="6132830" h="6344920">
                  <a:moveTo>
                    <a:pt x="4962843" y="0"/>
                  </a:moveTo>
                  <a:lnTo>
                    <a:pt x="4948465" y="502"/>
                  </a:lnTo>
                  <a:lnTo>
                    <a:pt x="4935832" y="6285"/>
                  </a:lnTo>
                  <a:lnTo>
                    <a:pt x="4926283" y="16382"/>
                  </a:lnTo>
                  <a:lnTo>
                    <a:pt x="4921159" y="29831"/>
                  </a:lnTo>
                  <a:lnTo>
                    <a:pt x="4921663" y="44224"/>
                  </a:lnTo>
                  <a:lnTo>
                    <a:pt x="4927440" y="56860"/>
                  </a:lnTo>
                  <a:lnTo>
                    <a:pt x="4937534" y="66409"/>
                  </a:lnTo>
                  <a:lnTo>
                    <a:pt x="4950990" y="71537"/>
                  </a:lnTo>
                  <a:lnTo>
                    <a:pt x="4965372" y="71020"/>
                  </a:lnTo>
                  <a:lnTo>
                    <a:pt x="4978013" y="65240"/>
                  </a:lnTo>
                  <a:lnTo>
                    <a:pt x="4987563" y="55149"/>
                  </a:lnTo>
                  <a:lnTo>
                    <a:pt x="4992675" y="41705"/>
                  </a:lnTo>
                  <a:lnTo>
                    <a:pt x="4992163" y="27323"/>
                  </a:lnTo>
                  <a:lnTo>
                    <a:pt x="4986390" y="14680"/>
                  </a:lnTo>
                  <a:lnTo>
                    <a:pt x="4976301" y="5123"/>
                  </a:lnTo>
                  <a:lnTo>
                    <a:pt x="4962843" y="0"/>
                  </a:lnTo>
                  <a:close/>
                </a:path>
                <a:path w="6132830" h="6344920">
                  <a:moveTo>
                    <a:pt x="5083265" y="740237"/>
                  </a:moveTo>
                  <a:lnTo>
                    <a:pt x="5068892" y="741139"/>
                  </a:lnTo>
                  <a:lnTo>
                    <a:pt x="5056002" y="747534"/>
                  </a:lnTo>
                  <a:lnTo>
                    <a:pt x="5046888" y="758021"/>
                  </a:lnTo>
                  <a:lnTo>
                    <a:pt x="5042367" y="771166"/>
                  </a:lnTo>
                  <a:lnTo>
                    <a:pt x="5043260" y="785536"/>
                  </a:lnTo>
                  <a:lnTo>
                    <a:pt x="5049668" y="798431"/>
                  </a:lnTo>
                  <a:lnTo>
                    <a:pt x="5060154" y="807546"/>
                  </a:lnTo>
                  <a:lnTo>
                    <a:pt x="5073295" y="812058"/>
                  </a:lnTo>
                  <a:lnTo>
                    <a:pt x="5087667" y="811148"/>
                  </a:lnTo>
                  <a:lnTo>
                    <a:pt x="5100548" y="804756"/>
                  </a:lnTo>
                  <a:lnTo>
                    <a:pt x="5109663" y="794276"/>
                  </a:lnTo>
                  <a:lnTo>
                    <a:pt x="5114189" y="781139"/>
                  </a:lnTo>
                  <a:lnTo>
                    <a:pt x="5113299" y="766772"/>
                  </a:lnTo>
                  <a:lnTo>
                    <a:pt x="5106895" y="753886"/>
                  </a:lnTo>
                  <a:lnTo>
                    <a:pt x="5096408" y="744763"/>
                  </a:lnTo>
                  <a:lnTo>
                    <a:pt x="5083265" y="740237"/>
                  </a:lnTo>
                  <a:close/>
                </a:path>
                <a:path w="6132830" h="6344920">
                  <a:moveTo>
                    <a:pt x="2169504" y="3740346"/>
                  </a:moveTo>
                  <a:lnTo>
                    <a:pt x="2155122" y="3740833"/>
                  </a:lnTo>
                  <a:lnTo>
                    <a:pt x="2142479" y="3746604"/>
                  </a:lnTo>
                  <a:lnTo>
                    <a:pt x="2132922" y="3756704"/>
                  </a:lnTo>
                  <a:lnTo>
                    <a:pt x="2127799" y="3770178"/>
                  </a:lnTo>
                  <a:lnTo>
                    <a:pt x="2128302" y="3784555"/>
                  </a:lnTo>
                  <a:lnTo>
                    <a:pt x="2134086" y="3797184"/>
                  </a:lnTo>
                  <a:lnTo>
                    <a:pt x="2144190" y="3806720"/>
                  </a:lnTo>
                  <a:lnTo>
                    <a:pt x="2157651" y="3811821"/>
                  </a:lnTo>
                  <a:lnTo>
                    <a:pt x="2172030" y="3811336"/>
                  </a:lnTo>
                  <a:lnTo>
                    <a:pt x="2184666" y="3805563"/>
                  </a:lnTo>
                  <a:lnTo>
                    <a:pt x="2194215" y="3795469"/>
                  </a:lnTo>
                  <a:lnTo>
                    <a:pt x="2199336" y="3782020"/>
                  </a:lnTo>
                  <a:lnTo>
                    <a:pt x="2198819" y="3767631"/>
                  </a:lnTo>
                  <a:lnTo>
                    <a:pt x="2193039" y="3754995"/>
                  </a:lnTo>
                  <a:lnTo>
                    <a:pt x="2182949" y="3745453"/>
                  </a:lnTo>
                  <a:lnTo>
                    <a:pt x="2169504" y="3740346"/>
                  </a:lnTo>
                  <a:close/>
                </a:path>
                <a:path w="6132830" h="6344920">
                  <a:moveTo>
                    <a:pt x="2424868" y="1882581"/>
                  </a:moveTo>
                  <a:lnTo>
                    <a:pt x="2410472" y="1883071"/>
                  </a:lnTo>
                  <a:lnTo>
                    <a:pt x="2397831" y="1888844"/>
                  </a:lnTo>
                  <a:lnTo>
                    <a:pt x="2388282" y="1898930"/>
                  </a:lnTo>
                  <a:lnTo>
                    <a:pt x="2383163" y="1912360"/>
                  </a:lnTo>
                  <a:lnTo>
                    <a:pt x="2383661" y="1926765"/>
                  </a:lnTo>
                  <a:lnTo>
                    <a:pt x="2389436" y="1939405"/>
                  </a:lnTo>
                  <a:lnTo>
                    <a:pt x="2399532" y="1948949"/>
                  </a:lnTo>
                  <a:lnTo>
                    <a:pt x="2412994" y="1954066"/>
                  </a:lnTo>
                  <a:lnTo>
                    <a:pt x="2427372" y="1953568"/>
                  </a:lnTo>
                  <a:lnTo>
                    <a:pt x="2440008" y="1947796"/>
                  </a:lnTo>
                  <a:lnTo>
                    <a:pt x="2449563" y="1937709"/>
                  </a:lnTo>
                  <a:lnTo>
                    <a:pt x="2454700" y="1924266"/>
                  </a:lnTo>
                  <a:lnTo>
                    <a:pt x="2454183" y="1909883"/>
                  </a:lnTo>
                  <a:lnTo>
                    <a:pt x="2448403" y="1897243"/>
                  </a:lnTo>
                  <a:lnTo>
                    <a:pt x="2438313" y="1887692"/>
                  </a:lnTo>
                  <a:lnTo>
                    <a:pt x="2424868" y="1882581"/>
                  </a:lnTo>
                  <a:close/>
                </a:path>
                <a:path w="6132830" h="6344920">
                  <a:moveTo>
                    <a:pt x="2569501" y="2045302"/>
                  </a:moveTo>
                  <a:lnTo>
                    <a:pt x="2534804" y="2058687"/>
                  </a:lnTo>
                  <a:lnTo>
                    <a:pt x="2506939" y="2085287"/>
                  </a:lnTo>
                  <a:lnTo>
                    <a:pt x="2491595" y="2120619"/>
                  </a:lnTo>
                  <a:lnTo>
                    <a:pt x="2491005" y="2157811"/>
                  </a:lnTo>
                  <a:lnTo>
                    <a:pt x="2504397" y="2192509"/>
                  </a:lnTo>
                  <a:lnTo>
                    <a:pt x="2531001" y="2220361"/>
                  </a:lnTo>
                  <a:lnTo>
                    <a:pt x="2566315" y="2235722"/>
                  </a:lnTo>
                  <a:lnTo>
                    <a:pt x="2603497" y="2236318"/>
                  </a:lnTo>
                  <a:lnTo>
                    <a:pt x="2638192" y="2222925"/>
                  </a:lnTo>
                  <a:lnTo>
                    <a:pt x="2666044" y="2196320"/>
                  </a:lnTo>
                  <a:lnTo>
                    <a:pt x="2681405" y="2160997"/>
                  </a:lnTo>
                  <a:lnTo>
                    <a:pt x="2682002" y="2123813"/>
                  </a:lnTo>
                  <a:lnTo>
                    <a:pt x="2668612" y="2089117"/>
                  </a:lnTo>
                  <a:lnTo>
                    <a:pt x="2642013" y="2061256"/>
                  </a:lnTo>
                  <a:lnTo>
                    <a:pt x="2606685" y="2045903"/>
                  </a:lnTo>
                  <a:lnTo>
                    <a:pt x="2569501" y="2045302"/>
                  </a:lnTo>
                  <a:close/>
                </a:path>
                <a:path w="6132830" h="6344920">
                  <a:moveTo>
                    <a:pt x="2699396" y="1257713"/>
                  </a:moveTo>
                  <a:lnTo>
                    <a:pt x="2662224" y="1258747"/>
                  </a:lnTo>
                  <a:lnTo>
                    <a:pt x="2627071" y="1274505"/>
                  </a:lnTo>
                  <a:lnTo>
                    <a:pt x="2600801" y="1302689"/>
                  </a:lnTo>
                  <a:lnTo>
                    <a:pt x="2587824" y="1337546"/>
                  </a:lnTo>
                  <a:lnTo>
                    <a:pt x="2588861" y="1374723"/>
                  </a:lnTo>
                  <a:lnTo>
                    <a:pt x="2604632" y="1409862"/>
                  </a:lnTo>
                  <a:lnTo>
                    <a:pt x="2632799" y="1436138"/>
                  </a:lnTo>
                  <a:lnTo>
                    <a:pt x="2667643" y="1449126"/>
                  </a:lnTo>
                  <a:lnTo>
                    <a:pt x="2704816" y="1448099"/>
                  </a:lnTo>
                  <a:lnTo>
                    <a:pt x="2739968" y="1432333"/>
                  </a:lnTo>
                  <a:lnTo>
                    <a:pt x="2766237" y="1404149"/>
                  </a:lnTo>
                  <a:lnTo>
                    <a:pt x="2779220" y="1369292"/>
                  </a:lnTo>
                  <a:lnTo>
                    <a:pt x="2778186" y="1332115"/>
                  </a:lnTo>
                  <a:lnTo>
                    <a:pt x="2762408" y="1296976"/>
                  </a:lnTo>
                  <a:lnTo>
                    <a:pt x="2734241" y="1270692"/>
                  </a:lnTo>
                  <a:lnTo>
                    <a:pt x="2699396" y="1257713"/>
                  </a:lnTo>
                  <a:close/>
                </a:path>
                <a:path w="6132830" h="6344920">
                  <a:moveTo>
                    <a:pt x="2267619" y="4202957"/>
                  </a:moveTo>
                  <a:lnTo>
                    <a:pt x="2230439" y="4203983"/>
                  </a:lnTo>
                  <a:lnTo>
                    <a:pt x="2195294" y="4219745"/>
                  </a:lnTo>
                  <a:lnTo>
                    <a:pt x="2169013" y="4247921"/>
                  </a:lnTo>
                  <a:lnTo>
                    <a:pt x="2156032" y="4282764"/>
                  </a:lnTo>
                  <a:lnTo>
                    <a:pt x="2157067" y="4319932"/>
                  </a:lnTo>
                  <a:lnTo>
                    <a:pt x="2172834" y="4355082"/>
                  </a:lnTo>
                  <a:lnTo>
                    <a:pt x="2201017" y="4381364"/>
                  </a:lnTo>
                  <a:lnTo>
                    <a:pt x="2235875" y="4394345"/>
                  </a:lnTo>
                  <a:lnTo>
                    <a:pt x="2273052" y="4393304"/>
                  </a:lnTo>
                  <a:lnTo>
                    <a:pt x="2308191" y="4377521"/>
                  </a:lnTo>
                  <a:lnTo>
                    <a:pt x="2334478" y="4349367"/>
                  </a:lnTo>
                  <a:lnTo>
                    <a:pt x="2347462" y="4314525"/>
                  </a:lnTo>
                  <a:lnTo>
                    <a:pt x="2346428" y="4277355"/>
                  </a:lnTo>
                  <a:lnTo>
                    <a:pt x="2330662" y="4242216"/>
                  </a:lnTo>
                  <a:lnTo>
                    <a:pt x="2302478" y="4215942"/>
                  </a:lnTo>
                  <a:lnTo>
                    <a:pt x="2267619" y="4202957"/>
                  </a:lnTo>
                  <a:close/>
                </a:path>
                <a:path w="6132830" h="6344920">
                  <a:moveTo>
                    <a:pt x="2350609" y="3932037"/>
                  </a:moveTo>
                  <a:lnTo>
                    <a:pt x="2336204" y="3932553"/>
                  </a:lnTo>
                  <a:lnTo>
                    <a:pt x="2323564" y="3938334"/>
                  </a:lnTo>
                  <a:lnTo>
                    <a:pt x="2314019" y="3948424"/>
                  </a:lnTo>
                  <a:lnTo>
                    <a:pt x="2308903" y="3961868"/>
                  </a:lnTo>
                  <a:lnTo>
                    <a:pt x="2309402" y="3976246"/>
                  </a:lnTo>
                  <a:lnTo>
                    <a:pt x="2315176" y="3988878"/>
                  </a:lnTo>
                  <a:lnTo>
                    <a:pt x="2325272" y="3998424"/>
                  </a:lnTo>
                  <a:lnTo>
                    <a:pt x="2338735" y="4003543"/>
                  </a:lnTo>
                  <a:lnTo>
                    <a:pt x="2353112" y="4003044"/>
                  </a:lnTo>
                  <a:lnTo>
                    <a:pt x="2365744" y="3997270"/>
                  </a:lnTo>
                  <a:lnTo>
                    <a:pt x="2375290" y="3987178"/>
                  </a:lnTo>
                  <a:lnTo>
                    <a:pt x="2380409" y="3973721"/>
                  </a:lnTo>
                  <a:lnTo>
                    <a:pt x="2379911" y="3959342"/>
                  </a:lnTo>
                  <a:lnTo>
                    <a:pt x="2374139" y="3946707"/>
                  </a:lnTo>
                  <a:lnTo>
                    <a:pt x="2364053" y="3937157"/>
                  </a:lnTo>
                  <a:lnTo>
                    <a:pt x="2350609" y="3932037"/>
                  </a:lnTo>
                  <a:close/>
                </a:path>
                <a:path w="6132830" h="6344920">
                  <a:moveTo>
                    <a:pt x="2324289" y="2689551"/>
                  </a:moveTo>
                  <a:lnTo>
                    <a:pt x="2287112" y="2690587"/>
                  </a:lnTo>
                  <a:lnTo>
                    <a:pt x="2251973" y="2706367"/>
                  </a:lnTo>
                  <a:lnTo>
                    <a:pt x="2225690" y="2734537"/>
                  </a:lnTo>
                  <a:lnTo>
                    <a:pt x="2212706" y="2769386"/>
                  </a:lnTo>
                  <a:lnTo>
                    <a:pt x="2213737" y="2806560"/>
                  </a:lnTo>
                  <a:lnTo>
                    <a:pt x="2229502" y="2841704"/>
                  </a:lnTo>
                  <a:lnTo>
                    <a:pt x="2257686" y="2867986"/>
                  </a:lnTo>
                  <a:lnTo>
                    <a:pt x="2292545" y="2880969"/>
                  </a:lnTo>
                  <a:lnTo>
                    <a:pt x="2329724" y="2879935"/>
                  </a:lnTo>
                  <a:lnTo>
                    <a:pt x="2364870" y="2864164"/>
                  </a:lnTo>
                  <a:lnTo>
                    <a:pt x="2391135" y="2835984"/>
                  </a:lnTo>
                  <a:lnTo>
                    <a:pt x="2404112" y="2801134"/>
                  </a:lnTo>
                  <a:lnTo>
                    <a:pt x="2403083" y="2763959"/>
                  </a:lnTo>
                  <a:lnTo>
                    <a:pt x="2387330" y="2728806"/>
                  </a:lnTo>
                  <a:lnTo>
                    <a:pt x="2359146" y="2702533"/>
                  </a:lnTo>
                  <a:lnTo>
                    <a:pt x="2324289" y="2689551"/>
                  </a:lnTo>
                  <a:close/>
                </a:path>
                <a:path w="6132830" h="6344920">
                  <a:moveTo>
                    <a:pt x="2742010" y="2585397"/>
                  </a:moveTo>
                  <a:lnTo>
                    <a:pt x="2727615" y="2585900"/>
                  </a:lnTo>
                  <a:lnTo>
                    <a:pt x="2714977" y="2591678"/>
                  </a:lnTo>
                  <a:lnTo>
                    <a:pt x="2705437" y="2601767"/>
                  </a:lnTo>
                  <a:lnTo>
                    <a:pt x="2700336" y="2615197"/>
                  </a:lnTo>
                  <a:lnTo>
                    <a:pt x="2700821" y="2629593"/>
                  </a:lnTo>
                  <a:lnTo>
                    <a:pt x="2706598" y="2642234"/>
                  </a:lnTo>
                  <a:lnTo>
                    <a:pt x="2716701" y="2651784"/>
                  </a:lnTo>
                  <a:lnTo>
                    <a:pt x="2730168" y="2656903"/>
                  </a:lnTo>
                  <a:lnTo>
                    <a:pt x="2744532" y="2656405"/>
                  </a:lnTo>
                  <a:lnTo>
                    <a:pt x="2757166" y="2650633"/>
                  </a:lnTo>
                  <a:lnTo>
                    <a:pt x="2766719" y="2640547"/>
                  </a:lnTo>
                  <a:lnTo>
                    <a:pt x="2771842" y="2627103"/>
                  </a:lnTo>
                  <a:lnTo>
                    <a:pt x="2771339" y="2612694"/>
                  </a:lnTo>
                  <a:lnTo>
                    <a:pt x="2765557" y="2600046"/>
                  </a:lnTo>
                  <a:lnTo>
                    <a:pt x="2755459" y="2590500"/>
                  </a:lnTo>
                  <a:lnTo>
                    <a:pt x="2742010" y="2585397"/>
                  </a:lnTo>
                  <a:close/>
                </a:path>
                <a:path w="6132830" h="6344920">
                  <a:moveTo>
                    <a:pt x="2919286" y="1919921"/>
                  </a:moveTo>
                  <a:lnTo>
                    <a:pt x="2882110" y="1920949"/>
                  </a:lnTo>
                  <a:lnTo>
                    <a:pt x="2846970" y="1936715"/>
                  </a:lnTo>
                  <a:lnTo>
                    <a:pt x="2820686" y="1964895"/>
                  </a:lnTo>
                  <a:lnTo>
                    <a:pt x="2807707" y="1999745"/>
                  </a:lnTo>
                  <a:lnTo>
                    <a:pt x="2808742" y="2036920"/>
                  </a:lnTo>
                  <a:lnTo>
                    <a:pt x="2824500" y="2072073"/>
                  </a:lnTo>
                  <a:lnTo>
                    <a:pt x="2852684" y="2098343"/>
                  </a:lnTo>
                  <a:lnTo>
                    <a:pt x="2887542" y="2111324"/>
                  </a:lnTo>
                  <a:lnTo>
                    <a:pt x="2924722" y="2110296"/>
                  </a:lnTo>
                  <a:lnTo>
                    <a:pt x="2959867" y="2094543"/>
                  </a:lnTo>
                  <a:lnTo>
                    <a:pt x="2986135" y="2066359"/>
                  </a:lnTo>
                  <a:lnTo>
                    <a:pt x="2999118" y="2031500"/>
                  </a:lnTo>
                  <a:lnTo>
                    <a:pt x="2998090" y="1994321"/>
                  </a:lnTo>
                  <a:lnTo>
                    <a:pt x="2982328" y="1959175"/>
                  </a:lnTo>
                  <a:lnTo>
                    <a:pt x="2954144" y="1932906"/>
                  </a:lnTo>
                  <a:lnTo>
                    <a:pt x="2919286" y="1919921"/>
                  </a:lnTo>
                  <a:close/>
                </a:path>
                <a:path w="6132830" h="6344920">
                  <a:moveTo>
                    <a:pt x="2954622" y="2471662"/>
                  </a:moveTo>
                  <a:lnTo>
                    <a:pt x="2940240" y="2472165"/>
                  </a:lnTo>
                  <a:lnTo>
                    <a:pt x="2927600" y="2477948"/>
                  </a:lnTo>
                  <a:lnTo>
                    <a:pt x="2918053" y="2488045"/>
                  </a:lnTo>
                  <a:lnTo>
                    <a:pt x="2912947" y="2501494"/>
                  </a:lnTo>
                  <a:lnTo>
                    <a:pt x="2913433" y="2515881"/>
                  </a:lnTo>
                  <a:lnTo>
                    <a:pt x="2919208" y="2528515"/>
                  </a:lnTo>
                  <a:lnTo>
                    <a:pt x="2929308" y="2538066"/>
                  </a:lnTo>
                  <a:lnTo>
                    <a:pt x="2942769" y="2543200"/>
                  </a:lnTo>
                  <a:lnTo>
                    <a:pt x="2957148" y="2542695"/>
                  </a:lnTo>
                  <a:lnTo>
                    <a:pt x="2969783" y="2536918"/>
                  </a:lnTo>
                  <a:lnTo>
                    <a:pt x="2979333" y="2526824"/>
                  </a:lnTo>
                  <a:lnTo>
                    <a:pt x="2984453" y="2513368"/>
                  </a:lnTo>
                  <a:lnTo>
                    <a:pt x="2983937" y="2498975"/>
                  </a:lnTo>
                  <a:lnTo>
                    <a:pt x="2978156" y="2486339"/>
                  </a:lnTo>
                  <a:lnTo>
                    <a:pt x="2968066" y="2476790"/>
                  </a:lnTo>
                  <a:lnTo>
                    <a:pt x="2954622" y="2471662"/>
                  </a:lnTo>
                  <a:close/>
                </a:path>
                <a:path w="6132830" h="6344920">
                  <a:moveTo>
                    <a:pt x="2739891" y="2845807"/>
                  </a:moveTo>
                  <a:lnTo>
                    <a:pt x="2702716" y="2846844"/>
                  </a:lnTo>
                  <a:lnTo>
                    <a:pt x="2667562" y="2862624"/>
                  </a:lnTo>
                  <a:lnTo>
                    <a:pt x="2641295" y="2890790"/>
                  </a:lnTo>
                  <a:lnTo>
                    <a:pt x="2628316" y="2925638"/>
                  </a:lnTo>
                  <a:lnTo>
                    <a:pt x="2629353" y="2962811"/>
                  </a:lnTo>
                  <a:lnTo>
                    <a:pt x="2645134" y="2997950"/>
                  </a:lnTo>
                  <a:lnTo>
                    <a:pt x="2673296" y="3024228"/>
                  </a:lnTo>
                  <a:lnTo>
                    <a:pt x="2708141" y="3037221"/>
                  </a:lnTo>
                  <a:lnTo>
                    <a:pt x="2745316" y="3036196"/>
                  </a:lnTo>
                  <a:lnTo>
                    <a:pt x="2780470" y="3020421"/>
                  </a:lnTo>
                  <a:lnTo>
                    <a:pt x="2806739" y="2992246"/>
                  </a:lnTo>
                  <a:lnTo>
                    <a:pt x="2819720" y="2957386"/>
                  </a:lnTo>
                  <a:lnTo>
                    <a:pt x="2818683" y="2920201"/>
                  </a:lnTo>
                  <a:lnTo>
                    <a:pt x="2802898" y="2885053"/>
                  </a:lnTo>
                  <a:lnTo>
                    <a:pt x="2774736" y="2858786"/>
                  </a:lnTo>
                  <a:lnTo>
                    <a:pt x="2739891" y="2845807"/>
                  </a:lnTo>
                  <a:close/>
                </a:path>
                <a:path w="6132830" h="6344920">
                  <a:moveTo>
                    <a:pt x="2994260" y="442427"/>
                  </a:moveTo>
                  <a:lnTo>
                    <a:pt x="2957085" y="443454"/>
                  </a:lnTo>
                  <a:lnTo>
                    <a:pt x="2921931" y="459221"/>
                  </a:lnTo>
                  <a:lnTo>
                    <a:pt x="2895662" y="487405"/>
                  </a:lnTo>
                  <a:lnTo>
                    <a:pt x="2882680" y="522262"/>
                  </a:lnTo>
                  <a:lnTo>
                    <a:pt x="2883714" y="559439"/>
                  </a:lnTo>
                  <a:lnTo>
                    <a:pt x="2899492" y="594578"/>
                  </a:lnTo>
                  <a:lnTo>
                    <a:pt x="2927659" y="620852"/>
                  </a:lnTo>
                  <a:lnTo>
                    <a:pt x="2962501" y="633838"/>
                  </a:lnTo>
                  <a:lnTo>
                    <a:pt x="2999667" y="632811"/>
                  </a:lnTo>
                  <a:lnTo>
                    <a:pt x="3034808" y="617049"/>
                  </a:lnTo>
                  <a:lnTo>
                    <a:pt x="3061090" y="588865"/>
                  </a:lnTo>
                  <a:lnTo>
                    <a:pt x="3074073" y="554006"/>
                  </a:lnTo>
                  <a:lnTo>
                    <a:pt x="3073039" y="516827"/>
                  </a:lnTo>
                  <a:lnTo>
                    <a:pt x="3057268" y="481681"/>
                  </a:lnTo>
                  <a:lnTo>
                    <a:pt x="3029105" y="455412"/>
                  </a:lnTo>
                  <a:lnTo>
                    <a:pt x="2994260" y="442427"/>
                  </a:lnTo>
                  <a:close/>
                </a:path>
                <a:path w="6132830" h="6344920">
                  <a:moveTo>
                    <a:pt x="2705760" y="1695299"/>
                  </a:moveTo>
                  <a:lnTo>
                    <a:pt x="2691378" y="1695797"/>
                  </a:lnTo>
                  <a:lnTo>
                    <a:pt x="2678737" y="1701572"/>
                  </a:lnTo>
                  <a:lnTo>
                    <a:pt x="2669187" y="1711668"/>
                  </a:lnTo>
                  <a:lnTo>
                    <a:pt x="2664075" y="1725130"/>
                  </a:lnTo>
                  <a:lnTo>
                    <a:pt x="2664569" y="1739508"/>
                  </a:lnTo>
                  <a:lnTo>
                    <a:pt x="2670350" y="1752142"/>
                  </a:lnTo>
                  <a:lnTo>
                    <a:pt x="2680446" y="1761695"/>
                  </a:lnTo>
                  <a:lnTo>
                    <a:pt x="2693886" y="1766825"/>
                  </a:lnTo>
                  <a:lnTo>
                    <a:pt x="2708281" y="1766315"/>
                  </a:lnTo>
                  <a:lnTo>
                    <a:pt x="2720919" y="1760534"/>
                  </a:lnTo>
                  <a:lnTo>
                    <a:pt x="2730459" y="1750435"/>
                  </a:lnTo>
                  <a:lnTo>
                    <a:pt x="2735560" y="1736973"/>
                  </a:lnTo>
                  <a:lnTo>
                    <a:pt x="2735080" y="1722582"/>
                  </a:lnTo>
                  <a:lnTo>
                    <a:pt x="2729314" y="1709944"/>
                  </a:lnTo>
                  <a:lnTo>
                    <a:pt x="2719222" y="1700401"/>
                  </a:lnTo>
                  <a:lnTo>
                    <a:pt x="2705760" y="1695299"/>
                  </a:lnTo>
                  <a:close/>
                </a:path>
                <a:path w="6132830" h="6344920">
                  <a:moveTo>
                    <a:pt x="2707310" y="3191871"/>
                  </a:moveTo>
                  <a:lnTo>
                    <a:pt x="2692917" y="3192371"/>
                  </a:lnTo>
                  <a:lnTo>
                    <a:pt x="2680283" y="3198148"/>
                  </a:lnTo>
                  <a:lnTo>
                    <a:pt x="2670741" y="3208245"/>
                  </a:lnTo>
                  <a:lnTo>
                    <a:pt x="2665625" y="3221702"/>
                  </a:lnTo>
                  <a:lnTo>
                    <a:pt x="2666128" y="3236098"/>
                  </a:lnTo>
                  <a:lnTo>
                    <a:pt x="2671906" y="3248737"/>
                  </a:lnTo>
                  <a:lnTo>
                    <a:pt x="2681995" y="3258280"/>
                  </a:lnTo>
                  <a:lnTo>
                    <a:pt x="2695425" y="3263387"/>
                  </a:lnTo>
                  <a:lnTo>
                    <a:pt x="2709822" y="3262887"/>
                  </a:lnTo>
                  <a:lnTo>
                    <a:pt x="2722466" y="3257118"/>
                  </a:lnTo>
                  <a:lnTo>
                    <a:pt x="2732016" y="3247025"/>
                  </a:lnTo>
                  <a:lnTo>
                    <a:pt x="2737131" y="3233555"/>
                  </a:lnTo>
                  <a:lnTo>
                    <a:pt x="2736637" y="3219176"/>
                  </a:lnTo>
                  <a:lnTo>
                    <a:pt x="2730863" y="3206541"/>
                  </a:lnTo>
                  <a:lnTo>
                    <a:pt x="2720767" y="3196991"/>
                  </a:lnTo>
                  <a:lnTo>
                    <a:pt x="2707310" y="3191871"/>
                  </a:lnTo>
                  <a:close/>
                </a:path>
                <a:path w="6132830" h="6344920">
                  <a:moveTo>
                    <a:pt x="884936" y="3688128"/>
                  </a:moveTo>
                  <a:lnTo>
                    <a:pt x="870554" y="3688628"/>
                  </a:lnTo>
                  <a:lnTo>
                    <a:pt x="857913" y="3694405"/>
                  </a:lnTo>
                  <a:lnTo>
                    <a:pt x="848363" y="3704502"/>
                  </a:lnTo>
                  <a:lnTo>
                    <a:pt x="843251" y="3717960"/>
                  </a:lnTo>
                  <a:lnTo>
                    <a:pt x="843754" y="3732339"/>
                  </a:lnTo>
                  <a:lnTo>
                    <a:pt x="849536" y="3744973"/>
                  </a:lnTo>
                  <a:lnTo>
                    <a:pt x="859634" y="3754520"/>
                  </a:lnTo>
                  <a:lnTo>
                    <a:pt x="873083" y="3759634"/>
                  </a:lnTo>
                  <a:lnTo>
                    <a:pt x="887462" y="3759135"/>
                  </a:lnTo>
                  <a:lnTo>
                    <a:pt x="900096" y="3753362"/>
                  </a:lnTo>
                  <a:lnTo>
                    <a:pt x="909643" y="3743269"/>
                  </a:lnTo>
                  <a:lnTo>
                    <a:pt x="914757" y="3729813"/>
                  </a:lnTo>
                  <a:lnTo>
                    <a:pt x="914263" y="3715442"/>
                  </a:lnTo>
                  <a:lnTo>
                    <a:pt x="908489" y="3702806"/>
                  </a:lnTo>
                  <a:lnTo>
                    <a:pt x="898393" y="3693251"/>
                  </a:lnTo>
                  <a:lnTo>
                    <a:pt x="884936" y="3688128"/>
                  </a:lnTo>
                  <a:close/>
                </a:path>
                <a:path w="6132830" h="6344920">
                  <a:moveTo>
                    <a:pt x="4497038" y="1640709"/>
                  </a:moveTo>
                  <a:lnTo>
                    <a:pt x="4482680" y="1641614"/>
                  </a:lnTo>
                  <a:lnTo>
                    <a:pt x="4469781" y="1648009"/>
                  </a:lnTo>
                  <a:lnTo>
                    <a:pt x="4460659" y="1658494"/>
                  </a:lnTo>
                  <a:lnTo>
                    <a:pt x="4456140" y="1671632"/>
                  </a:lnTo>
                  <a:lnTo>
                    <a:pt x="4457047" y="1685990"/>
                  </a:lnTo>
                  <a:lnTo>
                    <a:pt x="4463451" y="1698889"/>
                  </a:lnTo>
                  <a:lnTo>
                    <a:pt x="4473934" y="1708010"/>
                  </a:lnTo>
                  <a:lnTo>
                    <a:pt x="4487068" y="1712530"/>
                  </a:lnTo>
                  <a:lnTo>
                    <a:pt x="4501423" y="1711623"/>
                  </a:lnTo>
                  <a:lnTo>
                    <a:pt x="4514331" y="1705219"/>
                  </a:lnTo>
                  <a:lnTo>
                    <a:pt x="4523455" y="1694736"/>
                  </a:lnTo>
                  <a:lnTo>
                    <a:pt x="4527979" y="1681602"/>
                  </a:lnTo>
                  <a:lnTo>
                    <a:pt x="4527087" y="1667247"/>
                  </a:lnTo>
                  <a:lnTo>
                    <a:pt x="4520674" y="1654353"/>
                  </a:lnTo>
                  <a:lnTo>
                    <a:pt x="4510180" y="1645231"/>
                  </a:lnTo>
                  <a:lnTo>
                    <a:pt x="4497038" y="1640709"/>
                  </a:lnTo>
                  <a:close/>
                </a:path>
                <a:path w="6132830" h="6344920">
                  <a:moveTo>
                    <a:pt x="4368021" y="1160704"/>
                  </a:moveTo>
                  <a:lnTo>
                    <a:pt x="4330850" y="1161730"/>
                  </a:lnTo>
                  <a:lnTo>
                    <a:pt x="4295712" y="1177492"/>
                  </a:lnTo>
                  <a:lnTo>
                    <a:pt x="4269420" y="1205673"/>
                  </a:lnTo>
                  <a:lnTo>
                    <a:pt x="4256429" y="1240527"/>
                  </a:lnTo>
                  <a:lnTo>
                    <a:pt x="4257461" y="1277706"/>
                  </a:lnTo>
                  <a:lnTo>
                    <a:pt x="4273241" y="1312860"/>
                  </a:lnTo>
                  <a:lnTo>
                    <a:pt x="4301408" y="1339124"/>
                  </a:lnTo>
                  <a:lnTo>
                    <a:pt x="4336252" y="1352096"/>
                  </a:lnTo>
                  <a:lnTo>
                    <a:pt x="4373425" y="1351051"/>
                  </a:lnTo>
                  <a:lnTo>
                    <a:pt x="4408577" y="1335268"/>
                  </a:lnTo>
                  <a:lnTo>
                    <a:pt x="4434860" y="1307114"/>
                  </a:lnTo>
                  <a:lnTo>
                    <a:pt x="4447841" y="1272272"/>
                  </a:lnTo>
                  <a:lnTo>
                    <a:pt x="4446800" y="1235102"/>
                  </a:lnTo>
                  <a:lnTo>
                    <a:pt x="4431016" y="1199963"/>
                  </a:lnTo>
                  <a:lnTo>
                    <a:pt x="4402863" y="1173689"/>
                  </a:lnTo>
                  <a:lnTo>
                    <a:pt x="4368021" y="1160704"/>
                  </a:lnTo>
                  <a:close/>
                </a:path>
                <a:path w="6132830" h="6344920">
                  <a:moveTo>
                    <a:pt x="4420483" y="865159"/>
                  </a:moveTo>
                  <a:lnTo>
                    <a:pt x="4406626" y="866129"/>
                  </a:lnTo>
                  <a:lnTo>
                    <a:pt x="4394129" y="872225"/>
                  </a:lnTo>
                  <a:lnTo>
                    <a:pt x="4384589" y="883030"/>
                  </a:lnTo>
                  <a:lnTo>
                    <a:pt x="4380015" y="896673"/>
                  </a:lnTo>
                  <a:lnTo>
                    <a:pt x="4380981" y="910529"/>
                  </a:lnTo>
                  <a:lnTo>
                    <a:pt x="4387068" y="923008"/>
                  </a:lnTo>
                  <a:lnTo>
                    <a:pt x="4397855" y="932516"/>
                  </a:lnTo>
                  <a:lnTo>
                    <a:pt x="4411512" y="937115"/>
                  </a:lnTo>
                  <a:lnTo>
                    <a:pt x="4425380" y="936154"/>
                  </a:lnTo>
                  <a:lnTo>
                    <a:pt x="4437871" y="930065"/>
                  </a:lnTo>
                  <a:lnTo>
                    <a:pt x="4447393" y="919280"/>
                  </a:lnTo>
                  <a:lnTo>
                    <a:pt x="4451968" y="905622"/>
                  </a:lnTo>
                  <a:lnTo>
                    <a:pt x="4450994" y="891750"/>
                  </a:lnTo>
                  <a:lnTo>
                    <a:pt x="4444897" y="879256"/>
                  </a:lnTo>
                  <a:lnTo>
                    <a:pt x="4434105" y="869732"/>
                  </a:lnTo>
                  <a:lnTo>
                    <a:pt x="4420483" y="865159"/>
                  </a:lnTo>
                  <a:close/>
                </a:path>
                <a:path w="6132830" h="6344920">
                  <a:moveTo>
                    <a:pt x="4814272" y="1499814"/>
                  </a:moveTo>
                  <a:lnTo>
                    <a:pt x="4777093" y="1500840"/>
                  </a:lnTo>
                  <a:lnTo>
                    <a:pt x="4741928" y="1516603"/>
                  </a:lnTo>
                  <a:lnTo>
                    <a:pt x="4715658" y="1544781"/>
                  </a:lnTo>
                  <a:lnTo>
                    <a:pt x="4702684" y="1579629"/>
                  </a:lnTo>
                  <a:lnTo>
                    <a:pt x="4703727" y="1616798"/>
                  </a:lnTo>
                  <a:lnTo>
                    <a:pt x="4719510" y="1651939"/>
                  </a:lnTo>
                  <a:lnTo>
                    <a:pt x="4747676" y="1678221"/>
                  </a:lnTo>
                  <a:lnTo>
                    <a:pt x="4782525" y="1691206"/>
                  </a:lnTo>
                  <a:lnTo>
                    <a:pt x="4819701" y="1690174"/>
                  </a:lnTo>
                  <a:lnTo>
                    <a:pt x="4854846" y="1674409"/>
                  </a:lnTo>
                  <a:lnTo>
                    <a:pt x="4881120" y="1646239"/>
                  </a:lnTo>
                  <a:lnTo>
                    <a:pt x="4894102" y="1611390"/>
                  </a:lnTo>
                  <a:lnTo>
                    <a:pt x="4893066" y="1574217"/>
                  </a:lnTo>
                  <a:lnTo>
                    <a:pt x="4877286" y="1539073"/>
                  </a:lnTo>
                  <a:lnTo>
                    <a:pt x="4849118" y="1512799"/>
                  </a:lnTo>
                  <a:lnTo>
                    <a:pt x="4814272" y="1499814"/>
                  </a:lnTo>
                  <a:close/>
                </a:path>
                <a:path w="6132830" h="6344920">
                  <a:moveTo>
                    <a:pt x="4611232" y="430294"/>
                  </a:moveTo>
                  <a:lnTo>
                    <a:pt x="4596865" y="431201"/>
                  </a:lnTo>
                  <a:lnTo>
                    <a:pt x="4583969" y="437605"/>
                  </a:lnTo>
                  <a:lnTo>
                    <a:pt x="4574855" y="448088"/>
                  </a:lnTo>
                  <a:lnTo>
                    <a:pt x="4570343" y="461222"/>
                  </a:lnTo>
                  <a:lnTo>
                    <a:pt x="4571253" y="475577"/>
                  </a:lnTo>
                  <a:lnTo>
                    <a:pt x="4577645" y="488472"/>
                  </a:lnTo>
                  <a:lnTo>
                    <a:pt x="4588124" y="497597"/>
                  </a:lnTo>
                  <a:lnTo>
                    <a:pt x="4601262" y="502128"/>
                  </a:lnTo>
                  <a:lnTo>
                    <a:pt x="4615629" y="501241"/>
                  </a:lnTo>
                  <a:lnTo>
                    <a:pt x="4628514" y="494832"/>
                  </a:lnTo>
                  <a:lnTo>
                    <a:pt x="4637637" y="484346"/>
                  </a:lnTo>
                  <a:lnTo>
                    <a:pt x="4642164" y="471205"/>
                  </a:lnTo>
                  <a:lnTo>
                    <a:pt x="4641261" y="456834"/>
                  </a:lnTo>
                  <a:lnTo>
                    <a:pt x="4634857" y="443935"/>
                  </a:lnTo>
                  <a:lnTo>
                    <a:pt x="4624372" y="434813"/>
                  </a:lnTo>
                  <a:lnTo>
                    <a:pt x="4611232" y="430294"/>
                  </a:lnTo>
                  <a:close/>
                </a:path>
                <a:path w="6132830" h="6344920">
                  <a:moveTo>
                    <a:pt x="4227811" y="1674452"/>
                  </a:moveTo>
                  <a:lnTo>
                    <a:pt x="4213921" y="1674838"/>
                  </a:lnTo>
                  <a:lnTo>
                    <a:pt x="4200793" y="1680723"/>
                  </a:lnTo>
                  <a:lnTo>
                    <a:pt x="4190964" y="1691256"/>
                  </a:lnTo>
                  <a:lnTo>
                    <a:pt x="4186112" y="1704277"/>
                  </a:lnTo>
                  <a:lnTo>
                    <a:pt x="4186503" y="1718171"/>
                  </a:lnTo>
                  <a:lnTo>
                    <a:pt x="4192406" y="1731319"/>
                  </a:lnTo>
                  <a:lnTo>
                    <a:pt x="4202925" y="1741117"/>
                  </a:lnTo>
                  <a:lnTo>
                    <a:pt x="4215944" y="1745957"/>
                  </a:lnTo>
                  <a:lnTo>
                    <a:pt x="4229836" y="1745566"/>
                  </a:lnTo>
                  <a:lnTo>
                    <a:pt x="4242970" y="1739674"/>
                  </a:lnTo>
                  <a:lnTo>
                    <a:pt x="4252785" y="1729151"/>
                  </a:lnTo>
                  <a:lnTo>
                    <a:pt x="4257639" y="1716132"/>
                  </a:lnTo>
                  <a:lnTo>
                    <a:pt x="4257256" y="1702243"/>
                  </a:lnTo>
                  <a:lnTo>
                    <a:pt x="4251357" y="1689110"/>
                  </a:lnTo>
                  <a:lnTo>
                    <a:pt x="4240832" y="1679299"/>
                  </a:lnTo>
                  <a:lnTo>
                    <a:pt x="4227811" y="1674452"/>
                  </a:lnTo>
                  <a:close/>
                </a:path>
                <a:path w="6132830" h="6344920">
                  <a:moveTo>
                    <a:pt x="3810864" y="1710703"/>
                  </a:moveTo>
                  <a:lnTo>
                    <a:pt x="3796965" y="1711088"/>
                  </a:lnTo>
                  <a:lnTo>
                    <a:pt x="3783832" y="1716973"/>
                  </a:lnTo>
                  <a:lnTo>
                    <a:pt x="3774032" y="1727497"/>
                  </a:lnTo>
                  <a:lnTo>
                    <a:pt x="3769188" y="1740520"/>
                  </a:lnTo>
                  <a:lnTo>
                    <a:pt x="3769567" y="1754418"/>
                  </a:lnTo>
                  <a:lnTo>
                    <a:pt x="3775434" y="1767569"/>
                  </a:lnTo>
                  <a:lnTo>
                    <a:pt x="3785972" y="1777368"/>
                  </a:lnTo>
                  <a:lnTo>
                    <a:pt x="3798994" y="1782207"/>
                  </a:lnTo>
                  <a:lnTo>
                    <a:pt x="3812879" y="1781816"/>
                  </a:lnTo>
                  <a:lnTo>
                    <a:pt x="3826009" y="1775924"/>
                  </a:lnTo>
                  <a:lnTo>
                    <a:pt x="3835838" y="1765406"/>
                  </a:lnTo>
                  <a:lnTo>
                    <a:pt x="3840693" y="1752386"/>
                  </a:lnTo>
                  <a:lnTo>
                    <a:pt x="3840308" y="1738494"/>
                  </a:lnTo>
                  <a:lnTo>
                    <a:pt x="3834417" y="1725361"/>
                  </a:lnTo>
                  <a:lnTo>
                    <a:pt x="3823893" y="1715550"/>
                  </a:lnTo>
                  <a:lnTo>
                    <a:pt x="3810864" y="1710703"/>
                  </a:lnTo>
                  <a:close/>
                </a:path>
                <a:path w="6132830" h="6344920">
                  <a:moveTo>
                    <a:pt x="5869814" y="744661"/>
                  </a:moveTo>
                  <a:lnTo>
                    <a:pt x="5832634" y="745695"/>
                  </a:lnTo>
                  <a:lnTo>
                    <a:pt x="5797477" y="761474"/>
                  </a:lnTo>
                  <a:lnTo>
                    <a:pt x="5771195" y="789646"/>
                  </a:lnTo>
                  <a:lnTo>
                    <a:pt x="5758214" y="824501"/>
                  </a:lnTo>
                  <a:lnTo>
                    <a:pt x="5759255" y="861684"/>
                  </a:lnTo>
                  <a:lnTo>
                    <a:pt x="5775038" y="896841"/>
                  </a:lnTo>
                  <a:lnTo>
                    <a:pt x="5803191" y="923110"/>
                  </a:lnTo>
                  <a:lnTo>
                    <a:pt x="5838034" y="936093"/>
                  </a:lnTo>
                  <a:lnTo>
                    <a:pt x="5875213" y="935059"/>
                  </a:lnTo>
                  <a:lnTo>
                    <a:pt x="5910375" y="919280"/>
                  </a:lnTo>
                  <a:lnTo>
                    <a:pt x="5936635" y="891106"/>
                  </a:lnTo>
                  <a:lnTo>
                    <a:pt x="5949618" y="856246"/>
                  </a:lnTo>
                  <a:lnTo>
                    <a:pt x="5948589" y="819061"/>
                  </a:lnTo>
                  <a:lnTo>
                    <a:pt x="5932814" y="783913"/>
                  </a:lnTo>
                  <a:lnTo>
                    <a:pt x="5904660" y="757644"/>
                  </a:lnTo>
                  <a:lnTo>
                    <a:pt x="5869814" y="744661"/>
                  </a:lnTo>
                  <a:close/>
                </a:path>
                <a:path w="6132830" h="6344920">
                  <a:moveTo>
                    <a:pt x="5688622" y="1241338"/>
                  </a:moveTo>
                  <a:lnTo>
                    <a:pt x="5661991" y="1248625"/>
                  </a:lnTo>
                  <a:lnTo>
                    <a:pt x="5640034" y="1265374"/>
                  </a:lnTo>
                  <a:lnTo>
                    <a:pt x="5625682" y="1290128"/>
                  </a:lnTo>
                  <a:lnTo>
                    <a:pt x="5622066" y="1318506"/>
                  </a:lnTo>
                  <a:lnTo>
                    <a:pt x="5629360" y="1345144"/>
                  </a:lnTo>
                  <a:lnTo>
                    <a:pt x="5646105" y="1367114"/>
                  </a:lnTo>
                  <a:lnTo>
                    <a:pt x="5670843" y="1381486"/>
                  </a:lnTo>
                  <a:lnTo>
                    <a:pt x="5699223" y="1385089"/>
                  </a:lnTo>
                  <a:lnTo>
                    <a:pt x="5725866" y="1377793"/>
                  </a:lnTo>
                  <a:lnTo>
                    <a:pt x="5747833" y="1361045"/>
                  </a:lnTo>
                  <a:lnTo>
                    <a:pt x="5762191" y="1336294"/>
                  </a:lnTo>
                  <a:lnTo>
                    <a:pt x="5765811" y="1307913"/>
                  </a:lnTo>
                  <a:lnTo>
                    <a:pt x="5758520" y="1281273"/>
                  </a:lnTo>
                  <a:lnTo>
                    <a:pt x="5741767" y="1259312"/>
                  </a:lnTo>
                  <a:lnTo>
                    <a:pt x="5716998" y="1244967"/>
                  </a:lnTo>
                  <a:lnTo>
                    <a:pt x="5688622" y="1241338"/>
                  </a:lnTo>
                  <a:close/>
                </a:path>
                <a:path w="6132830" h="6344920">
                  <a:moveTo>
                    <a:pt x="6026046" y="1239511"/>
                  </a:moveTo>
                  <a:lnTo>
                    <a:pt x="5988275" y="1247135"/>
                  </a:lnTo>
                  <a:lnTo>
                    <a:pt x="5957440" y="1267926"/>
                  </a:lnTo>
                  <a:lnTo>
                    <a:pt x="5936654" y="1298762"/>
                  </a:lnTo>
                  <a:lnTo>
                    <a:pt x="5929034" y="1336524"/>
                  </a:lnTo>
                  <a:lnTo>
                    <a:pt x="5936654" y="1374300"/>
                  </a:lnTo>
                  <a:lnTo>
                    <a:pt x="5957440" y="1405135"/>
                  </a:lnTo>
                  <a:lnTo>
                    <a:pt x="5988275" y="1425918"/>
                  </a:lnTo>
                  <a:lnTo>
                    <a:pt x="6026046" y="1433537"/>
                  </a:lnTo>
                  <a:lnTo>
                    <a:pt x="6063808" y="1425918"/>
                  </a:lnTo>
                  <a:lnTo>
                    <a:pt x="6094645" y="1405135"/>
                  </a:lnTo>
                  <a:lnTo>
                    <a:pt x="6115436" y="1374300"/>
                  </a:lnTo>
                  <a:lnTo>
                    <a:pt x="6123059" y="1336524"/>
                  </a:lnTo>
                  <a:lnTo>
                    <a:pt x="6115436" y="1298762"/>
                  </a:lnTo>
                  <a:lnTo>
                    <a:pt x="6094645" y="1267926"/>
                  </a:lnTo>
                  <a:lnTo>
                    <a:pt x="6063808" y="1247135"/>
                  </a:lnTo>
                  <a:lnTo>
                    <a:pt x="6026046" y="1239511"/>
                  </a:lnTo>
                  <a:close/>
                </a:path>
                <a:path w="6132830" h="6344920">
                  <a:moveTo>
                    <a:pt x="6101831" y="502220"/>
                  </a:moveTo>
                  <a:lnTo>
                    <a:pt x="6087458" y="503126"/>
                  </a:lnTo>
                  <a:lnTo>
                    <a:pt x="6074569" y="509517"/>
                  </a:lnTo>
                  <a:lnTo>
                    <a:pt x="6065457" y="519997"/>
                  </a:lnTo>
                  <a:lnTo>
                    <a:pt x="6060946" y="533134"/>
                  </a:lnTo>
                  <a:lnTo>
                    <a:pt x="6061857" y="547501"/>
                  </a:lnTo>
                  <a:lnTo>
                    <a:pt x="6068249" y="560397"/>
                  </a:lnTo>
                  <a:lnTo>
                    <a:pt x="6078728" y="569514"/>
                  </a:lnTo>
                  <a:lnTo>
                    <a:pt x="6091866" y="574032"/>
                  </a:lnTo>
                  <a:lnTo>
                    <a:pt x="6106232" y="573134"/>
                  </a:lnTo>
                  <a:lnTo>
                    <a:pt x="6119122" y="566730"/>
                  </a:lnTo>
                  <a:lnTo>
                    <a:pt x="6128237" y="556247"/>
                  </a:lnTo>
                  <a:lnTo>
                    <a:pt x="6132757" y="543113"/>
                  </a:lnTo>
                  <a:lnTo>
                    <a:pt x="6131865" y="528758"/>
                  </a:lnTo>
                  <a:lnTo>
                    <a:pt x="6125461" y="515864"/>
                  </a:lnTo>
                  <a:lnTo>
                    <a:pt x="6114974" y="506742"/>
                  </a:lnTo>
                  <a:lnTo>
                    <a:pt x="6101831" y="502220"/>
                  </a:lnTo>
                  <a:close/>
                </a:path>
                <a:path w="6132830" h="6344920">
                  <a:moveTo>
                    <a:pt x="3834038" y="1045713"/>
                  </a:moveTo>
                  <a:lnTo>
                    <a:pt x="3798171" y="1055534"/>
                  </a:lnTo>
                  <a:lnTo>
                    <a:pt x="3768600" y="1078079"/>
                  </a:lnTo>
                  <a:lnTo>
                    <a:pt x="3749278" y="1111390"/>
                  </a:lnTo>
                  <a:lnTo>
                    <a:pt x="3744400" y="1149612"/>
                  </a:lnTo>
                  <a:lnTo>
                    <a:pt x="3754218" y="1185486"/>
                  </a:lnTo>
                  <a:lnTo>
                    <a:pt x="3776769" y="1215059"/>
                  </a:lnTo>
                  <a:lnTo>
                    <a:pt x="3810093" y="1234381"/>
                  </a:lnTo>
                  <a:lnTo>
                    <a:pt x="3848315" y="1239258"/>
                  </a:lnTo>
                  <a:lnTo>
                    <a:pt x="3884185" y="1229445"/>
                  </a:lnTo>
                  <a:lnTo>
                    <a:pt x="3913749" y="1206888"/>
                  </a:lnTo>
                  <a:lnTo>
                    <a:pt x="3933053" y="1173534"/>
                  </a:lnTo>
                  <a:lnTo>
                    <a:pt x="3937950" y="1135339"/>
                  </a:lnTo>
                  <a:lnTo>
                    <a:pt x="3928142" y="1099474"/>
                  </a:lnTo>
                  <a:lnTo>
                    <a:pt x="3905588" y="1069899"/>
                  </a:lnTo>
                  <a:lnTo>
                    <a:pt x="3872248" y="1050575"/>
                  </a:lnTo>
                  <a:lnTo>
                    <a:pt x="3834038" y="1045713"/>
                  </a:lnTo>
                  <a:close/>
                </a:path>
                <a:path w="6132830" h="6344920">
                  <a:moveTo>
                    <a:pt x="5150467" y="1473192"/>
                  </a:moveTo>
                  <a:lnTo>
                    <a:pt x="5136578" y="1473577"/>
                  </a:lnTo>
                  <a:lnTo>
                    <a:pt x="5123446" y="1479462"/>
                  </a:lnTo>
                  <a:lnTo>
                    <a:pt x="5113630" y="1489994"/>
                  </a:lnTo>
                  <a:lnTo>
                    <a:pt x="5108784" y="1503013"/>
                  </a:lnTo>
                  <a:lnTo>
                    <a:pt x="5109171" y="1516897"/>
                  </a:lnTo>
                  <a:lnTo>
                    <a:pt x="5115058" y="1530026"/>
                  </a:lnTo>
                  <a:lnTo>
                    <a:pt x="5125577" y="1539843"/>
                  </a:lnTo>
                  <a:lnTo>
                    <a:pt x="5138597" y="1544692"/>
                  </a:lnTo>
                  <a:lnTo>
                    <a:pt x="5152489" y="1544305"/>
                  </a:lnTo>
                  <a:lnTo>
                    <a:pt x="5165622" y="1538413"/>
                  </a:lnTo>
                  <a:lnTo>
                    <a:pt x="5175435" y="1527881"/>
                  </a:lnTo>
                  <a:lnTo>
                    <a:pt x="5180284" y="1514863"/>
                  </a:lnTo>
                  <a:lnTo>
                    <a:pt x="5179899" y="1500979"/>
                  </a:lnTo>
                  <a:lnTo>
                    <a:pt x="5174009" y="1487849"/>
                  </a:lnTo>
                  <a:lnTo>
                    <a:pt x="5163486" y="1478038"/>
                  </a:lnTo>
                  <a:lnTo>
                    <a:pt x="5150467" y="1473192"/>
                  </a:lnTo>
                  <a:close/>
                </a:path>
                <a:path w="6132830" h="6344920">
                  <a:moveTo>
                    <a:pt x="5288270" y="1160704"/>
                  </a:moveTo>
                  <a:lnTo>
                    <a:pt x="5251091" y="1161730"/>
                  </a:lnTo>
                  <a:lnTo>
                    <a:pt x="5215945" y="1177492"/>
                  </a:lnTo>
                  <a:lnTo>
                    <a:pt x="5189676" y="1205673"/>
                  </a:lnTo>
                  <a:lnTo>
                    <a:pt x="5176691" y="1240527"/>
                  </a:lnTo>
                  <a:lnTo>
                    <a:pt x="5177719" y="1277706"/>
                  </a:lnTo>
                  <a:lnTo>
                    <a:pt x="5193485" y="1312860"/>
                  </a:lnTo>
                  <a:lnTo>
                    <a:pt x="5221669" y="1339124"/>
                  </a:lnTo>
                  <a:lnTo>
                    <a:pt x="5256527" y="1352096"/>
                  </a:lnTo>
                  <a:lnTo>
                    <a:pt x="5293703" y="1351051"/>
                  </a:lnTo>
                  <a:lnTo>
                    <a:pt x="5328842" y="1335268"/>
                  </a:lnTo>
                  <a:lnTo>
                    <a:pt x="5355125" y="1307114"/>
                  </a:lnTo>
                  <a:lnTo>
                    <a:pt x="5368110" y="1272272"/>
                  </a:lnTo>
                  <a:lnTo>
                    <a:pt x="5367078" y="1235102"/>
                  </a:lnTo>
                  <a:lnTo>
                    <a:pt x="5351313" y="1199963"/>
                  </a:lnTo>
                  <a:lnTo>
                    <a:pt x="5323129" y="1173689"/>
                  </a:lnTo>
                  <a:lnTo>
                    <a:pt x="5288270" y="1160704"/>
                  </a:lnTo>
                  <a:close/>
                </a:path>
                <a:path w="6132830" h="6344920">
                  <a:moveTo>
                    <a:pt x="5512144" y="780967"/>
                  </a:moveTo>
                  <a:lnTo>
                    <a:pt x="5498281" y="781944"/>
                  </a:lnTo>
                  <a:lnTo>
                    <a:pt x="5485782" y="788042"/>
                  </a:lnTo>
                  <a:lnTo>
                    <a:pt x="5476241" y="798834"/>
                  </a:lnTo>
                  <a:lnTo>
                    <a:pt x="5471679" y="812465"/>
                  </a:lnTo>
                  <a:lnTo>
                    <a:pt x="5472652" y="826320"/>
                  </a:lnTo>
                  <a:lnTo>
                    <a:pt x="5478741" y="838808"/>
                  </a:lnTo>
                  <a:lnTo>
                    <a:pt x="5489529" y="848340"/>
                  </a:lnTo>
                  <a:lnTo>
                    <a:pt x="5503169" y="852933"/>
                  </a:lnTo>
                  <a:lnTo>
                    <a:pt x="5517032" y="851968"/>
                  </a:lnTo>
                  <a:lnTo>
                    <a:pt x="5529522" y="845875"/>
                  </a:lnTo>
                  <a:lnTo>
                    <a:pt x="5539046" y="835084"/>
                  </a:lnTo>
                  <a:lnTo>
                    <a:pt x="5543646" y="821427"/>
                  </a:lnTo>
                  <a:lnTo>
                    <a:pt x="5542676" y="807557"/>
                  </a:lnTo>
                  <a:lnTo>
                    <a:pt x="5536575" y="795064"/>
                  </a:lnTo>
                  <a:lnTo>
                    <a:pt x="5525779" y="785536"/>
                  </a:lnTo>
                  <a:lnTo>
                    <a:pt x="5512144" y="780967"/>
                  </a:lnTo>
                  <a:close/>
                </a:path>
                <a:path w="6132830" h="6344920">
                  <a:moveTo>
                    <a:pt x="796258" y="5429300"/>
                  </a:moveTo>
                  <a:lnTo>
                    <a:pt x="781862" y="5429812"/>
                  </a:lnTo>
                  <a:lnTo>
                    <a:pt x="769221" y="5435592"/>
                  </a:lnTo>
                  <a:lnTo>
                    <a:pt x="759672" y="5445681"/>
                  </a:lnTo>
                  <a:lnTo>
                    <a:pt x="754552" y="5459121"/>
                  </a:lnTo>
                  <a:lnTo>
                    <a:pt x="755051" y="5473509"/>
                  </a:lnTo>
                  <a:lnTo>
                    <a:pt x="760826" y="5486148"/>
                  </a:lnTo>
                  <a:lnTo>
                    <a:pt x="770922" y="5495687"/>
                  </a:lnTo>
                  <a:lnTo>
                    <a:pt x="784384" y="5500774"/>
                  </a:lnTo>
                  <a:lnTo>
                    <a:pt x="798762" y="5500294"/>
                  </a:lnTo>
                  <a:lnTo>
                    <a:pt x="811398" y="5494529"/>
                  </a:lnTo>
                  <a:lnTo>
                    <a:pt x="820953" y="5484436"/>
                  </a:lnTo>
                  <a:lnTo>
                    <a:pt x="826090" y="5470974"/>
                  </a:lnTo>
                  <a:lnTo>
                    <a:pt x="825573" y="5456597"/>
                  </a:lnTo>
                  <a:lnTo>
                    <a:pt x="819793" y="5443965"/>
                  </a:lnTo>
                  <a:lnTo>
                    <a:pt x="809702" y="5434419"/>
                  </a:lnTo>
                  <a:lnTo>
                    <a:pt x="796258" y="5429300"/>
                  </a:lnTo>
                  <a:close/>
                </a:path>
                <a:path w="6132830" h="6344920">
                  <a:moveTo>
                    <a:pt x="1283049" y="5890166"/>
                  </a:moveTo>
                  <a:lnTo>
                    <a:pt x="1268657" y="5890668"/>
                  </a:lnTo>
                  <a:lnTo>
                    <a:pt x="1256020" y="5896447"/>
                  </a:lnTo>
                  <a:lnTo>
                    <a:pt x="1246472" y="5906535"/>
                  </a:lnTo>
                  <a:lnTo>
                    <a:pt x="1241344" y="5919966"/>
                  </a:lnTo>
                  <a:lnTo>
                    <a:pt x="1241847" y="5934362"/>
                  </a:lnTo>
                  <a:lnTo>
                    <a:pt x="1247629" y="5947003"/>
                  </a:lnTo>
                  <a:lnTo>
                    <a:pt x="1257727" y="5956552"/>
                  </a:lnTo>
                  <a:lnTo>
                    <a:pt x="1271175" y="5961671"/>
                  </a:lnTo>
                  <a:lnTo>
                    <a:pt x="1285553" y="5961186"/>
                  </a:lnTo>
                  <a:lnTo>
                    <a:pt x="1298189" y="5955411"/>
                  </a:lnTo>
                  <a:lnTo>
                    <a:pt x="1307744" y="5945311"/>
                  </a:lnTo>
                  <a:lnTo>
                    <a:pt x="1312881" y="5931850"/>
                  </a:lnTo>
                  <a:lnTo>
                    <a:pt x="1312365" y="5917464"/>
                  </a:lnTo>
                  <a:lnTo>
                    <a:pt x="1306584" y="5904824"/>
                  </a:lnTo>
                  <a:lnTo>
                    <a:pt x="1296494" y="5895276"/>
                  </a:lnTo>
                  <a:lnTo>
                    <a:pt x="1283049" y="5890166"/>
                  </a:lnTo>
                  <a:close/>
                </a:path>
                <a:path w="6132830" h="6344920">
                  <a:moveTo>
                    <a:pt x="2008664" y="5566984"/>
                  </a:moveTo>
                  <a:lnTo>
                    <a:pt x="1972149" y="5579264"/>
                  </a:lnTo>
                  <a:lnTo>
                    <a:pt x="1943259" y="5604761"/>
                  </a:lnTo>
                  <a:lnTo>
                    <a:pt x="1926947" y="5638189"/>
                  </a:lnTo>
                  <a:lnTo>
                    <a:pt x="1924357" y="5675293"/>
                  </a:lnTo>
                  <a:lnTo>
                    <a:pt x="1936632" y="5711815"/>
                  </a:lnTo>
                  <a:lnTo>
                    <a:pt x="1962115" y="5740693"/>
                  </a:lnTo>
                  <a:lnTo>
                    <a:pt x="1995542" y="5756997"/>
                  </a:lnTo>
                  <a:lnTo>
                    <a:pt x="2032647" y="5759582"/>
                  </a:lnTo>
                  <a:lnTo>
                    <a:pt x="2069162" y="5747301"/>
                  </a:lnTo>
                  <a:lnTo>
                    <a:pt x="2098053" y="5721818"/>
                  </a:lnTo>
                  <a:lnTo>
                    <a:pt x="2114367" y="5688392"/>
                  </a:lnTo>
                  <a:lnTo>
                    <a:pt x="2116958" y="5651290"/>
                  </a:lnTo>
                  <a:lnTo>
                    <a:pt x="2104679" y="5614781"/>
                  </a:lnTo>
                  <a:lnTo>
                    <a:pt x="2079196" y="5585886"/>
                  </a:lnTo>
                  <a:lnTo>
                    <a:pt x="2045768" y="5569572"/>
                  </a:lnTo>
                  <a:lnTo>
                    <a:pt x="2008664" y="5566984"/>
                  </a:lnTo>
                  <a:close/>
                </a:path>
                <a:path w="6132830" h="6344920">
                  <a:moveTo>
                    <a:pt x="576149" y="3613314"/>
                  </a:moveTo>
                  <a:lnTo>
                    <a:pt x="561785" y="3613813"/>
                  </a:lnTo>
                  <a:lnTo>
                    <a:pt x="549152" y="3619580"/>
                  </a:lnTo>
                  <a:lnTo>
                    <a:pt x="539598" y="3629667"/>
                  </a:lnTo>
                  <a:lnTo>
                    <a:pt x="534475" y="3643124"/>
                  </a:lnTo>
                  <a:lnTo>
                    <a:pt x="534977" y="3657506"/>
                  </a:lnTo>
                  <a:lnTo>
                    <a:pt x="540759" y="3670146"/>
                  </a:lnTo>
                  <a:lnTo>
                    <a:pt x="550862" y="3679693"/>
                  </a:lnTo>
                  <a:lnTo>
                    <a:pt x="564328" y="3684798"/>
                  </a:lnTo>
                  <a:lnTo>
                    <a:pt x="578705" y="3684314"/>
                  </a:lnTo>
                  <a:lnTo>
                    <a:pt x="591338" y="3678541"/>
                  </a:lnTo>
                  <a:lnTo>
                    <a:pt x="600883" y="3668447"/>
                  </a:lnTo>
                  <a:lnTo>
                    <a:pt x="606002" y="3654998"/>
                  </a:lnTo>
                  <a:lnTo>
                    <a:pt x="605499" y="3640607"/>
                  </a:lnTo>
                  <a:lnTo>
                    <a:pt x="599714" y="3627968"/>
                  </a:lnTo>
                  <a:lnTo>
                    <a:pt x="589610" y="3618422"/>
                  </a:lnTo>
                  <a:lnTo>
                    <a:pt x="576149" y="3613314"/>
                  </a:lnTo>
                  <a:close/>
                </a:path>
                <a:path w="6132830" h="6344920">
                  <a:moveTo>
                    <a:pt x="785625" y="5793377"/>
                  </a:moveTo>
                  <a:lnTo>
                    <a:pt x="749129" y="5805655"/>
                  </a:lnTo>
                  <a:lnTo>
                    <a:pt x="720224" y="5831140"/>
                  </a:lnTo>
                  <a:lnTo>
                    <a:pt x="703911" y="5864562"/>
                  </a:lnTo>
                  <a:lnTo>
                    <a:pt x="701328" y="5901663"/>
                  </a:lnTo>
                  <a:lnTo>
                    <a:pt x="713611" y="5938185"/>
                  </a:lnTo>
                  <a:lnTo>
                    <a:pt x="739094" y="5967072"/>
                  </a:lnTo>
                  <a:lnTo>
                    <a:pt x="772518" y="5983376"/>
                  </a:lnTo>
                  <a:lnTo>
                    <a:pt x="809613" y="5985959"/>
                  </a:lnTo>
                  <a:lnTo>
                    <a:pt x="846110" y="5973681"/>
                  </a:lnTo>
                  <a:lnTo>
                    <a:pt x="875010" y="5948197"/>
                  </a:lnTo>
                  <a:lnTo>
                    <a:pt x="891323" y="5914775"/>
                  </a:lnTo>
                  <a:lnTo>
                    <a:pt x="893909" y="5877674"/>
                  </a:lnTo>
                  <a:lnTo>
                    <a:pt x="881627" y="5841151"/>
                  </a:lnTo>
                  <a:lnTo>
                    <a:pt x="856145" y="5812265"/>
                  </a:lnTo>
                  <a:lnTo>
                    <a:pt x="822721" y="5795960"/>
                  </a:lnTo>
                  <a:lnTo>
                    <a:pt x="785625" y="5793377"/>
                  </a:lnTo>
                  <a:close/>
                </a:path>
                <a:path w="6132830" h="6344920">
                  <a:moveTo>
                    <a:pt x="784329" y="3930651"/>
                  </a:moveTo>
                  <a:lnTo>
                    <a:pt x="749139" y="3942697"/>
                  </a:lnTo>
                  <a:lnTo>
                    <a:pt x="720260" y="3968214"/>
                  </a:lnTo>
                  <a:lnTo>
                    <a:pt x="703549" y="4002916"/>
                  </a:lnTo>
                  <a:lnTo>
                    <a:pt x="701524" y="4040053"/>
                  </a:lnTo>
                  <a:lnTo>
                    <a:pt x="713574" y="4075249"/>
                  </a:lnTo>
                  <a:lnTo>
                    <a:pt x="739087" y="4104126"/>
                  </a:lnTo>
                  <a:lnTo>
                    <a:pt x="773784" y="4120825"/>
                  </a:lnTo>
                  <a:lnTo>
                    <a:pt x="810911" y="4122854"/>
                  </a:lnTo>
                  <a:lnTo>
                    <a:pt x="846096" y="4110812"/>
                  </a:lnTo>
                  <a:lnTo>
                    <a:pt x="874968" y="4085299"/>
                  </a:lnTo>
                  <a:lnTo>
                    <a:pt x="891681" y="4050589"/>
                  </a:lnTo>
                  <a:lnTo>
                    <a:pt x="893712" y="4013456"/>
                  </a:lnTo>
                  <a:lnTo>
                    <a:pt x="881672" y="3978274"/>
                  </a:lnTo>
                  <a:lnTo>
                    <a:pt x="856172" y="3949419"/>
                  </a:lnTo>
                  <a:lnTo>
                    <a:pt x="821463" y="3932688"/>
                  </a:lnTo>
                  <a:lnTo>
                    <a:pt x="784329" y="3930651"/>
                  </a:lnTo>
                  <a:close/>
                </a:path>
                <a:path w="6132830" h="6344920">
                  <a:moveTo>
                    <a:pt x="1080539" y="6162008"/>
                  </a:moveTo>
                  <a:lnTo>
                    <a:pt x="1044020" y="6174283"/>
                  </a:lnTo>
                  <a:lnTo>
                    <a:pt x="1015116" y="6199770"/>
                  </a:lnTo>
                  <a:lnTo>
                    <a:pt x="998802" y="6233205"/>
                  </a:lnTo>
                  <a:lnTo>
                    <a:pt x="996215" y="6270311"/>
                  </a:lnTo>
                  <a:lnTo>
                    <a:pt x="1008492" y="6306813"/>
                  </a:lnTo>
                  <a:lnTo>
                    <a:pt x="1033981" y="6335717"/>
                  </a:lnTo>
                  <a:lnTo>
                    <a:pt x="1052728" y="6344866"/>
                  </a:lnTo>
                  <a:lnTo>
                    <a:pt x="1133466" y="6344866"/>
                  </a:lnTo>
                  <a:lnTo>
                    <a:pt x="1141001" y="6342330"/>
                  </a:lnTo>
                  <a:lnTo>
                    <a:pt x="1169906" y="6316847"/>
                  </a:lnTo>
                  <a:lnTo>
                    <a:pt x="1186219" y="6283419"/>
                  </a:lnTo>
                  <a:lnTo>
                    <a:pt x="1188802" y="6246315"/>
                  </a:lnTo>
                  <a:lnTo>
                    <a:pt x="1176519" y="6209800"/>
                  </a:lnTo>
                  <a:lnTo>
                    <a:pt x="1151043" y="6180910"/>
                  </a:lnTo>
                  <a:lnTo>
                    <a:pt x="1117632" y="6164598"/>
                  </a:lnTo>
                  <a:lnTo>
                    <a:pt x="1080539" y="6162008"/>
                  </a:lnTo>
                  <a:close/>
                </a:path>
                <a:path w="6132830" h="6344920">
                  <a:moveTo>
                    <a:pt x="3332558" y="2316170"/>
                  </a:moveTo>
                  <a:lnTo>
                    <a:pt x="3318174" y="2316668"/>
                  </a:lnTo>
                  <a:lnTo>
                    <a:pt x="3305536" y="2322439"/>
                  </a:lnTo>
                  <a:lnTo>
                    <a:pt x="3295983" y="2332526"/>
                  </a:lnTo>
                  <a:lnTo>
                    <a:pt x="3290852" y="2345970"/>
                  </a:lnTo>
                  <a:lnTo>
                    <a:pt x="3291362" y="2360374"/>
                  </a:lnTo>
                  <a:lnTo>
                    <a:pt x="3297141" y="2373015"/>
                  </a:lnTo>
                  <a:lnTo>
                    <a:pt x="3307233" y="2382559"/>
                  </a:lnTo>
                  <a:lnTo>
                    <a:pt x="3320684" y="2387675"/>
                  </a:lnTo>
                  <a:lnTo>
                    <a:pt x="3335078" y="2387177"/>
                  </a:lnTo>
                  <a:lnTo>
                    <a:pt x="3347725" y="2381402"/>
                  </a:lnTo>
                  <a:lnTo>
                    <a:pt x="3357278" y="2371306"/>
                  </a:lnTo>
                  <a:lnTo>
                    <a:pt x="3362389" y="2357844"/>
                  </a:lnTo>
                  <a:lnTo>
                    <a:pt x="3361882" y="2343466"/>
                  </a:lnTo>
                  <a:lnTo>
                    <a:pt x="3356100" y="2330834"/>
                  </a:lnTo>
                  <a:lnTo>
                    <a:pt x="3346005" y="2321288"/>
                  </a:lnTo>
                  <a:lnTo>
                    <a:pt x="3332558" y="2316170"/>
                  </a:lnTo>
                  <a:close/>
                </a:path>
                <a:path w="6132830" h="6344920">
                  <a:moveTo>
                    <a:pt x="2873106" y="2192571"/>
                  </a:moveTo>
                  <a:lnTo>
                    <a:pt x="2858726" y="2193071"/>
                  </a:lnTo>
                  <a:lnTo>
                    <a:pt x="2846088" y="2198849"/>
                  </a:lnTo>
                  <a:lnTo>
                    <a:pt x="2836533" y="2208945"/>
                  </a:lnTo>
                  <a:lnTo>
                    <a:pt x="2831400" y="2222403"/>
                  </a:lnTo>
                  <a:lnTo>
                    <a:pt x="2831899" y="2236798"/>
                  </a:lnTo>
                  <a:lnTo>
                    <a:pt x="2837680" y="2249438"/>
                  </a:lnTo>
                  <a:lnTo>
                    <a:pt x="2847777" y="2258981"/>
                  </a:lnTo>
                  <a:lnTo>
                    <a:pt x="2861221" y="2264088"/>
                  </a:lnTo>
                  <a:lnTo>
                    <a:pt x="2875617" y="2263583"/>
                  </a:lnTo>
                  <a:lnTo>
                    <a:pt x="2888258" y="2257806"/>
                  </a:lnTo>
                  <a:lnTo>
                    <a:pt x="2897808" y="2247712"/>
                  </a:lnTo>
                  <a:lnTo>
                    <a:pt x="2902927" y="2234256"/>
                  </a:lnTo>
                  <a:lnTo>
                    <a:pt x="2902415" y="2219873"/>
                  </a:lnTo>
                  <a:lnTo>
                    <a:pt x="2896635" y="2207237"/>
                  </a:lnTo>
                  <a:lnTo>
                    <a:pt x="2886546" y="2197690"/>
                  </a:lnTo>
                  <a:lnTo>
                    <a:pt x="2873106" y="2192571"/>
                  </a:lnTo>
                  <a:close/>
                </a:path>
                <a:path w="6132830" h="6344920">
                  <a:moveTo>
                    <a:pt x="3546638" y="2185080"/>
                  </a:moveTo>
                  <a:lnTo>
                    <a:pt x="3509465" y="2186115"/>
                  </a:lnTo>
                  <a:lnTo>
                    <a:pt x="3474313" y="2201880"/>
                  </a:lnTo>
                  <a:lnTo>
                    <a:pt x="3448042" y="2230055"/>
                  </a:lnTo>
                  <a:lnTo>
                    <a:pt x="3435065" y="2264915"/>
                  </a:lnTo>
                  <a:lnTo>
                    <a:pt x="3436102" y="2302099"/>
                  </a:lnTo>
                  <a:lnTo>
                    <a:pt x="3451873" y="2337248"/>
                  </a:lnTo>
                  <a:lnTo>
                    <a:pt x="3480043" y="2363512"/>
                  </a:lnTo>
                  <a:lnTo>
                    <a:pt x="3514892" y="2376486"/>
                  </a:lnTo>
                  <a:lnTo>
                    <a:pt x="3552066" y="2375448"/>
                  </a:lnTo>
                  <a:lnTo>
                    <a:pt x="3587210" y="2359676"/>
                  </a:lnTo>
                  <a:lnTo>
                    <a:pt x="3613479" y="2331510"/>
                  </a:lnTo>
                  <a:lnTo>
                    <a:pt x="3626461" y="2296659"/>
                  </a:lnTo>
                  <a:lnTo>
                    <a:pt x="3625428" y="2259476"/>
                  </a:lnTo>
                  <a:lnTo>
                    <a:pt x="3609649" y="2224319"/>
                  </a:lnTo>
                  <a:lnTo>
                    <a:pt x="3581482" y="2198055"/>
                  </a:lnTo>
                  <a:lnTo>
                    <a:pt x="3546638" y="2185080"/>
                  </a:lnTo>
                  <a:close/>
                </a:path>
                <a:path w="6132830" h="6344920">
                  <a:moveTo>
                    <a:pt x="2453639" y="3426843"/>
                  </a:moveTo>
                  <a:lnTo>
                    <a:pt x="2416469" y="3427877"/>
                  </a:lnTo>
                  <a:lnTo>
                    <a:pt x="2381330" y="3443643"/>
                  </a:lnTo>
                  <a:lnTo>
                    <a:pt x="2355056" y="3471814"/>
                  </a:lnTo>
                  <a:lnTo>
                    <a:pt x="2342071" y="3506666"/>
                  </a:lnTo>
                  <a:lnTo>
                    <a:pt x="2343097" y="3543849"/>
                  </a:lnTo>
                  <a:lnTo>
                    <a:pt x="2358860" y="3579011"/>
                  </a:lnTo>
                  <a:lnTo>
                    <a:pt x="2387018" y="3605267"/>
                  </a:lnTo>
                  <a:lnTo>
                    <a:pt x="2421871" y="3618241"/>
                  </a:lnTo>
                  <a:lnTo>
                    <a:pt x="2459052" y="3617208"/>
                  </a:lnTo>
                  <a:lnTo>
                    <a:pt x="2494196" y="3601440"/>
                  </a:lnTo>
                  <a:lnTo>
                    <a:pt x="2520469" y="3573274"/>
                  </a:lnTo>
                  <a:lnTo>
                    <a:pt x="2533451" y="3538426"/>
                  </a:lnTo>
                  <a:lnTo>
                    <a:pt x="2532415" y="3501253"/>
                  </a:lnTo>
                  <a:lnTo>
                    <a:pt x="2516635" y="3466114"/>
                  </a:lnTo>
                  <a:lnTo>
                    <a:pt x="2488482" y="3439827"/>
                  </a:lnTo>
                  <a:lnTo>
                    <a:pt x="2453639" y="3426843"/>
                  </a:lnTo>
                  <a:close/>
                </a:path>
              </a:pathLst>
            </a:custGeom>
            <a:solidFill>
              <a:srgbClr val="76DBD4"/>
            </a:solidFill>
          </p:spPr>
          <p:txBody>
            <a:bodyPr wrap="square" lIns="0" tIns="0" rIns="0" bIns="0" rtlCol="0"/>
            <a:lstStyle/>
            <a:p>
              <a:endParaRPr sz="372"/>
            </a:p>
          </p:txBody>
        </p:sp>
      </p:grpSp>
      <p:grpSp>
        <p:nvGrpSpPr>
          <p:cNvPr id="48" name="Group 47">
            <a:extLst>
              <a:ext uri="{FF2B5EF4-FFF2-40B4-BE49-F238E27FC236}">
                <a16:creationId xmlns:a16="http://schemas.microsoft.com/office/drawing/2014/main" id="{40EF593F-F748-D145-B8B2-49442A0E3FB6}"/>
              </a:ext>
            </a:extLst>
          </p:cNvPr>
          <p:cNvGrpSpPr/>
          <p:nvPr userDrawn="1"/>
        </p:nvGrpSpPr>
        <p:grpSpPr>
          <a:xfrm>
            <a:off x="522033" y="451913"/>
            <a:ext cx="1904859" cy="1051619"/>
            <a:chOff x="837666" y="837723"/>
            <a:chExt cx="2897383" cy="1599565"/>
          </a:xfrm>
        </p:grpSpPr>
        <p:grpSp>
          <p:nvGrpSpPr>
            <p:cNvPr id="49" name="object 3">
              <a:extLst>
                <a:ext uri="{FF2B5EF4-FFF2-40B4-BE49-F238E27FC236}">
                  <a16:creationId xmlns:a16="http://schemas.microsoft.com/office/drawing/2014/main" id="{475B6BEC-D1EB-3F4F-9AB5-5C7CF7C65807}"/>
                </a:ext>
              </a:extLst>
            </p:cNvPr>
            <p:cNvGrpSpPr/>
            <p:nvPr/>
          </p:nvGrpSpPr>
          <p:grpSpPr>
            <a:xfrm>
              <a:off x="2212954" y="1261511"/>
              <a:ext cx="1522095" cy="476884"/>
              <a:chOff x="2212954" y="1261511"/>
              <a:chExt cx="1522095" cy="476884"/>
            </a:xfrm>
          </p:grpSpPr>
          <p:pic>
            <p:nvPicPr>
              <p:cNvPr id="62" name="object 4">
                <a:extLst>
                  <a:ext uri="{FF2B5EF4-FFF2-40B4-BE49-F238E27FC236}">
                    <a16:creationId xmlns:a16="http://schemas.microsoft.com/office/drawing/2014/main" id="{EA4C0AAE-4775-1947-B92E-D34C4C193F50}"/>
                  </a:ext>
                </a:extLst>
              </p:cNvPr>
              <p:cNvPicPr/>
              <p:nvPr/>
            </p:nvPicPr>
            <p:blipFill>
              <a:blip r:embed="rId2"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63" name="object 5">
                <a:extLst>
                  <a:ext uri="{FF2B5EF4-FFF2-40B4-BE49-F238E27FC236}">
                    <a16:creationId xmlns:a16="http://schemas.microsoft.com/office/drawing/2014/main" id="{8A366A75-9AC4-894C-B6B1-C975329B4DBA}"/>
                  </a:ext>
                </a:extLst>
              </p:cNvPr>
              <p:cNvPicPr/>
              <p:nvPr/>
            </p:nvPicPr>
            <p:blipFill>
              <a:blip r:embed="rId3"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64" name="object 6">
                <a:extLst>
                  <a:ext uri="{FF2B5EF4-FFF2-40B4-BE49-F238E27FC236}">
                    <a16:creationId xmlns:a16="http://schemas.microsoft.com/office/drawing/2014/main" id="{F4C7C846-B911-094F-BBAB-50E24B30E10D}"/>
                  </a:ext>
                </a:extLst>
              </p:cNvPr>
              <p:cNvPicPr/>
              <p:nvPr/>
            </p:nvPicPr>
            <p:blipFill>
              <a:blip r:embed="rId4"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65" name="object 7">
                <a:extLst>
                  <a:ext uri="{FF2B5EF4-FFF2-40B4-BE49-F238E27FC236}">
                    <a16:creationId xmlns:a16="http://schemas.microsoft.com/office/drawing/2014/main" id="{9B8B7CC1-097E-684B-B85D-0B9EE34689C2}"/>
                  </a:ext>
                </a:extLst>
              </p:cNvPr>
              <p:cNvPicPr/>
              <p:nvPr/>
            </p:nvPicPr>
            <p:blipFill>
              <a:blip r:embed="rId5"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66" name="object 8">
                <a:extLst>
                  <a:ext uri="{FF2B5EF4-FFF2-40B4-BE49-F238E27FC236}">
                    <a16:creationId xmlns:a16="http://schemas.microsoft.com/office/drawing/2014/main" id="{B82A6D0A-E26F-164F-A942-02C2843D515A}"/>
                  </a:ext>
                </a:extLst>
              </p:cNvPr>
              <p:cNvPicPr/>
              <p:nvPr/>
            </p:nvPicPr>
            <p:blipFill>
              <a:blip r:embed="rId6"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67" name="object 9">
                <a:extLst>
                  <a:ext uri="{FF2B5EF4-FFF2-40B4-BE49-F238E27FC236}">
                    <a16:creationId xmlns:a16="http://schemas.microsoft.com/office/drawing/2014/main" id="{815A5075-F426-DD48-A65B-AA9582E65AF8}"/>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372"/>
              </a:p>
            </p:txBody>
          </p:sp>
          <p:pic>
            <p:nvPicPr>
              <p:cNvPr id="68" name="object 10">
                <a:extLst>
                  <a:ext uri="{FF2B5EF4-FFF2-40B4-BE49-F238E27FC236}">
                    <a16:creationId xmlns:a16="http://schemas.microsoft.com/office/drawing/2014/main" id="{F593C2AD-62EA-3D43-8C2C-33B1DD669047}"/>
                  </a:ext>
                </a:extLst>
              </p:cNvPr>
              <p:cNvPicPr/>
              <p:nvPr/>
            </p:nvPicPr>
            <p:blipFill>
              <a:blip r:embed="rId7"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69" name="object 11">
                <a:extLst>
                  <a:ext uri="{FF2B5EF4-FFF2-40B4-BE49-F238E27FC236}">
                    <a16:creationId xmlns:a16="http://schemas.microsoft.com/office/drawing/2014/main" id="{E9318BD2-BE0F-9F45-8BFB-95FF179C87A5}"/>
                  </a:ext>
                </a:extLst>
              </p:cNvPr>
              <p:cNvPicPr/>
              <p:nvPr/>
            </p:nvPicPr>
            <p:blipFill>
              <a:blip r:embed="rId8"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70" name="object 12">
                <a:extLst>
                  <a:ext uri="{FF2B5EF4-FFF2-40B4-BE49-F238E27FC236}">
                    <a16:creationId xmlns:a16="http://schemas.microsoft.com/office/drawing/2014/main" id="{C10232BE-086D-2E47-995B-9D92408ADCC9}"/>
                  </a:ext>
                </a:extLst>
              </p:cNvPr>
              <p:cNvPicPr/>
              <p:nvPr/>
            </p:nvPicPr>
            <p:blipFill>
              <a:blip r:embed="rId9"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71" name="object 13">
                <a:extLst>
                  <a:ext uri="{FF2B5EF4-FFF2-40B4-BE49-F238E27FC236}">
                    <a16:creationId xmlns:a16="http://schemas.microsoft.com/office/drawing/2014/main" id="{03AE4C4B-AD64-EA42-B8BF-16D4E05A1AD3}"/>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372"/>
              </a:p>
            </p:txBody>
          </p:sp>
          <p:pic>
            <p:nvPicPr>
              <p:cNvPr id="72" name="object 14">
                <a:extLst>
                  <a:ext uri="{FF2B5EF4-FFF2-40B4-BE49-F238E27FC236}">
                    <a16:creationId xmlns:a16="http://schemas.microsoft.com/office/drawing/2014/main" id="{666B720C-EC36-9245-88DC-21436F4A253E}"/>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73" name="object 15">
                <a:extLst>
                  <a:ext uri="{FF2B5EF4-FFF2-40B4-BE49-F238E27FC236}">
                    <a16:creationId xmlns:a16="http://schemas.microsoft.com/office/drawing/2014/main" id="{407CADA7-E191-3D44-820D-F6C39F98486C}"/>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74" name="object 16">
                <a:extLst>
                  <a:ext uri="{FF2B5EF4-FFF2-40B4-BE49-F238E27FC236}">
                    <a16:creationId xmlns:a16="http://schemas.microsoft.com/office/drawing/2014/main" id="{2CEF62CF-D2F9-A54B-96D1-A101328EEE52}"/>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75" name="object 17">
                <a:extLst>
                  <a:ext uri="{FF2B5EF4-FFF2-40B4-BE49-F238E27FC236}">
                    <a16:creationId xmlns:a16="http://schemas.microsoft.com/office/drawing/2014/main" id="{801FF5C0-DF3F-0F4A-92C2-CC1821F66A3F}"/>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76" name="object 18">
                <a:extLst>
                  <a:ext uri="{FF2B5EF4-FFF2-40B4-BE49-F238E27FC236}">
                    <a16:creationId xmlns:a16="http://schemas.microsoft.com/office/drawing/2014/main" id="{EFB5B9D9-24DA-3E4B-B350-EBD40E17624F}"/>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372"/>
              </a:p>
            </p:txBody>
          </p:sp>
          <p:pic>
            <p:nvPicPr>
              <p:cNvPr id="77" name="object 19">
                <a:extLst>
                  <a:ext uri="{FF2B5EF4-FFF2-40B4-BE49-F238E27FC236}">
                    <a16:creationId xmlns:a16="http://schemas.microsoft.com/office/drawing/2014/main" id="{BCE2F4AF-37C2-CD48-B438-210416D426D0}"/>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78" name="object 20">
                <a:extLst>
                  <a:ext uri="{FF2B5EF4-FFF2-40B4-BE49-F238E27FC236}">
                    <a16:creationId xmlns:a16="http://schemas.microsoft.com/office/drawing/2014/main" id="{95E182DC-DB03-2B42-8B03-675DFE1556B8}"/>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50" name="object 21">
              <a:extLst>
                <a:ext uri="{FF2B5EF4-FFF2-40B4-BE49-F238E27FC236}">
                  <a16:creationId xmlns:a16="http://schemas.microsoft.com/office/drawing/2014/main" id="{F41ADC27-DC25-EE4E-8F10-E0BCC1BF12A8}"/>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372"/>
            </a:p>
          </p:txBody>
        </p:sp>
        <p:grpSp>
          <p:nvGrpSpPr>
            <p:cNvPr id="51" name="object 22">
              <a:extLst>
                <a:ext uri="{FF2B5EF4-FFF2-40B4-BE49-F238E27FC236}">
                  <a16:creationId xmlns:a16="http://schemas.microsoft.com/office/drawing/2014/main" id="{8DE57D77-995C-DC44-93EE-E53873CDC0D0}"/>
                </a:ext>
              </a:extLst>
            </p:cNvPr>
            <p:cNvGrpSpPr/>
            <p:nvPr/>
          </p:nvGrpSpPr>
          <p:grpSpPr>
            <a:xfrm>
              <a:off x="2343359" y="1805714"/>
              <a:ext cx="974725" cy="202565"/>
              <a:chOff x="2343359" y="1805714"/>
              <a:chExt cx="974725" cy="202565"/>
            </a:xfrm>
          </p:grpSpPr>
          <p:pic>
            <p:nvPicPr>
              <p:cNvPr id="55" name="object 23">
                <a:extLst>
                  <a:ext uri="{FF2B5EF4-FFF2-40B4-BE49-F238E27FC236}">
                    <a16:creationId xmlns:a16="http://schemas.microsoft.com/office/drawing/2014/main" id="{FB6A2041-5811-F146-813C-37A700CFF351}"/>
                  </a:ext>
                </a:extLst>
              </p:cNvPr>
              <p:cNvPicPr/>
              <p:nvPr/>
            </p:nvPicPr>
            <p:blipFill>
              <a:blip r:embed="rId15"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56" name="object 24">
                <a:extLst>
                  <a:ext uri="{FF2B5EF4-FFF2-40B4-BE49-F238E27FC236}">
                    <a16:creationId xmlns:a16="http://schemas.microsoft.com/office/drawing/2014/main" id="{C1053E04-EBF5-E049-B0FA-2A8380CE95E6}"/>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57" name="object 25">
                <a:extLst>
                  <a:ext uri="{FF2B5EF4-FFF2-40B4-BE49-F238E27FC236}">
                    <a16:creationId xmlns:a16="http://schemas.microsoft.com/office/drawing/2014/main" id="{324BC6D3-E5A3-B841-9405-4B0F80E59746}"/>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372"/>
              </a:p>
            </p:txBody>
          </p:sp>
          <p:pic>
            <p:nvPicPr>
              <p:cNvPr id="58" name="object 26">
                <a:extLst>
                  <a:ext uri="{FF2B5EF4-FFF2-40B4-BE49-F238E27FC236}">
                    <a16:creationId xmlns:a16="http://schemas.microsoft.com/office/drawing/2014/main" id="{424B97C2-AB83-D54A-8654-1F6367EB76C4}"/>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59" name="object 27">
                <a:extLst>
                  <a:ext uri="{FF2B5EF4-FFF2-40B4-BE49-F238E27FC236}">
                    <a16:creationId xmlns:a16="http://schemas.microsoft.com/office/drawing/2014/main" id="{F1D16BF2-8F97-5341-B0BB-4E762061DF75}"/>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60" name="object 28">
                <a:extLst>
                  <a:ext uri="{FF2B5EF4-FFF2-40B4-BE49-F238E27FC236}">
                    <a16:creationId xmlns:a16="http://schemas.microsoft.com/office/drawing/2014/main" id="{E9AB7DB4-0C11-B046-A4AF-41A6C472F058}"/>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61" name="object 29">
                <a:extLst>
                  <a:ext uri="{FF2B5EF4-FFF2-40B4-BE49-F238E27FC236}">
                    <a16:creationId xmlns:a16="http://schemas.microsoft.com/office/drawing/2014/main" id="{ED134755-CC60-9E46-AA6E-17CACCE08054}"/>
                  </a:ext>
                </a:extLst>
              </p:cNvPr>
              <p:cNvPicPr/>
              <p:nvPr/>
            </p:nvPicPr>
            <p:blipFill>
              <a:blip r:embed="rId19"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52" name="object 30">
              <a:extLst>
                <a:ext uri="{FF2B5EF4-FFF2-40B4-BE49-F238E27FC236}">
                  <a16:creationId xmlns:a16="http://schemas.microsoft.com/office/drawing/2014/main" id="{6B9E0CCC-0C11-9D41-A255-A462B910CC18}"/>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372"/>
            </a:p>
          </p:txBody>
        </p:sp>
        <p:sp>
          <p:nvSpPr>
            <p:cNvPr id="53" name="object 31">
              <a:extLst>
                <a:ext uri="{FF2B5EF4-FFF2-40B4-BE49-F238E27FC236}">
                  <a16:creationId xmlns:a16="http://schemas.microsoft.com/office/drawing/2014/main" id="{EB35B3D5-E153-CB4E-9298-D5A657D457FA}"/>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372"/>
            </a:p>
          </p:txBody>
        </p:sp>
        <p:sp>
          <p:nvSpPr>
            <p:cNvPr id="54" name="object 32">
              <a:extLst>
                <a:ext uri="{FF2B5EF4-FFF2-40B4-BE49-F238E27FC236}">
                  <a16:creationId xmlns:a16="http://schemas.microsoft.com/office/drawing/2014/main" id="{EE836204-400C-9D46-B97B-E9F469685B92}"/>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372"/>
            </a:p>
          </p:txBody>
        </p:sp>
      </p:grpSp>
      <p:sp>
        <p:nvSpPr>
          <p:cNvPr id="41" name="Subtitle 2">
            <a:extLst>
              <a:ext uri="{FF2B5EF4-FFF2-40B4-BE49-F238E27FC236}">
                <a16:creationId xmlns:a16="http://schemas.microsoft.com/office/drawing/2014/main" id="{FC6307C0-DECA-EC49-BF39-F5ED70C515E3}"/>
              </a:ext>
            </a:extLst>
          </p:cNvPr>
          <p:cNvSpPr>
            <a:spLocks noGrp="1"/>
          </p:cNvSpPr>
          <p:nvPr>
            <p:ph type="subTitle" idx="1" hasCustomPrompt="1"/>
          </p:nvPr>
        </p:nvSpPr>
        <p:spPr>
          <a:xfrm>
            <a:off x="523918" y="3526782"/>
            <a:ext cx="4559559" cy="236375"/>
          </a:xfrm>
          <a:prstGeom prst="rect">
            <a:avLst/>
          </a:prstGeom>
        </p:spPr>
        <p:txBody>
          <a:bodyPr lIns="0" tIns="0" rIns="0" bIns="0"/>
          <a:lstStyle>
            <a:lvl1pPr marL="0" indent="0" algn="l">
              <a:buNone/>
              <a:defRPr lang="en-US" sz="1871" b="1" kern="1200" dirty="0">
                <a:solidFill>
                  <a:schemeClr val="bg2">
                    <a:lumMod val="50000"/>
                  </a:schemeClr>
                </a:solidFill>
                <a:latin typeface="Arial" panose="020B0604020202020204" pitchFamily="34" charset="0"/>
                <a:ea typeface="+mj-ea"/>
                <a:cs typeface="Arial" panose="020B0604020202020204" pitchFamily="34" charset="0"/>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GB"/>
              <a:t>Click to for subtitle</a:t>
            </a:r>
          </a:p>
        </p:txBody>
      </p:sp>
    </p:spTree>
    <p:extLst>
      <p:ext uri="{BB962C8B-B14F-4D97-AF65-F5344CB8AC3E}">
        <p14:creationId xmlns:p14="http://schemas.microsoft.com/office/powerpoint/2010/main" val="184292896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3_Slide Divi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FFF0D8-1E9E-644C-A5EC-E15BF954090B}"/>
              </a:ext>
            </a:extLst>
          </p:cNvPr>
          <p:cNvSpPr/>
          <p:nvPr/>
        </p:nvSpPr>
        <p:spPr>
          <a:xfrm>
            <a:off x="0" y="-1"/>
            <a:ext cx="12192000" cy="6858001"/>
          </a:xfrm>
          <a:prstGeom prst="rect">
            <a:avLst/>
          </a:prstGeom>
          <a:solidFill>
            <a:srgbClr val="00B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14" name="Title 1">
            <a:extLst>
              <a:ext uri="{FF2B5EF4-FFF2-40B4-BE49-F238E27FC236}">
                <a16:creationId xmlns:a16="http://schemas.microsoft.com/office/drawing/2014/main" id="{DFBADDB0-3A66-E04D-853B-B1506CE3CBE4}"/>
              </a:ext>
            </a:extLst>
          </p:cNvPr>
          <p:cNvSpPr>
            <a:spLocks noGrp="1"/>
          </p:cNvSpPr>
          <p:nvPr>
            <p:ph type="ctrTitle"/>
          </p:nvPr>
        </p:nvSpPr>
        <p:spPr>
          <a:xfrm>
            <a:off x="522035" y="3007852"/>
            <a:ext cx="5572805" cy="444969"/>
          </a:xfrm>
          <a:prstGeom prst="rect">
            <a:avLst/>
          </a:prstGeom>
        </p:spPr>
        <p:txBody>
          <a:bodyPr lIns="0" tIns="0" rIns="0" bIns="0" anchor="b"/>
          <a:lstStyle>
            <a:lvl1pPr algn="l">
              <a:lnSpc>
                <a:spcPct val="100000"/>
              </a:lnSpc>
              <a:defRPr sz="1871" b="1">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GB"/>
          </a:p>
        </p:txBody>
      </p:sp>
      <p:sp>
        <p:nvSpPr>
          <p:cNvPr id="20" name="Slide Number Placeholder 13">
            <a:extLst>
              <a:ext uri="{FF2B5EF4-FFF2-40B4-BE49-F238E27FC236}">
                <a16:creationId xmlns:a16="http://schemas.microsoft.com/office/drawing/2014/main" id="{74C1BED9-7182-A343-B2B1-BB1CE579AFD9}"/>
              </a:ext>
            </a:extLst>
          </p:cNvPr>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bg1"/>
                </a:solidFill>
              </a:defRPr>
            </a:lvl1pPr>
          </a:lstStyle>
          <a:p>
            <a:fld id="{C8A43965-4643-F643-A67C-D0741259ACA1}" type="slidenum">
              <a:rPr lang="en-GB" smtClean="0"/>
              <a:pPr/>
              <a:t>‹#›</a:t>
            </a:fld>
            <a:endParaRPr lang="en-GB"/>
          </a:p>
        </p:txBody>
      </p:sp>
      <p:grpSp>
        <p:nvGrpSpPr>
          <p:cNvPr id="45" name="Group 44">
            <a:extLst>
              <a:ext uri="{FF2B5EF4-FFF2-40B4-BE49-F238E27FC236}">
                <a16:creationId xmlns:a16="http://schemas.microsoft.com/office/drawing/2014/main" id="{BA28D701-A8C7-7246-B774-3E3A7C38B789}"/>
              </a:ext>
            </a:extLst>
          </p:cNvPr>
          <p:cNvGrpSpPr/>
          <p:nvPr userDrawn="1"/>
        </p:nvGrpSpPr>
        <p:grpSpPr>
          <a:xfrm>
            <a:off x="6186771" y="2578103"/>
            <a:ext cx="6003351" cy="4279900"/>
            <a:chOff x="11204338" y="4963689"/>
            <a:chExt cx="8899922" cy="6344920"/>
          </a:xfrm>
        </p:grpSpPr>
        <p:sp>
          <p:nvSpPr>
            <p:cNvPr id="46" name="object 32">
              <a:extLst>
                <a:ext uri="{FF2B5EF4-FFF2-40B4-BE49-F238E27FC236}">
                  <a16:creationId xmlns:a16="http://schemas.microsoft.com/office/drawing/2014/main" id="{C96A203D-185F-2941-9E07-D57911A980C2}"/>
                </a:ext>
              </a:extLst>
            </p:cNvPr>
            <p:cNvSpPr/>
            <p:nvPr/>
          </p:nvSpPr>
          <p:spPr>
            <a:xfrm>
              <a:off x="17473455" y="5930619"/>
              <a:ext cx="2630805" cy="1338580"/>
            </a:xfrm>
            <a:custGeom>
              <a:avLst/>
              <a:gdLst/>
              <a:ahLst/>
              <a:cxnLst/>
              <a:rect l="l" t="t" r="r" b="b"/>
              <a:pathLst>
                <a:path w="2630805" h="1338579">
                  <a:moveTo>
                    <a:pt x="0" y="0"/>
                  </a:moveTo>
                  <a:lnTo>
                    <a:pt x="0" y="400312"/>
                  </a:lnTo>
                  <a:lnTo>
                    <a:pt x="51727" y="400594"/>
                  </a:lnTo>
                  <a:lnTo>
                    <a:pt x="103245" y="401440"/>
                  </a:lnTo>
                  <a:lnTo>
                    <a:pt x="154552" y="402851"/>
                  </a:lnTo>
                  <a:lnTo>
                    <a:pt x="205647" y="404825"/>
                  </a:lnTo>
                  <a:lnTo>
                    <a:pt x="256531" y="407362"/>
                  </a:lnTo>
                  <a:lnTo>
                    <a:pt x="307202" y="410462"/>
                  </a:lnTo>
                  <a:lnTo>
                    <a:pt x="357659" y="414126"/>
                  </a:lnTo>
                  <a:lnTo>
                    <a:pt x="407903" y="418352"/>
                  </a:lnTo>
                  <a:lnTo>
                    <a:pt x="457933" y="423141"/>
                  </a:lnTo>
                  <a:lnTo>
                    <a:pt x="507748" y="428492"/>
                  </a:lnTo>
                  <a:lnTo>
                    <a:pt x="557348" y="434405"/>
                  </a:lnTo>
                  <a:lnTo>
                    <a:pt x="606731" y="440880"/>
                  </a:lnTo>
                  <a:lnTo>
                    <a:pt x="655898" y="447916"/>
                  </a:lnTo>
                  <a:lnTo>
                    <a:pt x="704848" y="455514"/>
                  </a:lnTo>
                  <a:lnTo>
                    <a:pt x="753580" y="463673"/>
                  </a:lnTo>
                  <a:lnTo>
                    <a:pt x="802093" y="472392"/>
                  </a:lnTo>
                  <a:lnTo>
                    <a:pt x="850388" y="481673"/>
                  </a:lnTo>
                  <a:lnTo>
                    <a:pt x="898463" y="491513"/>
                  </a:lnTo>
                  <a:lnTo>
                    <a:pt x="946319" y="501914"/>
                  </a:lnTo>
                  <a:lnTo>
                    <a:pt x="993953" y="512875"/>
                  </a:lnTo>
                  <a:lnTo>
                    <a:pt x="1041367" y="524395"/>
                  </a:lnTo>
                  <a:lnTo>
                    <a:pt x="1088558" y="536475"/>
                  </a:lnTo>
                  <a:lnTo>
                    <a:pt x="1135527" y="549113"/>
                  </a:lnTo>
                  <a:lnTo>
                    <a:pt x="1182274" y="562311"/>
                  </a:lnTo>
                  <a:lnTo>
                    <a:pt x="1228797" y="576068"/>
                  </a:lnTo>
                  <a:lnTo>
                    <a:pt x="1275095" y="590383"/>
                  </a:lnTo>
                  <a:lnTo>
                    <a:pt x="1321169" y="605256"/>
                  </a:lnTo>
                  <a:lnTo>
                    <a:pt x="1367018" y="620687"/>
                  </a:lnTo>
                  <a:lnTo>
                    <a:pt x="1412641" y="636677"/>
                  </a:lnTo>
                  <a:lnTo>
                    <a:pt x="1458038" y="653223"/>
                  </a:lnTo>
                  <a:lnTo>
                    <a:pt x="1503207" y="670327"/>
                  </a:lnTo>
                  <a:lnTo>
                    <a:pt x="1548149" y="687988"/>
                  </a:lnTo>
                  <a:lnTo>
                    <a:pt x="1592863" y="706206"/>
                  </a:lnTo>
                  <a:lnTo>
                    <a:pt x="1637349" y="724980"/>
                  </a:lnTo>
                  <a:lnTo>
                    <a:pt x="1681604" y="744311"/>
                  </a:lnTo>
                  <a:lnTo>
                    <a:pt x="1725631" y="764198"/>
                  </a:lnTo>
                  <a:lnTo>
                    <a:pt x="1769426" y="784640"/>
                  </a:lnTo>
                  <a:lnTo>
                    <a:pt x="1812991" y="805639"/>
                  </a:lnTo>
                  <a:lnTo>
                    <a:pt x="1856324" y="827192"/>
                  </a:lnTo>
                  <a:lnTo>
                    <a:pt x="1899425" y="849301"/>
                  </a:lnTo>
                  <a:lnTo>
                    <a:pt x="1942293" y="871965"/>
                  </a:lnTo>
                  <a:lnTo>
                    <a:pt x="1984927" y="895184"/>
                  </a:lnTo>
                  <a:lnTo>
                    <a:pt x="2027328" y="918957"/>
                  </a:lnTo>
                  <a:lnTo>
                    <a:pt x="2069495" y="943284"/>
                  </a:lnTo>
                  <a:lnTo>
                    <a:pt x="2111426" y="968165"/>
                  </a:lnTo>
                  <a:lnTo>
                    <a:pt x="2153122" y="993600"/>
                  </a:lnTo>
                  <a:lnTo>
                    <a:pt x="2194581" y="1019589"/>
                  </a:lnTo>
                  <a:lnTo>
                    <a:pt x="2235804" y="1046130"/>
                  </a:lnTo>
                  <a:lnTo>
                    <a:pt x="2276789" y="1073225"/>
                  </a:lnTo>
                  <a:lnTo>
                    <a:pt x="2317537" y="1100873"/>
                  </a:lnTo>
                  <a:lnTo>
                    <a:pt x="2358046" y="1129073"/>
                  </a:lnTo>
                  <a:lnTo>
                    <a:pt x="2398315" y="1157825"/>
                  </a:lnTo>
                  <a:lnTo>
                    <a:pt x="2438345" y="1187130"/>
                  </a:lnTo>
                  <a:lnTo>
                    <a:pt x="2478135" y="1216986"/>
                  </a:lnTo>
                  <a:lnTo>
                    <a:pt x="2517684" y="1247394"/>
                  </a:lnTo>
                  <a:lnTo>
                    <a:pt x="2556992" y="1278354"/>
                  </a:lnTo>
                  <a:lnTo>
                    <a:pt x="2596058" y="1309864"/>
                  </a:lnTo>
                  <a:lnTo>
                    <a:pt x="2630643" y="1338426"/>
                  </a:lnTo>
                  <a:lnTo>
                    <a:pt x="2630643" y="831409"/>
                  </a:lnTo>
                  <a:lnTo>
                    <a:pt x="2559411" y="780843"/>
                  </a:lnTo>
                  <a:lnTo>
                    <a:pt x="2518574" y="752805"/>
                  </a:lnTo>
                  <a:lnTo>
                    <a:pt x="2477517" y="725276"/>
                  </a:lnTo>
                  <a:lnTo>
                    <a:pt x="2436241" y="698256"/>
                  </a:lnTo>
                  <a:lnTo>
                    <a:pt x="2394746" y="671746"/>
                  </a:lnTo>
                  <a:lnTo>
                    <a:pt x="2353034" y="645746"/>
                  </a:lnTo>
                  <a:lnTo>
                    <a:pt x="2311103" y="620255"/>
                  </a:lnTo>
                  <a:lnTo>
                    <a:pt x="2268955" y="595275"/>
                  </a:lnTo>
                  <a:lnTo>
                    <a:pt x="2226590" y="570804"/>
                  </a:lnTo>
                  <a:lnTo>
                    <a:pt x="2184010" y="546845"/>
                  </a:lnTo>
                  <a:lnTo>
                    <a:pt x="2141213" y="523395"/>
                  </a:lnTo>
                  <a:lnTo>
                    <a:pt x="2098201" y="500457"/>
                  </a:lnTo>
                  <a:lnTo>
                    <a:pt x="2054974" y="478030"/>
                  </a:lnTo>
                  <a:lnTo>
                    <a:pt x="2011533" y="456114"/>
                  </a:lnTo>
                  <a:lnTo>
                    <a:pt x="1967879" y="434710"/>
                  </a:lnTo>
                  <a:lnTo>
                    <a:pt x="1924011" y="413817"/>
                  </a:lnTo>
                  <a:lnTo>
                    <a:pt x="1879930" y="393436"/>
                  </a:lnTo>
                  <a:lnTo>
                    <a:pt x="1835636" y="373567"/>
                  </a:lnTo>
                  <a:lnTo>
                    <a:pt x="1791131" y="354210"/>
                  </a:lnTo>
                  <a:lnTo>
                    <a:pt x="1746415" y="335366"/>
                  </a:lnTo>
                  <a:lnTo>
                    <a:pt x="1701488" y="317035"/>
                  </a:lnTo>
                  <a:lnTo>
                    <a:pt x="1656350" y="299216"/>
                  </a:lnTo>
                  <a:lnTo>
                    <a:pt x="1611002" y="281911"/>
                  </a:lnTo>
                  <a:lnTo>
                    <a:pt x="1565446" y="265119"/>
                  </a:lnTo>
                  <a:lnTo>
                    <a:pt x="1519680" y="248840"/>
                  </a:lnTo>
                  <a:lnTo>
                    <a:pt x="1473705" y="233075"/>
                  </a:lnTo>
                  <a:lnTo>
                    <a:pt x="1427523" y="217824"/>
                  </a:lnTo>
                  <a:lnTo>
                    <a:pt x="1381134" y="203087"/>
                  </a:lnTo>
                  <a:lnTo>
                    <a:pt x="1334537" y="188865"/>
                  </a:lnTo>
                  <a:lnTo>
                    <a:pt x="1287734" y="175156"/>
                  </a:lnTo>
                  <a:lnTo>
                    <a:pt x="1240725" y="161963"/>
                  </a:lnTo>
                  <a:lnTo>
                    <a:pt x="1193511" y="149284"/>
                  </a:lnTo>
                  <a:lnTo>
                    <a:pt x="1146092" y="137121"/>
                  </a:lnTo>
                  <a:lnTo>
                    <a:pt x="1098468" y="125473"/>
                  </a:lnTo>
                  <a:lnTo>
                    <a:pt x="1050640" y="114340"/>
                  </a:lnTo>
                  <a:lnTo>
                    <a:pt x="1002609" y="103724"/>
                  </a:lnTo>
                  <a:lnTo>
                    <a:pt x="954374" y="93623"/>
                  </a:lnTo>
                  <a:lnTo>
                    <a:pt x="905937" y="84038"/>
                  </a:lnTo>
                  <a:lnTo>
                    <a:pt x="857298" y="74969"/>
                  </a:lnTo>
                  <a:lnTo>
                    <a:pt x="808458" y="66417"/>
                  </a:lnTo>
                  <a:lnTo>
                    <a:pt x="759416" y="58382"/>
                  </a:lnTo>
                  <a:lnTo>
                    <a:pt x="710174" y="50864"/>
                  </a:lnTo>
                  <a:lnTo>
                    <a:pt x="660732" y="43863"/>
                  </a:lnTo>
                  <a:lnTo>
                    <a:pt x="611090" y="37379"/>
                  </a:lnTo>
                  <a:lnTo>
                    <a:pt x="561249" y="31413"/>
                  </a:lnTo>
                  <a:lnTo>
                    <a:pt x="511210" y="25964"/>
                  </a:lnTo>
                  <a:lnTo>
                    <a:pt x="460972" y="21034"/>
                  </a:lnTo>
                  <a:lnTo>
                    <a:pt x="410537" y="16621"/>
                  </a:lnTo>
                  <a:lnTo>
                    <a:pt x="359905" y="12727"/>
                  </a:lnTo>
                  <a:lnTo>
                    <a:pt x="309076" y="9352"/>
                  </a:lnTo>
                  <a:lnTo>
                    <a:pt x="258050" y="6495"/>
                  </a:lnTo>
                  <a:lnTo>
                    <a:pt x="206830" y="4157"/>
                  </a:lnTo>
                  <a:lnTo>
                    <a:pt x="155414" y="2338"/>
                  </a:lnTo>
                  <a:lnTo>
                    <a:pt x="103803" y="1039"/>
                  </a:lnTo>
                  <a:lnTo>
                    <a:pt x="51998" y="259"/>
                  </a:lnTo>
                  <a:lnTo>
                    <a:pt x="0" y="0"/>
                  </a:lnTo>
                  <a:close/>
                </a:path>
              </a:pathLst>
            </a:custGeom>
            <a:solidFill>
              <a:srgbClr val="76DBD4"/>
            </a:solidFill>
          </p:spPr>
          <p:txBody>
            <a:bodyPr wrap="square" lIns="0" tIns="0" rIns="0" bIns="0" rtlCol="0"/>
            <a:lstStyle/>
            <a:p>
              <a:endParaRPr sz="372"/>
            </a:p>
          </p:txBody>
        </p:sp>
        <p:sp>
          <p:nvSpPr>
            <p:cNvPr id="47" name="object 33">
              <a:extLst>
                <a:ext uri="{FF2B5EF4-FFF2-40B4-BE49-F238E27FC236}">
                  <a16:creationId xmlns:a16="http://schemas.microsoft.com/office/drawing/2014/main" id="{35AFB814-4011-074F-9B75-9F451A9EB1F8}"/>
                </a:ext>
              </a:extLst>
            </p:cNvPr>
            <p:cNvSpPr/>
            <p:nvPr/>
          </p:nvSpPr>
          <p:spPr>
            <a:xfrm>
              <a:off x="11204338" y="4963689"/>
              <a:ext cx="6132830" cy="6344920"/>
            </a:xfrm>
            <a:custGeom>
              <a:avLst/>
              <a:gdLst/>
              <a:ahLst/>
              <a:cxnLst/>
              <a:rect l="l" t="t" r="r" b="b"/>
              <a:pathLst>
                <a:path w="6132830" h="6344920">
                  <a:moveTo>
                    <a:pt x="1800520" y="3946727"/>
                  </a:moveTo>
                  <a:lnTo>
                    <a:pt x="1764019" y="3959010"/>
                  </a:lnTo>
                  <a:lnTo>
                    <a:pt x="1735121" y="3984481"/>
                  </a:lnTo>
                  <a:lnTo>
                    <a:pt x="1718810" y="4017905"/>
                  </a:lnTo>
                  <a:lnTo>
                    <a:pt x="1716224" y="4055013"/>
                  </a:lnTo>
                  <a:lnTo>
                    <a:pt x="1728502" y="4091540"/>
                  </a:lnTo>
                  <a:lnTo>
                    <a:pt x="1753989" y="4120417"/>
                  </a:lnTo>
                  <a:lnTo>
                    <a:pt x="1787414" y="4136722"/>
                  </a:lnTo>
                  <a:lnTo>
                    <a:pt x="1824510" y="4139307"/>
                  </a:lnTo>
                  <a:lnTo>
                    <a:pt x="1861011" y="4127026"/>
                  </a:lnTo>
                  <a:lnTo>
                    <a:pt x="1889909" y="4101534"/>
                  </a:lnTo>
                  <a:lnTo>
                    <a:pt x="1906220" y="4068109"/>
                  </a:lnTo>
                  <a:lnTo>
                    <a:pt x="1908806" y="4031012"/>
                  </a:lnTo>
                  <a:lnTo>
                    <a:pt x="1896528" y="3994506"/>
                  </a:lnTo>
                  <a:lnTo>
                    <a:pt x="1871041" y="3965618"/>
                  </a:lnTo>
                  <a:lnTo>
                    <a:pt x="1837616" y="3949311"/>
                  </a:lnTo>
                  <a:lnTo>
                    <a:pt x="1800520" y="3946727"/>
                  </a:lnTo>
                  <a:close/>
                </a:path>
                <a:path w="6132830" h="6344920">
                  <a:moveTo>
                    <a:pt x="1771076" y="5418264"/>
                  </a:moveTo>
                  <a:lnTo>
                    <a:pt x="1756676" y="5418763"/>
                  </a:lnTo>
                  <a:lnTo>
                    <a:pt x="1744028" y="5424540"/>
                  </a:lnTo>
                  <a:lnTo>
                    <a:pt x="1734477" y="5434642"/>
                  </a:lnTo>
                  <a:lnTo>
                    <a:pt x="1729371" y="5448116"/>
                  </a:lnTo>
                  <a:lnTo>
                    <a:pt x="1729874" y="5462486"/>
                  </a:lnTo>
                  <a:lnTo>
                    <a:pt x="1735656" y="5475119"/>
                  </a:lnTo>
                  <a:lnTo>
                    <a:pt x="1745754" y="5484664"/>
                  </a:lnTo>
                  <a:lnTo>
                    <a:pt x="1759202" y="5489770"/>
                  </a:lnTo>
                  <a:lnTo>
                    <a:pt x="1773580" y="5489271"/>
                  </a:lnTo>
                  <a:lnTo>
                    <a:pt x="1786212" y="5483499"/>
                  </a:lnTo>
                  <a:lnTo>
                    <a:pt x="1795758" y="5473409"/>
                  </a:lnTo>
                  <a:lnTo>
                    <a:pt x="1800877" y="5459959"/>
                  </a:lnTo>
                  <a:lnTo>
                    <a:pt x="1800379" y="5445569"/>
                  </a:lnTo>
                  <a:lnTo>
                    <a:pt x="1794607" y="5432931"/>
                  </a:lnTo>
                  <a:lnTo>
                    <a:pt x="1784520" y="5423383"/>
                  </a:lnTo>
                  <a:lnTo>
                    <a:pt x="1771076" y="5418264"/>
                  </a:lnTo>
                  <a:close/>
                </a:path>
                <a:path w="6132830" h="6344920">
                  <a:moveTo>
                    <a:pt x="1800520" y="5914390"/>
                  </a:moveTo>
                  <a:lnTo>
                    <a:pt x="1764019" y="5926657"/>
                  </a:lnTo>
                  <a:lnTo>
                    <a:pt x="1735121" y="5952140"/>
                  </a:lnTo>
                  <a:lnTo>
                    <a:pt x="1718810" y="5985567"/>
                  </a:lnTo>
                  <a:lnTo>
                    <a:pt x="1716224" y="6022672"/>
                  </a:lnTo>
                  <a:lnTo>
                    <a:pt x="1728502" y="6059187"/>
                  </a:lnTo>
                  <a:lnTo>
                    <a:pt x="1753989" y="6088076"/>
                  </a:lnTo>
                  <a:lnTo>
                    <a:pt x="1787414" y="6104388"/>
                  </a:lnTo>
                  <a:lnTo>
                    <a:pt x="1824510" y="6106979"/>
                  </a:lnTo>
                  <a:lnTo>
                    <a:pt x="1861011" y="6094704"/>
                  </a:lnTo>
                  <a:lnTo>
                    <a:pt x="1889909" y="6069229"/>
                  </a:lnTo>
                  <a:lnTo>
                    <a:pt x="1906220" y="6035797"/>
                  </a:lnTo>
                  <a:lnTo>
                    <a:pt x="1908806" y="5998678"/>
                  </a:lnTo>
                  <a:lnTo>
                    <a:pt x="1896528" y="5962143"/>
                  </a:lnTo>
                  <a:lnTo>
                    <a:pt x="1871041" y="5933274"/>
                  </a:lnTo>
                  <a:lnTo>
                    <a:pt x="1837616" y="5916976"/>
                  </a:lnTo>
                  <a:lnTo>
                    <a:pt x="1800520" y="5914390"/>
                  </a:lnTo>
                  <a:close/>
                </a:path>
                <a:path w="6132830" h="6344920">
                  <a:moveTo>
                    <a:pt x="1940433" y="1802185"/>
                  </a:moveTo>
                  <a:lnTo>
                    <a:pt x="1926055" y="1802693"/>
                  </a:lnTo>
                  <a:lnTo>
                    <a:pt x="1913426" y="1808475"/>
                  </a:lnTo>
                  <a:lnTo>
                    <a:pt x="1903886" y="1818570"/>
                  </a:lnTo>
                  <a:lnTo>
                    <a:pt x="1898779" y="1832017"/>
                  </a:lnTo>
                  <a:lnTo>
                    <a:pt x="1899266" y="1846412"/>
                  </a:lnTo>
                  <a:lnTo>
                    <a:pt x="1905034" y="1859052"/>
                  </a:lnTo>
                  <a:lnTo>
                    <a:pt x="1915128" y="1868595"/>
                  </a:lnTo>
                  <a:lnTo>
                    <a:pt x="1928590" y="1873702"/>
                  </a:lnTo>
                  <a:lnTo>
                    <a:pt x="1942966" y="1873202"/>
                  </a:lnTo>
                  <a:lnTo>
                    <a:pt x="1955604" y="1867427"/>
                  </a:lnTo>
                  <a:lnTo>
                    <a:pt x="1965153" y="1857337"/>
                  </a:lnTo>
                  <a:lnTo>
                    <a:pt x="1970264" y="1843891"/>
                  </a:lnTo>
                  <a:lnTo>
                    <a:pt x="1969773" y="1829510"/>
                  </a:lnTo>
                  <a:lnTo>
                    <a:pt x="1963995" y="1816870"/>
                  </a:lnTo>
                  <a:lnTo>
                    <a:pt x="1953893" y="1807313"/>
                  </a:lnTo>
                  <a:lnTo>
                    <a:pt x="1940433" y="1802185"/>
                  </a:lnTo>
                  <a:close/>
                </a:path>
                <a:path w="6132830" h="6344920">
                  <a:moveTo>
                    <a:pt x="1916826" y="5056643"/>
                  </a:moveTo>
                  <a:lnTo>
                    <a:pt x="1879651" y="5057670"/>
                  </a:lnTo>
                  <a:lnTo>
                    <a:pt x="1844498" y="5073437"/>
                  </a:lnTo>
                  <a:lnTo>
                    <a:pt x="1818228" y="5101620"/>
                  </a:lnTo>
                  <a:lnTo>
                    <a:pt x="1805251" y="5136478"/>
                  </a:lnTo>
                  <a:lnTo>
                    <a:pt x="1806288" y="5173654"/>
                  </a:lnTo>
                  <a:lnTo>
                    <a:pt x="1822059" y="5208794"/>
                  </a:lnTo>
                  <a:lnTo>
                    <a:pt x="1850225" y="5235078"/>
                  </a:lnTo>
                  <a:lnTo>
                    <a:pt x="1885074" y="5248057"/>
                  </a:lnTo>
                  <a:lnTo>
                    <a:pt x="1922250" y="5247022"/>
                  </a:lnTo>
                  <a:lnTo>
                    <a:pt x="1957395" y="5231264"/>
                  </a:lnTo>
                  <a:lnTo>
                    <a:pt x="1983665" y="5203089"/>
                  </a:lnTo>
                  <a:lnTo>
                    <a:pt x="1996649" y="5168230"/>
                  </a:lnTo>
                  <a:lnTo>
                    <a:pt x="1995622" y="5131045"/>
                  </a:lnTo>
                  <a:lnTo>
                    <a:pt x="1979855" y="5095897"/>
                  </a:lnTo>
                  <a:lnTo>
                    <a:pt x="1951676" y="5069627"/>
                  </a:lnTo>
                  <a:lnTo>
                    <a:pt x="1916826" y="5056643"/>
                  </a:lnTo>
                  <a:close/>
                </a:path>
                <a:path w="6132830" h="6344920">
                  <a:moveTo>
                    <a:pt x="2026597" y="4283178"/>
                  </a:moveTo>
                  <a:lnTo>
                    <a:pt x="2012214" y="4283669"/>
                  </a:lnTo>
                  <a:lnTo>
                    <a:pt x="1999579" y="4289447"/>
                  </a:lnTo>
                  <a:lnTo>
                    <a:pt x="1990032" y="4299549"/>
                  </a:lnTo>
                  <a:lnTo>
                    <a:pt x="1984913" y="4313010"/>
                  </a:lnTo>
                  <a:lnTo>
                    <a:pt x="1985413" y="4327389"/>
                  </a:lnTo>
                  <a:lnTo>
                    <a:pt x="1991188" y="4340024"/>
                  </a:lnTo>
                  <a:lnTo>
                    <a:pt x="2001278" y="4349574"/>
                  </a:lnTo>
                  <a:lnTo>
                    <a:pt x="2014723" y="4354694"/>
                  </a:lnTo>
                  <a:lnTo>
                    <a:pt x="2029113" y="4354190"/>
                  </a:lnTo>
                  <a:lnTo>
                    <a:pt x="2041753" y="4348413"/>
                  </a:lnTo>
                  <a:lnTo>
                    <a:pt x="2051304" y="4338319"/>
                  </a:lnTo>
                  <a:lnTo>
                    <a:pt x="2056429" y="4324863"/>
                  </a:lnTo>
                  <a:lnTo>
                    <a:pt x="2055913" y="4310476"/>
                  </a:lnTo>
                  <a:lnTo>
                    <a:pt x="2050132" y="4297836"/>
                  </a:lnTo>
                  <a:lnTo>
                    <a:pt x="2040042" y="4288288"/>
                  </a:lnTo>
                  <a:lnTo>
                    <a:pt x="2026597" y="4283178"/>
                  </a:lnTo>
                  <a:close/>
                </a:path>
                <a:path w="6132830" h="6344920">
                  <a:moveTo>
                    <a:pt x="1356785" y="4347689"/>
                  </a:moveTo>
                  <a:lnTo>
                    <a:pt x="1342407" y="4348187"/>
                  </a:lnTo>
                  <a:lnTo>
                    <a:pt x="1329772" y="4353960"/>
                  </a:lnTo>
                  <a:lnTo>
                    <a:pt x="1320217" y="4364050"/>
                  </a:lnTo>
                  <a:lnTo>
                    <a:pt x="1315080" y="4377500"/>
                  </a:lnTo>
                  <a:lnTo>
                    <a:pt x="1315596" y="4391889"/>
                  </a:lnTo>
                  <a:lnTo>
                    <a:pt x="1321377" y="4404528"/>
                  </a:lnTo>
                  <a:lnTo>
                    <a:pt x="1331467" y="4414076"/>
                  </a:lnTo>
                  <a:lnTo>
                    <a:pt x="1344911" y="4419195"/>
                  </a:lnTo>
                  <a:lnTo>
                    <a:pt x="1359303" y="4418684"/>
                  </a:lnTo>
                  <a:lnTo>
                    <a:pt x="1371945" y="4412906"/>
                  </a:lnTo>
                  <a:lnTo>
                    <a:pt x="1381496" y="4402814"/>
                  </a:lnTo>
                  <a:lnTo>
                    <a:pt x="1386617" y="4389363"/>
                  </a:lnTo>
                  <a:lnTo>
                    <a:pt x="1386114" y="4374986"/>
                  </a:lnTo>
                  <a:lnTo>
                    <a:pt x="1380332" y="4362354"/>
                  </a:lnTo>
                  <a:lnTo>
                    <a:pt x="1370234" y="4352808"/>
                  </a:lnTo>
                  <a:lnTo>
                    <a:pt x="1356785" y="4347689"/>
                  </a:lnTo>
                  <a:close/>
                </a:path>
                <a:path w="6132830" h="6344920">
                  <a:moveTo>
                    <a:pt x="1912934" y="2255632"/>
                  </a:moveTo>
                  <a:lnTo>
                    <a:pt x="1875832" y="2258217"/>
                  </a:lnTo>
                  <a:lnTo>
                    <a:pt x="1842414" y="2274528"/>
                  </a:lnTo>
                  <a:lnTo>
                    <a:pt x="1816949" y="2303427"/>
                  </a:lnTo>
                  <a:lnTo>
                    <a:pt x="1804670" y="2339924"/>
                  </a:lnTo>
                  <a:lnTo>
                    <a:pt x="1807261" y="2377020"/>
                  </a:lnTo>
                  <a:lnTo>
                    <a:pt x="1823576" y="2410447"/>
                  </a:lnTo>
                  <a:lnTo>
                    <a:pt x="1852467" y="2435936"/>
                  </a:lnTo>
                  <a:lnTo>
                    <a:pt x="1888977" y="2448213"/>
                  </a:lnTo>
                  <a:lnTo>
                    <a:pt x="1926070" y="2445628"/>
                  </a:lnTo>
                  <a:lnTo>
                    <a:pt x="1959487" y="2429317"/>
                  </a:lnTo>
                  <a:lnTo>
                    <a:pt x="1984965" y="2400419"/>
                  </a:lnTo>
                  <a:lnTo>
                    <a:pt x="1997249" y="2363909"/>
                  </a:lnTo>
                  <a:lnTo>
                    <a:pt x="1994665" y="2326813"/>
                  </a:lnTo>
                  <a:lnTo>
                    <a:pt x="1978352" y="2293394"/>
                  </a:lnTo>
                  <a:lnTo>
                    <a:pt x="1949448" y="2267910"/>
                  </a:lnTo>
                  <a:lnTo>
                    <a:pt x="1912934" y="2255632"/>
                  </a:lnTo>
                  <a:close/>
                </a:path>
                <a:path w="6132830" h="6344920">
                  <a:moveTo>
                    <a:pt x="1984668" y="4564731"/>
                  </a:moveTo>
                  <a:lnTo>
                    <a:pt x="1949476" y="4576777"/>
                  </a:lnTo>
                  <a:lnTo>
                    <a:pt x="1920611" y="4602289"/>
                  </a:lnTo>
                  <a:lnTo>
                    <a:pt x="1903898" y="4637001"/>
                  </a:lnTo>
                  <a:lnTo>
                    <a:pt x="1901871" y="4674129"/>
                  </a:lnTo>
                  <a:lnTo>
                    <a:pt x="1913920" y="4709311"/>
                  </a:lnTo>
                  <a:lnTo>
                    <a:pt x="1939438" y="4738180"/>
                  </a:lnTo>
                  <a:lnTo>
                    <a:pt x="1974148" y="4754884"/>
                  </a:lnTo>
                  <a:lnTo>
                    <a:pt x="2011281" y="4756912"/>
                  </a:lnTo>
                  <a:lnTo>
                    <a:pt x="2046463" y="4744868"/>
                  </a:lnTo>
                  <a:lnTo>
                    <a:pt x="2075319" y="4719353"/>
                  </a:lnTo>
                  <a:lnTo>
                    <a:pt x="2092036" y="4684652"/>
                  </a:lnTo>
                  <a:lnTo>
                    <a:pt x="2094074" y="4647518"/>
                  </a:lnTo>
                  <a:lnTo>
                    <a:pt x="2082036" y="4612331"/>
                  </a:lnTo>
                  <a:lnTo>
                    <a:pt x="2056523" y="4583473"/>
                  </a:lnTo>
                  <a:lnTo>
                    <a:pt x="2021810" y="4566760"/>
                  </a:lnTo>
                  <a:lnTo>
                    <a:pt x="1984668" y="4564731"/>
                  </a:lnTo>
                  <a:close/>
                </a:path>
                <a:path w="6132830" h="6344920">
                  <a:moveTo>
                    <a:pt x="1462118" y="6065010"/>
                  </a:moveTo>
                  <a:lnTo>
                    <a:pt x="1425621" y="6077291"/>
                  </a:lnTo>
                  <a:lnTo>
                    <a:pt x="1396717" y="6102772"/>
                  </a:lnTo>
                  <a:lnTo>
                    <a:pt x="1380404" y="6136187"/>
                  </a:lnTo>
                  <a:lnTo>
                    <a:pt x="1377820" y="6173281"/>
                  </a:lnTo>
                  <a:lnTo>
                    <a:pt x="1390104" y="6209800"/>
                  </a:lnTo>
                  <a:lnTo>
                    <a:pt x="1415579" y="6238686"/>
                  </a:lnTo>
                  <a:lnTo>
                    <a:pt x="1448991" y="6254991"/>
                  </a:lnTo>
                  <a:lnTo>
                    <a:pt x="1486084" y="6257574"/>
                  </a:lnTo>
                  <a:lnTo>
                    <a:pt x="1522602" y="6245296"/>
                  </a:lnTo>
                  <a:lnTo>
                    <a:pt x="1551493" y="6219812"/>
                  </a:lnTo>
                  <a:lnTo>
                    <a:pt x="1567808" y="6186392"/>
                  </a:lnTo>
                  <a:lnTo>
                    <a:pt x="1570399" y="6149297"/>
                  </a:lnTo>
                  <a:lnTo>
                    <a:pt x="1558120" y="6112787"/>
                  </a:lnTo>
                  <a:lnTo>
                    <a:pt x="1532637" y="6083892"/>
                  </a:lnTo>
                  <a:lnTo>
                    <a:pt x="1499213" y="6067588"/>
                  </a:lnTo>
                  <a:lnTo>
                    <a:pt x="1462118" y="6065010"/>
                  </a:lnTo>
                  <a:close/>
                </a:path>
                <a:path w="6132830" h="6344920">
                  <a:moveTo>
                    <a:pt x="2143182" y="3329827"/>
                  </a:moveTo>
                  <a:lnTo>
                    <a:pt x="2106008" y="3330856"/>
                  </a:lnTo>
                  <a:lnTo>
                    <a:pt x="2070868" y="3346610"/>
                  </a:lnTo>
                  <a:lnTo>
                    <a:pt x="2044586" y="3374793"/>
                  </a:lnTo>
                  <a:lnTo>
                    <a:pt x="2031601" y="3409651"/>
                  </a:lnTo>
                  <a:lnTo>
                    <a:pt x="2032633" y="3446827"/>
                  </a:lnTo>
                  <a:lnTo>
                    <a:pt x="2048398" y="3481967"/>
                  </a:lnTo>
                  <a:lnTo>
                    <a:pt x="2076573" y="3508241"/>
                  </a:lnTo>
                  <a:lnTo>
                    <a:pt x="2111433" y="3521226"/>
                  </a:lnTo>
                  <a:lnTo>
                    <a:pt x="2148617" y="3520199"/>
                  </a:lnTo>
                  <a:lnTo>
                    <a:pt x="2183765" y="3504437"/>
                  </a:lnTo>
                  <a:lnTo>
                    <a:pt x="2210034" y="3476257"/>
                  </a:lnTo>
                  <a:lnTo>
                    <a:pt x="2223017" y="3441403"/>
                  </a:lnTo>
                  <a:lnTo>
                    <a:pt x="2221983" y="3404224"/>
                  </a:lnTo>
                  <a:lnTo>
                    <a:pt x="2206205" y="3369070"/>
                  </a:lnTo>
                  <a:lnTo>
                    <a:pt x="2178033" y="3342805"/>
                  </a:lnTo>
                  <a:lnTo>
                    <a:pt x="2143182" y="3329827"/>
                  </a:lnTo>
                  <a:close/>
                </a:path>
                <a:path w="6132830" h="6344920">
                  <a:moveTo>
                    <a:pt x="1487987" y="4959043"/>
                  </a:moveTo>
                  <a:lnTo>
                    <a:pt x="1451484" y="4971335"/>
                  </a:lnTo>
                  <a:lnTo>
                    <a:pt x="1422586" y="4996806"/>
                  </a:lnTo>
                  <a:lnTo>
                    <a:pt x="1406276" y="5030227"/>
                  </a:lnTo>
                  <a:lnTo>
                    <a:pt x="1403694" y="5067330"/>
                  </a:lnTo>
                  <a:lnTo>
                    <a:pt x="1415977" y="5103844"/>
                  </a:lnTo>
                  <a:lnTo>
                    <a:pt x="1441456" y="5132717"/>
                  </a:lnTo>
                  <a:lnTo>
                    <a:pt x="1474876" y="5149023"/>
                  </a:lnTo>
                  <a:lnTo>
                    <a:pt x="1511979" y="5151614"/>
                  </a:lnTo>
                  <a:lnTo>
                    <a:pt x="1548507" y="5139340"/>
                  </a:lnTo>
                  <a:lnTo>
                    <a:pt x="1577384" y="5113856"/>
                  </a:lnTo>
                  <a:lnTo>
                    <a:pt x="1593696" y="5080433"/>
                  </a:lnTo>
                  <a:lnTo>
                    <a:pt x="1596290" y="5043328"/>
                  </a:lnTo>
                  <a:lnTo>
                    <a:pt x="1584014" y="5006800"/>
                  </a:lnTo>
                  <a:lnTo>
                    <a:pt x="1558519" y="4977927"/>
                  </a:lnTo>
                  <a:lnTo>
                    <a:pt x="1525088" y="4961625"/>
                  </a:lnTo>
                  <a:lnTo>
                    <a:pt x="1487987" y="4959043"/>
                  </a:lnTo>
                  <a:close/>
                </a:path>
                <a:path w="6132830" h="6344920">
                  <a:moveTo>
                    <a:pt x="1551209" y="4690684"/>
                  </a:moveTo>
                  <a:lnTo>
                    <a:pt x="1536798" y="4691182"/>
                  </a:lnTo>
                  <a:lnTo>
                    <a:pt x="1524156" y="4696957"/>
                  </a:lnTo>
                  <a:lnTo>
                    <a:pt x="1514614" y="4707053"/>
                  </a:lnTo>
                  <a:lnTo>
                    <a:pt x="1509503" y="4720515"/>
                  </a:lnTo>
                  <a:lnTo>
                    <a:pt x="1509997" y="4734902"/>
                  </a:lnTo>
                  <a:lnTo>
                    <a:pt x="1515771" y="4747537"/>
                  </a:lnTo>
                  <a:lnTo>
                    <a:pt x="1525867" y="4757087"/>
                  </a:lnTo>
                  <a:lnTo>
                    <a:pt x="1539324" y="4762221"/>
                  </a:lnTo>
                  <a:lnTo>
                    <a:pt x="1553704" y="4761705"/>
                  </a:lnTo>
                  <a:lnTo>
                    <a:pt x="1566339" y="4755924"/>
                  </a:lnTo>
                  <a:lnTo>
                    <a:pt x="1575889" y="4745834"/>
                  </a:lnTo>
                  <a:lnTo>
                    <a:pt x="1581009" y="4732389"/>
                  </a:lnTo>
                  <a:lnTo>
                    <a:pt x="1580507" y="4717988"/>
                  </a:lnTo>
                  <a:lnTo>
                    <a:pt x="1574728" y="4705352"/>
                  </a:lnTo>
                  <a:lnTo>
                    <a:pt x="1564640" y="4695809"/>
                  </a:lnTo>
                  <a:lnTo>
                    <a:pt x="1551209" y="4690684"/>
                  </a:lnTo>
                  <a:close/>
                </a:path>
                <a:path w="6132830" h="6344920">
                  <a:moveTo>
                    <a:pt x="1462118" y="5566984"/>
                  </a:moveTo>
                  <a:lnTo>
                    <a:pt x="1425621" y="5579264"/>
                  </a:lnTo>
                  <a:lnTo>
                    <a:pt x="1396717" y="5604761"/>
                  </a:lnTo>
                  <a:lnTo>
                    <a:pt x="1380404" y="5638189"/>
                  </a:lnTo>
                  <a:lnTo>
                    <a:pt x="1377820" y="5675293"/>
                  </a:lnTo>
                  <a:lnTo>
                    <a:pt x="1390104" y="5711815"/>
                  </a:lnTo>
                  <a:lnTo>
                    <a:pt x="1415579" y="5740693"/>
                  </a:lnTo>
                  <a:lnTo>
                    <a:pt x="1448991" y="5756997"/>
                  </a:lnTo>
                  <a:lnTo>
                    <a:pt x="1486084" y="5759582"/>
                  </a:lnTo>
                  <a:lnTo>
                    <a:pt x="1522602" y="5747301"/>
                  </a:lnTo>
                  <a:lnTo>
                    <a:pt x="1551493" y="5721818"/>
                  </a:lnTo>
                  <a:lnTo>
                    <a:pt x="1567808" y="5688392"/>
                  </a:lnTo>
                  <a:lnTo>
                    <a:pt x="1570399" y="5651290"/>
                  </a:lnTo>
                  <a:lnTo>
                    <a:pt x="1558120" y="5614781"/>
                  </a:lnTo>
                  <a:lnTo>
                    <a:pt x="1532637" y="5585886"/>
                  </a:lnTo>
                  <a:lnTo>
                    <a:pt x="1499213" y="5569572"/>
                  </a:lnTo>
                  <a:lnTo>
                    <a:pt x="1462118" y="5566984"/>
                  </a:lnTo>
                  <a:close/>
                </a:path>
                <a:path w="6132830" h="6344920">
                  <a:moveTo>
                    <a:pt x="1079224" y="4506529"/>
                  </a:moveTo>
                  <a:lnTo>
                    <a:pt x="1044043" y="4518571"/>
                  </a:lnTo>
                  <a:lnTo>
                    <a:pt x="1015183" y="4544071"/>
                  </a:lnTo>
                  <a:lnTo>
                    <a:pt x="998465" y="4578786"/>
                  </a:lnTo>
                  <a:lnTo>
                    <a:pt x="996427" y="4615922"/>
                  </a:lnTo>
                  <a:lnTo>
                    <a:pt x="1008466" y="4651110"/>
                  </a:lnTo>
                  <a:lnTo>
                    <a:pt x="1033978" y="4679983"/>
                  </a:lnTo>
                  <a:lnTo>
                    <a:pt x="1068683" y="4696688"/>
                  </a:lnTo>
                  <a:lnTo>
                    <a:pt x="1105826" y="4698720"/>
                  </a:lnTo>
                  <a:lnTo>
                    <a:pt x="1141023" y="4686679"/>
                  </a:lnTo>
                  <a:lnTo>
                    <a:pt x="1169891" y="4661166"/>
                  </a:lnTo>
                  <a:lnTo>
                    <a:pt x="1186603" y="4626456"/>
                  </a:lnTo>
                  <a:lnTo>
                    <a:pt x="1188631" y="4589319"/>
                  </a:lnTo>
                  <a:lnTo>
                    <a:pt x="1176581" y="4554128"/>
                  </a:lnTo>
                  <a:lnTo>
                    <a:pt x="1151064" y="4525254"/>
                  </a:lnTo>
                  <a:lnTo>
                    <a:pt x="1116355" y="4508553"/>
                  </a:lnTo>
                  <a:lnTo>
                    <a:pt x="1079224" y="4506529"/>
                  </a:lnTo>
                  <a:close/>
                </a:path>
                <a:path w="6132830" h="6344920">
                  <a:moveTo>
                    <a:pt x="1006666" y="4202553"/>
                  </a:moveTo>
                  <a:lnTo>
                    <a:pt x="971482" y="4214600"/>
                  </a:lnTo>
                  <a:lnTo>
                    <a:pt x="942620" y="4240111"/>
                  </a:lnTo>
                  <a:lnTo>
                    <a:pt x="925917" y="4274826"/>
                  </a:lnTo>
                  <a:lnTo>
                    <a:pt x="923881" y="4311960"/>
                  </a:lnTo>
                  <a:lnTo>
                    <a:pt x="935916" y="4347142"/>
                  </a:lnTo>
                  <a:lnTo>
                    <a:pt x="961426" y="4376002"/>
                  </a:lnTo>
                  <a:lnTo>
                    <a:pt x="996135" y="4392707"/>
                  </a:lnTo>
                  <a:lnTo>
                    <a:pt x="1033268" y="4394747"/>
                  </a:lnTo>
                  <a:lnTo>
                    <a:pt x="1068455" y="4382715"/>
                  </a:lnTo>
                  <a:lnTo>
                    <a:pt x="1097327" y="4357207"/>
                  </a:lnTo>
                  <a:lnTo>
                    <a:pt x="1114033" y="4322480"/>
                  </a:lnTo>
                  <a:lnTo>
                    <a:pt x="1116065" y="4285340"/>
                  </a:lnTo>
                  <a:lnTo>
                    <a:pt x="1104024" y="4250156"/>
                  </a:lnTo>
                  <a:lnTo>
                    <a:pt x="1078511" y="4221295"/>
                  </a:lnTo>
                  <a:lnTo>
                    <a:pt x="1043801" y="4204582"/>
                  </a:lnTo>
                  <a:lnTo>
                    <a:pt x="1006666" y="4202553"/>
                  </a:lnTo>
                  <a:close/>
                </a:path>
                <a:path w="6132830" h="6344920">
                  <a:moveTo>
                    <a:pt x="902914" y="4825256"/>
                  </a:moveTo>
                  <a:lnTo>
                    <a:pt x="888519" y="4825754"/>
                  </a:lnTo>
                  <a:lnTo>
                    <a:pt x="875877" y="4831529"/>
                  </a:lnTo>
                  <a:lnTo>
                    <a:pt x="866328" y="4841625"/>
                  </a:lnTo>
                  <a:lnTo>
                    <a:pt x="861209" y="4855087"/>
                  </a:lnTo>
                  <a:lnTo>
                    <a:pt x="861707" y="4869469"/>
                  </a:lnTo>
                  <a:lnTo>
                    <a:pt x="867482" y="4882109"/>
                  </a:lnTo>
                  <a:lnTo>
                    <a:pt x="877578" y="4891656"/>
                  </a:lnTo>
                  <a:lnTo>
                    <a:pt x="891040" y="4896761"/>
                  </a:lnTo>
                  <a:lnTo>
                    <a:pt x="905432" y="4896272"/>
                  </a:lnTo>
                  <a:lnTo>
                    <a:pt x="918066" y="4890496"/>
                  </a:lnTo>
                  <a:lnTo>
                    <a:pt x="927614" y="4880395"/>
                  </a:lnTo>
                  <a:lnTo>
                    <a:pt x="932746" y="4866930"/>
                  </a:lnTo>
                  <a:lnTo>
                    <a:pt x="932243" y="4852552"/>
                  </a:lnTo>
                  <a:lnTo>
                    <a:pt x="926461" y="4839920"/>
                  </a:lnTo>
                  <a:lnTo>
                    <a:pt x="916363" y="4830374"/>
                  </a:lnTo>
                  <a:lnTo>
                    <a:pt x="902914" y="4825256"/>
                  </a:lnTo>
                  <a:close/>
                </a:path>
                <a:path w="6132830" h="6344920">
                  <a:moveTo>
                    <a:pt x="406793" y="5418264"/>
                  </a:moveTo>
                  <a:lnTo>
                    <a:pt x="392414" y="5418763"/>
                  </a:lnTo>
                  <a:lnTo>
                    <a:pt x="379779" y="5424540"/>
                  </a:lnTo>
                  <a:lnTo>
                    <a:pt x="370229" y="5434642"/>
                  </a:lnTo>
                  <a:lnTo>
                    <a:pt x="365109" y="5448116"/>
                  </a:lnTo>
                  <a:lnTo>
                    <a:pt x="365625" y="5462486"/>
                  </a:lnTo>
                  <a:lnTo>
                    <a:pt x="371406" y="5475119"/>
                  </a:lnTo>
                  <a:lnTo>
                    <a:pt x="381496" y="5484664"/>
                  </a:lnTo>
                  <a:lnTo>
                    <a:pt x="394940" y="5489770"/>
                  </a:lnTo>
                  <a:lnTo>
                    <a:pt x="409319" y="5489271"/>
                  </a:lnTo>
                  <a:lnTo>
                    <a:pt x="421955" y="5483499"/>
                  </a:lnTo>
                  <a:lnTo>
                    <a:pt x="431505" y="5473409"/>
                  </a:lnTo>
                  <a:lnTo>
                    <a:pt x="436625" y="5459959"/>
                  </a:lnTo>
                  <a:lnTo>
                    <a:pt x="436121" y="5445569"/>
                  </a:lnTo>
                  <a:lnTo>
                    <a:pt x="430344" y="5432931"/>
                  </a:lnTo>
                  <a:lnTo>
                    <a:pt x="420250" y="5423383"/>
                  </a:lnTo>
                  <a:lnTo>
                    <a:pt x="406793" y="5418264"/>
                  </a:lnTo>
                  <a:close/>
                </a:path>
                <a:path w="6132830" h="6344920">
                  <a:moveTo>
                    <a:pt x="1000919" y="3342768"/>
                  </a:moveTo>
                  <a:lnTo>
                    <a:pt x="965733" y="3354807"/>
                  </a:lnTo>
                  <a:lnTo>
                    <a:pt x="936861" y="3380315"/>
                  </a:lnTo>
                  <a:lnTo>
                    <a:pt x="920157" y="3415034"/>
                  </a:lnTo>
                  <a:lnTo>
                    <a:pt x="918127" y="3452174"/>
                  </a:lnTo>
                  <a:lnTo>
                    <a:pt x="930169" y="3487364"/>
                  </a:lnTo>
                  <a:lnTo>
                    <a:pt x="955677" y="3516228"/>
                  </a:lnTo>
                  <a:lnTo>
                    <a:pt x="990392" y="3532941"/>
                  </a:lnTo>
                  <a:lnTo>
                    <a:pt x="1027528" y="3534969"/>
                  </a:lnTo>
                  <a:lnTo>
                    <a:pt x="1062717" y="3522923"/>
                  </a:lnTo>
                  <a:lnTo>
                    <a:pt x="1091589" y="3497411"/>
                  </a:lnTo>
                  <a:lnTo>
                    <a:pt x="1108290" y="3462710"/>
                  </a:lnTo>
                  <a:lnTo>
                    <a:pt x="1110313" y="3425575"/>
                  </a:lnTo>
                  <a:lnTo>
                    <a:pt x="1098264" y="3390385"/>
                  </a:lnTo>
                  <a:lnTo>
                    <a:pt x="1072752" y="3361520"/>
                  </a:lnTo>
                  <a:lnTo>
                    <a:pt x="1038049" y="3344804"/>
                  </a:lnTo>
                  <a:lnTo>
                    <a:pt x="1000919" y="3342768"/>
                  </a:lnTo>
                  <a:close/>
                </a:path>
                <a:path w="6132830" h="6344920">
                  <a:moveTo>
                    <a:pt x="159796" y="5995074"/>
                  </a:moveTo>
                  <a:lnTo>
                    <a:pt x="145412" y="5995588"/>
                  </a:lnTo>
                  <a:lnTo>
                    <a:pt x="132777" y="6001374"/>
                  </a:lnTo>
                  <a:lnTo>
                    <a:pt x="123230" y="6011468"/>
                  </a:lnTo>
                  <a:lnTo>
                    <a:pt x="118111" y="6024905"/>
                  </a:lnTo>
                  <a:lnTo>
                    <a:pt x="118614" y="6039281"/>
                  </a:lnTo>
                  <a:lnTo>
                    <a:pt x="124396" y="6051919"/>
                  </a:lnTo>
                  <a:lnTo>
                    <a:pt x="134494" y="6061468"/>
                  </a:lnTo>
                  <a:lnTo>
                    <a:pt x="147943" y="6066579"/>
                  </a:lnTo>
                  <a:lnTo>
                    <a:pt x="162325" y="6066093"/>
                  </a:lnTo>
                  <a:lnTo>
                    <a:pt x="174964" y="6060324"/>
                  </a:lnTo>
                  <a:lnTo>
                    <a:pt x="184511" y="6050230"/>
                  </a:lnTo>
                  <a:lnTo>
                    <a:pt x="189617" y="6036769"/>
                  </a:lnTo>
                  <a:lnTo>
                    <a:pt x="189132" y="6022382"/>
                  </a:lnTo>
                  <a:lnTo>
                    <a:pt x="183356" y="6009748"/>
                  </a:lnTo>
                  <a:lnTo>
                    <a:pt x="173256" y="6000201"/>
                  </a:lnTo>
                  <a:lnTo>
                    <a:pt x="159796" y="5995074"/>
                  </a:lnTo>
                  <a:close/>
                </a:path>
                <a:path w="6132830" h="6344920">
                  <a:moveTo>
                    <a:pt x="1800520" y="3043708"/>
                  </a:moveTo>
                  <a:lnTo>
                    <a:pt x="1764019" y="3055990"/>
                  </a:lnTo>
                  <a:lnTo>
                    <a:pt x="1735121" y="3081473"/>
                  </a:lnTo>
                  <a:lnTo>
                    <a:pt x="1718810" y="3114901"/>
                  </a:lnTo>
                  <a:lnTo>
                    <a:pt x="1716224" y="3152005"/>
                  </a:lnTo>
                  <a:lnTo>
                    <a:pt x="1728502" y="3188520"/>
                  </a:lnTo>
                  <a:lnTo>
                    <a:pt x="1753989" y="3217410"/>
                  </a:lnTo>
                  <a:lnTo>
                    <a:pt x="1787414" y="3233722"/>
                  </a:lnTo>
                  <a:lnTo>
                    <a:pt x="1824510" y="3236312"/>
                  </a:lnTo>
                  <a:lnTo>
                    <a:pt x="1861011" y="3224037"/>
                  </a:lnTo>
                  <a:lnTo>
                    <a:pt x="1889909" y="3198553"/>
                  </a:lnTo>
                  <a:lnTo>
                    <a:pt x="1906220" y="3165131"/>
                  </a:lnTo>
                  <a:lnTo>
                    <a:pt x="1908806" y="3128030"/>
                  </a:lnTo>
                  <a:lnTo>
                    <a:pt x="1896528" y="3091507"/>
                  </a:lnTo>
                  <a:lnTo>
                    <a:pt x="1871041" y="3062607"/>
                  </a:lnTo>
                  <a:lnTo>
                    <a:pt x="1837616" y="3046294"/>
                  </a:lnTo>
                  <a:lnTo>
                    <a:pt x="1800520" y="3043708"/>
                  </a:lnTo>
                  <a:close/>
                </a:path>
                <a:path w="6132830" h="6344920">
                  <a:moveTo>
                    <a:pt x="41705" y="5205202"/>
                  </a:moveTo>
                  <a:lnTo>
                    <a:pt x="27312" y="5205710"/>
                  </a:lnTo>
                  <a:lnTo>
                    <a:pt x="14676" y="5211491"/>
                  </a:lnTo>
                  <a:lnTo>
                    <a:pt x="5127" y="5221586"/>
                  </a:lnTo>
                  <a:lnTo>
                    <a:pt x="0" y="5235034"/>
                  </a:lnTo>
                  <a:lnTo>
                    <a:pt x="510" y="5249413"/>
                  </a:lnTo>
                  <a:lnTo>
                    <a:pt x="6289" y="5262049"/>
                  </a:lnTo>
                  <a:lnTo>
                    <a:pt x="16381" y="5271598"/>
                  </a:lnTo>
                  <a:lnTo>
                    <a:pt x="29831" y="5276718"/>
                  </a:lnTo>
                  <a:lnTo>
                    <a:pt x="44218" y="5276214"/>
                  </a:lnTo>
                  <a:lnTo>
                    <a:pt x="56852" y="5270437"/>
                  </a:lnTo>
                  <a:lnTo>
                    <a:pt x="66403" y="5260343"/>
                  </a:lnTo>
                  <a:lnTo>
                    <a:pt x="71537" y="5246887"/>
                  </a:lnTo>
                  <a:lnTo>
                    <a:pt x="71020" y="5232508"/>
                  </a:lnTo>
                  <a:lnTo>
                    <a:pt x="65240" y="5219872"/>
                  </a:lnTo>
                  <a:lnTo>
                    <a:pt x="55149" y="5210323"/>
                  </a:lnTo>
                  <a:lnTo>
                    <a:pt x="41705" y="5205202"/>
                  </a:lnTo>
                  <a:close/>
                </a:path>
                <a:path w="6132830" h="6344920">
                  <a:moveTo>
                    <a:pt x="313812" y="5018427"/>
                  </a:moveTo>
                  <a:lnTo>
                    <a:pt x="278624" y="5030469"/>
                  </a:lnTo>
                  <a:lnTo>
                    <a:pt x="249751" y="5055982"/>
                  </a:lnTo>
                  <a:lnTo>
                    <a:pt x="233047" y="5090691"/>
                  </a:lnTo>
                  <a:lnTo>
                    <a:pt x="231017" y="5127825"/>
                  </a:lnTo>
                  <a:lnTo>
                    <a:pt x="243059" y="5163015"/>
                  </a:lnTo>
                  <a:lnTo>
                    <a:pt x="268567" y="5191894"/>
                  </a:lnTo>
                  <a:lnTo>
                    <a:pt x="303296" y="5208589"/>
                  </a:lnTo>
                  <a:lnTo>
                    <a:pt x="340439" y="5210608"/>
                  </a:lnTo>
                  <a:lnTo>
                    <a:pt x="375627" y="5198558"/>
                  </a:lnTo>
                  <a:lnTo>
                    <a:pt x="404490" y="5173046"/>
                  </a:lnTo>
                  <a:lnTo>
                    <a:pt x="421192" y="5138345"/>
                  </a:lnTo>
                  <a:lnTo>
                    <a:pt x="423226" y="5101209"/>
                  </a:lnTo>
                  <a:lnTo>
                    <a:pt x="411185" y="5066020"/>
                  </a:lnTo>
                  <a:lnTo>
                    <a:pt x="385663" y="5037155"/>
                  </a:lnTo>
                  <a:lnTo>
                    <a:pt x="350948" y="5020455"/>
                  </a:lnTo>
                  <a:lnTo>
                    <a:pt x="313812" y="5018427"/>
                  </a:lnTo>
                  <a:close/>
                </a:path>
                <a:path w="6132830" h="6344920">
                  <a:moveTo>
                    <a:pt x="1645189" y="4202957"/>
                  </a:moveTo>
                  <a:lnTo>
                    <a:pt x="1608020" y="4203983"/>
                  </a:lnTo>
                  <a:lnTo>
                    <a:pt x="1572884" y="4219745"/>
                  </a:lnTo>
                  <a:lnTo>
                    <a:pt x="1546597" y="4247921"/>
                  </a:lnTo>
                  <a:lnTo>
                    <a:pt x="1533616" y="4282764"/>
                  </a:lnTo>
                  <a:lnTo>
                    <a:pt x="1534660" y="4319932"/>
                  </a:lnTo>
                  <a:lnTo>
                    <a:pt x="1550444" y="4355082"/>
                  </a:lnTo>
                  <a:lnTo>
                    <a:pt x="1578598" y="4381364"/>
                  </a:lnTo>
                  <a:lnTo>
                    <a:pt x="1613440" y="4394345"/>
                  </a:lnTo>
                  <a:lnTo>
                    <a:pt x="1650611" y="4393304"/>
                  </a:lnTo>
                  <a:lnTo>
                    <a:pt x="1685749" y="4377521"/>
                  </a:lnTo>
                  <a:lnTo>
                    <a:pt x="1712032" y="4349367"/>
                  </a:lnTo>
                  <a:lnTo>
                    <a:pt x="1725016" y="4314525"/>
                  </a:lnTo>
                  <a:lnTo>
                    <a:pt x="1723985" y="4277355"/>
                  </a:lnTo>
                  <a:lnTo>
                    <a:pt x="1708220" y="4242216"/>
                  </a:lnTo>
                  <a:lnTo>
                    <a:pt x="1680039" y="4215942"/>
                  </a:lnTo>
                  <a:lnTo>
                    <a:pt x="1645189" y="4202957"/>
                  </a:lnTo>
                  <a:close/>
                </a:path>
                <a:path w="6132830" h="6344920">
                  <a:moveTo>
                    <a:pt x="1519012" y="2352845"/>
                  </a:moveTo>
                  <a:lnTo>
                    <a:pt x="1483815" y="2364881"/>
                  </a:lnTo>
                  <a:lnTo>
                    <a:pt x="1454929" y="2390377"/>
                  </a:lnTo>
                  <a:lnTo>
                    <a:pt x="1438237" y="2425104"/>
                  </a:lnTo>
                  <a:lnTo>
                    <a:pt x="1436211" y="2462247"/>
                  </a:lnTo>
                  <a:lnTo>
                    <a:pt x="1448248" y="2497437"/>
                  </a:lnTo>
                  <a:lnTo>
                    <a:pt x="1473745" y="2526310"/>
                  </a:lnTo>
                  <a:lnTo>
                    <a:pt x="1508456" y="2543011"/>
                  </a:lnTo>
                  <a:lnTo>
                    <a:pt x="1545592" y="2545032"/>
                  </a:lnTo>
                  <a:lnTo>
                    <a:pt x="1580783" y="2532980"/>
                  </a:lnTo>
                  <a:lnTo>
                    <a:pt x="1609657" y="2507462"/>
                  </a:lnTo>
                  <a:lnTo>
                    <a:pt x="1626362" y="2472752"/>
                  </a:lnTo>
                  <a:lnTo>
                    <a:pt x="1628394" y="2435619"/>
                  </a:lnTo>
                  <a:lnTo>
                    <a:pt x="1616358" y="2400438"/>
                  </a:lnTo>
                  <a:lnTo>
                    <a:pt x="1590862" y="2371582"/>
                  </a:lnTo>
                  <a:lnTo>
                    <a:pt x="1556151" y="2354877"/>
                  </a:lnTo>
                  <a:lnTo>
                    <a:pt x="1519012" y="2352845"/>
                  </a:lnTo>
                  <a:close/>
                </a:path>
                <a:path w="6132830" h="6344920">
                  <a:moveTo>
                    <a:pt x="1744124" y="3389781"/>
                  </a:moveTo>
                  <a:lnTo>
                    <a:pt x="1729746" y="3390270"/>
                  </a:lnTo>
                  <a:lnTo>
                    <a:pt x="1717111" y="3396043"/>
                  </a:lnTo>
                  <a:lnTo>
                    <a:pt x="1707556" y="3406134"/>
                  </a:lnTo>
                  <a:lnTo>
                    <a:pt x="1702419" y="3419581"/>
                  </a:lnTo>
                  <a:lnTo>
                    <a:pt x="1702922" y="3433977"/>
                  </a:lnTo>
                  <a:lnTo>
                    <a:pt x="1708704" y="3446618"/>
                  </a:lnTo>
                  <a:lnTo>
                    <a:pt x="1718802" y="3456168"/>
                  </a:lnTo>
                  <a:lnTo>
                    <a:pt x="1732250" y="3461287"/>
                  </a:lnTo>
                  <a:lnTo>
                    <a:pt x="1746643" y="3460784"/>
                  </a:lnTo>
                  <a:lnTo>
                    <a:pt x="1759280" y="3455002"/>
                  </a:lnTo>
                  <a:lnTo>
                    <a:pt x="1768828" y="3444904"/>
                  </a:lnTo>
                  <a:lnTo>
                    <a:pt x="1773956" y="3431455"/>
                  </a:lnTo>
                  <a:lnTo>
                    <a:pt x="1773457" y="3417073"/>
                  </a:lnTo>
                  <a:lnTo>
                    <a:pt x="1767683" y="3404434"/>
                  </a:lnTo>
                  <a:lnTo>
                    <a:pt x="1757587" y="3394886"/>
                  </a:lnTo>
                  <a:lnTo>
                    <a:pt x="1744124" y="3389781"/>
                  </a:lnTo>
                  <a:close/>
                </a:path>
                <a:path w="6132830" h="6344920">
                  <a:moveTo>
                    <a:pt x="1463630" y="2985553"/>
                  </a:moveTo>
                  <a:lnTo>
                    <a:pt x="1449235" y="2986052"/>
                  </a:lnTo>
                  <a:lnTo>
                    <a:pt x="1436596" y="2991827"/>
                  </a:lnTo>
                  <a:lnTo>
                    <a:pt x="1427053" y="3001918"/>
                  </a:lnTo>
                  <a:lnTo>
                    <a:pt x="1421946" y="3015363"/>
                  </a:lnTo>
                  <a:lnTo>
                    <a:pt x="1422435" y="3029770"/>
                  </a:lnTo>
                  <a:lnTo>
                    <a:pt x="1428211" y="3042415"/>
                  </a:lnTo>
                  <a:lnTo>
                    <a:pt x="1438312" y="3051957"/>
                  </a:lnTo>
                  <a:lnTo>
                    <a:pt x="1451777" y="3057058"/>
                  </a:lnTo>
                  <a:lnTo>
                    <a:pt x="1466148" y="3056565"/>
                  </a:lnTo>
                  <a:lnTo>
                    <a:pt x="1478784" y="3050793"/>
                  </a:lnTo>
                  <a:lnTo>
                    <a:pt x="1488339" y="3040704"/>
                  </a:lnTo>
                  <a:lnTo>
                    <a:pt x="1493462" y="3027258"/>
                  </a:lnTo>
                  <a:lnTo>
                    <a:pt x="1492955" y="3012867"/>
                  </a:lnTo>
                  <a:lnTo>
                    <a:pt x="1487173" y="3000225"/>
                  </a:lnTo>
                  <a:lnTo>
                    <a:pt x="1477078" y="2990673"/>
                  </a:lnTo>
                  <a:lnTo>
                    <a:pt x="1463630" y="2985553"/>
                  </a:lnTo>
                  <a:close/>
                </a:path>
                <a:path w="6132830" h="6344920">
                  <a:moveTo>
                    <a:pt x="2314327" y="3260214"/>
                  </a:moveTo>
                  <a:lnTo>
                    <a:pt x="2299949" y="3260712"/>
                  </a:lnTo>
                  <a:lnTo>
                    <a:pt x="2287317" y="3266484"/>
                  </a:lnTo>
                  <a:lnTo>
                    <a:pt x="2277771" y="3276571"/>
                  </a:lnTo>
                  <a:lnTo>
                    <a:pt x="2272653" y="3290015"/>
                  </a:lnTo>
                  <a:lnTo>
                    <a:pt x="2273155" y="3304419"/>
                  </a:lnTo>
                  <a:lnTo>
                    <a:pt x="2278934" y="3317059"/>
                  </a:lnTo>
                  <a:lnTo>
                    <a:pt x="2289022" y="3326604"/>
                  </a:lnTo>
                  <a:lnTo>
                    <a:pt x="2302453" y="3331720"/>
                  </a:lnTo>
                  <a:lnTo>
                    <a:pt x="2316849" y="3331222"/>
                  </a:lnTo>
                  <a:lnTo>
                    <a:pt x="2329490" y="3325447"/>
                  </a:lnTo>
                  <a:lnTo>
                    <a:pt x="2339039" y="3315351"/>
                  </a:lnTo>
                  <a:lnTo>
                    <a:pt x="2344158" y="3301888"/>
                  </a:lnTo>
                  <a:lnTo>
                    <a:pt x="2343660" y="3287524"/>
                  </a:lnTo>
                  <a:lnTo>
                    <a:pt x="2337885" y="3274891"/>
                  </a:lnTo>
                  <a:lnTo>
                    <a:pt x="2327789" y="3265337"/>
                  </a:lnTo>
                  <a:lnTo>
                    <a:pt x="2314327" y="3260214"/>
                  </a:lnTo>
                  <a:close/>
                </a:path>
                <a:path w="6132830" h="6344920">
                  <a:moveTo>
                    <a:pt x="1080539" y="5566984"/>
                  </a:moveTo>
                  <a:lnTo>
                    <a:pt x="1044020" y="5579264"/>
                  </a:lnTo>
                  <a:lnTo>
                    <a:pt x="1015116" y="5604761"/>
                  </a:lnTo>
                  <a:lnTo>
                    <a:pt x="998802" y="5638189"/>
                  </a:lnTo>
                  <a:lnTo>
                    <a:pt x="996215" y="5675293"/>
                  </a:lnTo>
                  <a:lnTo>
                    <a:pt x="1008492" y="5711815"/>
                  </a:lnTo>
                  <a:lnTo>
                    <a:pt x="1033981" y="5740693"/>
                  </a:lnTo>
                  <a:lnTo>
                    <a:pt x="1067408" y="5756997"/>
                  </a:lnTo>
                  <a:lnTo>
                    <a:pt x="1104505" y="5759582"/>
                  </a:lnTo>
                  <a:lnTo>
                    <a:pt x="1141001" y="5747301"/>
                  </a:lnTo>
                  <a:lnTo>
                    <a:pt x="1169906" y="5721818"/>
                  </a:lnTo>
                  <a:lnTo>
                    <a:pt x="1186219" y="5688392"/>
                  </a:lnTo>
                  <a:lnTo>
                    <a:pt x="1188802" y="5651290"/>
                  </a:lnTo>
                  <a:lnTo>
                    <a:pt x="1176519" y="5614781"/>
                  </a:lnTo>
                  <a:lnTo>
                    <a:pt x="1151043" y="5585886"/>
                  </a:lnTo>
                  <a:lnTo>
                    <a:pt x="1117632" y="5569572"/>
                  </a:lnTo>
                  <a:lnTo>
                    <a:pt x="1080539" y="5566984"/>
                  </a:lnTo>
                  <a:close/>
                </a:path>
                <a:path w="6132830" h="6344920">
                  <a:moveTo>
                    <a:pt x="1283049" y="3895787"/>
                  </a:moveTo>
                  <a:lnTo>
                    <a:pt x="1268657" y="3896290"/>
                  </a:lnTo>
                  <a:lnTo>
                    <a:pt x="1256020" y="3902072"/>
                  </a:lnTo>
                  <a:lnTo>
                    <a:pt x="1246472" y="3912169"/>
                  </a:lnTo>
                  <a:lnTo>
                    <a:pt x="1241344" y="3925618"/>
                  </a:lnTo>
                  <a:lnTo>
                    <a:pt x="1241847" y="3939996"/>
                  </a:lnTo>
                  <a:lnTo>
                    <a:pt x="1247629" y="3952628"/>
                  </a:lnTo>
                  <a:lnTo>
                    <a:pt x="1257727" y="3962174"/>
                  </a:lnTo>
                  <a:lnTo>
                    <a:pt x="1271175" y="3967292"/>
                  </a:lnTo>
                  <a:lnTo>
                    <a:pt x="1285553" y="3966810"/>
                  </a:lnTo>
                  <a:lnTo>
                    <a:pt x="1298189" y="3961039"/>
                  </a:lnTo>
                  <a:lnTo>
                    <a:pt x="1307744" y="3950936"/>
                  </a:lnTo>
                  <a:lnTo>
                    <a:pt x="1312881" y="3937461"/>
                  </a:lnTo>
                  <a:lnTo>
                    <a:pt x="1312365" y="3923083"/>
                  </a:lnTo>
                  <a:lnTo>
                    <a:pt x="1306584" y="3910451"/>
                  </a:lnTo>
                  <a:lnTo>
                    <a:pt x="1296494" y="3900905"/>
                  </a:lnTo>
                  <a:lnTo>
                    <a:pt x="1283049" y="3895787"/>
                  </a:lnTo>
                  <a:close/>
                </a:path>
                <a:path w="6132830" h="6344920">
                  <a:moveTo>
                    <a:pt x="1418837" y="3497972"/>
                  </a:moveTo>
                  <a:lnTo>
                    <a:pt x="1381666" y="3499008"/>
                  </a:lnTo>
                  <a:lnTo>
                    <a:pt x="1346513" y="3514793"/>
                  </a:lnTo>
                  <a:lnTo>
                    <a:pt x="1320239" y="3542959"/>
                  </a:lnTo>
                  <a:lnTo>
                    <a:pt x="1307254" y="3577811"/>
                  </a:lnTo>
                  <a:lnTo>
                    <a:pt x="1308290" y="3614993"/>
                  </a:lnTo>
                  <a:lnTo>
                    <a:pt x="1324074" y="3650150"/>
                  </a:lnTo>
                  <a:lnTo>
                    <a:pt x="1352228" y="3676419"/>
                  </a:lnTo>
                  <a:lnTo>
                    <a:pt x="1387074" y="3689394"/>
                  </a:lnTo>
                  <a:lnTo>
                    <a:pt x="1424254" y="3688356"/>
                  </a:lnTo>
                  <a:lnTo>
                    <a:pt x="1459411" y="3672589"/>
                  </a:lnTo>
                  <a:lnTo>
                    <a:pt x="1485678" y="3644417"/>
                  </a:lnTo>
                  <a:lnTo>
                    <a:pt x="1498657" y="3609562"/>
                  </a:lnTo>
                  <a:lnTo>
                    <a:pt x="1497620" y="3572379"/>
                  </a:lnTo>
                  <a:lnTo>
                    <a:pt x="1481839" y="3537222"/>
                  </a:lnTo>
                  <a:lnTo>
                    <a:pt x="1453678" y="3510953"/>
                  </a:lnTo>
                  <a:lnTo>
                    <a:pt x="1418837" y="3497972"/>
                  </a:lnTo>
                  <a:close/>
                </a:path>
                <a:path w="6132830" h="6344920">
                  <a:moveTo>
                    <a:pt x="1708555" y="4839391"/>
                  </a:moveTo>
                  <a:lnTo>
                    <a:pt x="1694164" y="4839888"/>
                  </a:lnTo>
                  <a:lnTo>
                    <a:pt x="1681526" y="4845665"/>
                  </a:lnTo>
                  <a:lnTo>
                    <a:pt x="1671983" y="4855755"/>
                  </a:lnTo>
                  <a:lnTo>
                    <a:pt x="1666881" y="4869192"/>
                  </a:lnTo>
                  <a:lnTo>
                    <a:pt x="1667366" y="4883582"/>
                  </a:lnTo>
                  <a:lnTo>
                    <a:pt x="1673142" y="4896221"/>
                  </a:lnTo>
                  <a:lnTo>
                    <a:pt x="1683246" y="4905763"/>
                  </a:lnTo>
                  <a:lnTo>
                    <a:pt x="1696712" y="4910866"/>
                  </a:lnTo>
                  <a:lnTo>
                    <a:pt x="1711089" y="4910379"/>
                  </a:lnTo>
                  <a:lnTo>
                    <a:pt x="1723719" y="4904612"/>
                  </a:lnTo>
                  <a:lnTo>
                    <a:pt x="1733259" y="4894521"/>
                  </a:lnTo>
                  <a:lnTo>
                    <a:pt x="1738365" y="4881066"/>
                  </a:lnTo>
                  <a:lnTo>
                    <a:pt x="1737879" y="4866673"/>
                  </a:lnTo>
                  <a:lnTo>
                    <a:pt x="1732110" y="4854040"/>
                  </a:lnTo>
                  <a:lnTo>
                    <a:pt x="1722017" y="4844501"/>
                  </a:lnTo>
                  <a:lnTo>
                    <a:pt x="1708555" y="4839391"/>
                  </a:lnTo>
                  <a:close/>
                </a:path>
                <a:path w="6132830" h="6344920">
                  <a:moveTo>
                    <a:pt x="3921214" y="529782"/>
                  </a:moveTo>
                  <a:lnTo>
                    <a:pt x="3886519" y="543171"/>
                  </a:lnTo>
                  <a:lnTo>
                    <a:pt x="3858667" y="569783"/>
                  </a:lnTo>
                  <a:lnTo>
                    <a:pt x="3843307" y="605120"/>
                  </a:lnTo>
                  <a:lnTo>
                    <a:pt x="3842710" y="642303"/>
                  </a:lnTo>
                  <a:lnTo>
                    <a:pt x="3856099" y="676995"/>
                  </a:lnTo>
                  <a:lnTo>
                    <a:pt x="3882698" y="704858"/>
                  </a:lnTo>
                  <a:lnTo>
                    <a:pt x="3918026" y="720205"/>
                  </a:lnTo>
                  <a:lnTo>
                    <a:pt x="3955210" y="720800"/>
                  </a:lnTo>
                  <a:lnTo>
                    <a:pt x="3989907" y="707408"/>
                  </a:lnTo>
                  <a:lnTo>
                    <a:pt x="4017772" y="680796"/>
                  </a:lnTo>
                  <a:lnTo>
                    <a:pt x="4033133" y="645481"/>
                  </a:lnTo>
                  <a:lnTo>
                    <a:pt x="4033726" y="608298"/>
                  </a:lnTo>
                  <a:lnTo>
                    <a:pt x="4020327" y="573600"/>
                  </a:lnTo>
                  <a:lnTo>
                    <a:pt x="3993710" y="545742"/>
                  </a:lnTo>
                  <a:lnTo>
                    <a:pt x="3958396" y="530383"/>
                  </a:lnTo>
                  <a:lnTo>
                    <a:pt x="3921214" y="529782"/>
                  </a:lnTo>
                  <a:close/>
                </a:path>
                <a:path w="6132830" h="6344920">
                  <a:moveTo>
                    <a:pt x="3563237" y="1043828"/>
                  </a:moveTo>
                  <a:lnTo>
                    <a:pt x="3549343" y="1044213"/>
                  </a:lnTo>
                  <a:lnTo>
                    <a:pt x="3536195" y="1050104"/>
                  </a:lnTo>
                  <a:lnTo>
                    <a:pt x="3526384" y="1060623"/>
                  </a:lnTo>
                  <a:lnTo>
                    <a:pt x="3521538" y="1073645"/>
                  </a:lnTo>
                  <a:lnTo>
                    <a:pt x="3521923" y="1087543"/>
                  </a:lnTo>
                  <a:lnTo>
                    <a:pt x="3527808" y="1100688"/>
                  </a:lnTo>
                  <a:lnTo>
                    <a:pt x="3538340" y="1110487"/>
                  </a:lnTo>
                  <a:lnTo>
                    <a:pt x="3551359" y="1115328"/>
                  </a:lnTo>
                  <a:lnTo>
                    <a:pt x="3565243" y="1114941"/>
                  </a:lnTo>
                  <a:lnTo>
                    <a:pt x="3578372" y="1109055"/>
                  </a:lnTo>
                  <a:lnTo>
                    <a:pt x="3588198" y="1098532"/>
                  </a:lnTo>
                  <a:lnTo>
                    <a:pt x="3593050" y="1085515"/>
                  </a:lnTo>
                  <a:lnTo>
                    <a:pt x="3592667" y="1071632"/>
                  </a:lnTo>
                  <a:lnTo>
                    <a:pt x="3586791" y="1058512"/>
                  </a:lnTo>
                  <a:lnTo>
                    <a:pt x="3576258" y="1048683"/>
                  </a:lnTo>
                  <a:lnTo>
                    <a:pt x="3563237" y="1043828"/>
                  </a:lnTo>
                  <a:close/>
                </a:path>
                <a:path w="6132830" h="6344920">
                  <a:moveTo>
                    <a:pt x="3989094" y="1959834"/>
                  </a:moveTo>
                  <a:lnTo>
                    <a:pt x="3975206" y="1960225"/>
                  </a:lnTo>
                  <a:lnTo>
                    <a:pt x="3962078" y="1966128"/>
                  </a:lnTo>
                  <a:lnTo>
                    <a:pt x="3952261" y="1976647"/>
                  </a:lnTo>
                  <a:lnTo>
                    <a:pt x="3947411" y="1989667"/>
                  </a:lnTo>
                  <a:lnTo>
                    <a:pt x="3947795" y="2003558"/>
                  </a:lnTo>
                  <a:lnTo>
                    <a:pt x="3953680" y="2016692"/>
                  </a:lnTo>
                  <a:lnTo>
                    <a:pt x="3964214" y="2026507"/>
                  </a:lnTo>
                  <a:lnTo>
                    <a:pt x="3977238" y="2031358"/>
                  </a:lnTo>
                  <a:lnTo>
                    <a:pt x="3991132" y="2030965"/>
                  </a:lnTo>
                  <a:lnTo>
                    <a:pt x="4004275" y="2025048"/>
                  </a:lnTo>
                  <a:lnTo>
                    <a:pt x="4014074" y="2014533"/>
                  </a:lnTo>
                  <a:lnTo>
                    <a:pt x="4018914" y="2001521"/>
                  </a:lnTo>
                  <a:lnTo>
                    <a:pt x="4018523" y="1987640"/>
                  </a:lnTo>
                  <a:lnTo>
                    <a:pt x="4012631" y="1974515"/>
                  </a:lnTo>
                  <a:lnTo>
                    <a:pt x="4002113" y="1964687"/>
                  </a:lnTo>
                  <a:lnTo>
                    <a:pt x="3989094" y="1959834"/>
                  </a:lnTo>
                  <a:close/>
                </a:path>
                <a:path w="6132830" h="6344920">
                  <a:moveTo>
                    <a:pt x="3244400" y="1947028"/>
                  </a:moveTo>
                  <a:lnTo>
                    <a:pt x="3208526" y="1956840"/>
                  </a:lnTo>
                  <a:lnTo>
                    <a:pt x="3178953" y="1979383"/>
                  </a:lnTo>
                  <a:lnTo>
                    <a:pt x="3159631" y="2012703"/>
                  </a:lnTo>
                  <a:lnTo>
                    <a:pt x="3154752" y="2050927"/>
                  </a:lnTo>
                  <a:lnTo>
                    <a:pt x="3164567" y="2086802"/>
                  </a:lnTo>
                  <a:lnTo>
                    <a:pt x="3187118" y="2116376"/>
                  </a:lnTo>
                  <a:lnTo>
                    <a:pt x="3220446" y="2135694"/>
                  </a:lnTo>
                  <a:lnTo>
                    <a:pt x="3258655" y="2140573"/>
                  </a:lnTo>
                  <a:lnTo>
                    <a:pt x="3294529" y="2130758"/>
                  </a:lnTo>
                  <a:lnTo>
                    <a:pt x="3324106" y="2108207"/>
                  </a:lnTo>
                  <a:lnTo>
                    <a:pt x="3343426" y="2074879"/>
                  </a:lnTo>
                  <a:lnTo>
                    <a:pt x="3348293" y="2036670"/>
                  </a:lnTo>
                  <a:lnTo>
                    <a:pt x="3338472" y="2000796"/>
                  </a:lnTo>
                  <a:lnTo>
                    <a:pt x="3315928" y="1971218"/>
                  </a:lnTo>
                  <a:lnTo>
                    <a:pt x="3282622" y="1951898"/>
                  </a:lnTo>
                  <a:lnTo>
                    <a:pt x="3244400" y="1947028"/>
                  </a:lnTo>
                  <a:close/>
                </a:path>
                <a:path w="6132830" h="6344920">
                  <a:moveTo>
                    <a:pt x="3093917" y="2592538"/>
                  </a:moveTo>
                  <a:lnTo>
                    <a:pt x="3056739" y="2593574"/>
                  </a:lnTo>
                  <a:lnTo>
                    <a:pt x="3021593" y="2609355"/>
                  </a:lnTo>
                  <a:lnTo>
                    <a:pt x="2995311" y="2637508"/>
                  </a:lnTo>
                  <a:lnTo>
                    <a:pt x="2982328" y="2672354"/>
                  </a:lnTo>
                  <a:lnTo>
                    <a:pt x="2983362" y="2709534"/>
                  </a:lnTo>
                  <a:lnTo>
                    <a:pt x="2999133" y="2744691"/>
                  </a:lnTo>
                  <a:lnTo>
                    <a:pt x="3027312" y="2770960"/>
                  </a:lnTo>
                  <a:lnTo>
                    <a:pt x="3062163" y="2783942"/>
                  </a:lnTo>
                  <a:lnTo>
                    <a:pt x="3099338" y="2782909"/>
                  </a:lnTo>
                  <a:lnTo>
                    <a:pt x="3134490" y="2767130"/>
                  </a:lnTo>
                  <a:lnTo>
                    <a:pt x="3160770" y="2738963"/>
                  </a:lnTo>
                  <a:lnTo>
                    <a:pt x="3173748" y="2704111"/>
                  </a:lnTo>
                  <a:lnTo>
                    <a:pt x="3172713" y="2666934"/>
                  </a:lnTo>
                  <a:lnTo>
                    <a:pt x="3156950" y="2631794"/>
                  </a:lnTo>
                  <a:lnTo>
                    <a:pt x="3128773" y="2605520"/>
                  </a:lnTo>
                  <a:lnTo>
                    <a:pt x="3093917" y="2592538"/>
                  </a:lnTo>
                  <a:close/>
                </a:path>
                <a:path w="6132830" h="6344920">
                  <a:moveTo>
                    <a:pt x="3954089" y="1402789"/>
                  </a:moveTo>
                  <a:lnTo>
                    <a:pt x="3916904" y="1403824"/>
                  </a:lnTo>
                  <a:lnTo>
                    <a:pt x="3881756" y="1419590"/>
                  </a:lnTo>
                  <a:lnTo>
                    <a:pt x="3855491" y="1447762"/>
                  </a:lnTo>
                  <a:lnTo>
                    <a:pt x="3842516" y="1482617"/>
                  </a:lnTo>
                  <a:lnTo>
                    <a:pt x="3843551" y="1519800"/>
                  </a:lnTo>
                  <a:lnTo>
                    <a:pt x="3859317" y="1554957"/>
                  </a:lnTo>
                  <a:lnTo>
                    <a:pt x="3887488" y="1581226"/>
                  </a:lnTo>
                  <a:lnTo>
                    <a:pt x="3922343" y="1594201"/>
                  </a:lnTo>
                  <a:lnTo>
                    <a:pt x="3959527" y="1593164"/>
                  </a:lnTo>
                  <a:lnTo>
                    <a:pt x="3994684" y="1577396"/>
                  </a:lnTo>
                  <a:lnTo>
                    <a:pt x="4020958" y="1549225"/>
                  </a:lnTo>
                  <a:lnTo>
                    <a:pt x="4033940" y="1514370"/>
                  </a:lnTo>
                  <a:lnTo>
                    <a:pt x="4032904" y="1477186"/>
                  </a:lnTo>
                  <a:lnTo>
                    <a:pt x="4017123" y="1442029"/>
                  </a:lnTo>
                  <a:lnTo>
                    <a:pt x="3988948" y="1415764"/>
                  </a:lnTo>
                  <a:lnTo>
                    <a:pt x="3954089" y="1402789"/>
                  </a:lnTo>
                  <a:close/>
                </a:path>
                <a:path w="6132830" h="6344920">
                  <a:moveTo>
                    <a:pt x="3417297" y="1635336"/>
                  </a:moveTo>
                  <a:lnTo>
                    <a:pt x="3380121" y="1636369"/>
                  </a:lnTo>
                  <a:lnTo>
                    <a:pt x="3344976" y="1652148"/>
                  </a:lnTo>
                  <a:lnTo>
                    <a:pt x="3318694" y="1680320"/>
                  </a:lnTo>
                  <a:lnTo>
                    <a:pt x="3305710" y="1715175"/>
                  </a:lnTo>
                  <a:lnTo>
                    <a:pt x="3306745" y="1752358"/>
                  </a:lnTo>
                  <a:lnTo>
                    <a:pt x="3322516" y="1787516"/>
                  </a:lnTo>
                  <a:lnTo>
                    <a:pt x="3350682" y="1813784"/>
                  </a:lnTo>
                  <a:lnTo>
                    <a:pt x="3385531" y="1826755"/>
                  </a:lnTo>
                  <a:lnTo>
                    <a:pt x="3422707" y="1825709"/>
                  </a:lnTo>
                  <a:lnTo>
                    <a:pt x="3457852" y="1809923"/>
                  </a:lnTo>
                  <a:lnTo>
                    <a:pt x="3484138" y="1781771"/>
                  </a:lnTo>
                  <a:lnTo>
                    <a:pt x="3497126" y="1746928"/>
                  </a:lnTo>
                  <a:lnTo>
                    <a:pt x="3496092" y="1709748"/>
                  </a:lnTo>
                  <a:lnTo>
                    <a:pt x="3480312" y="1674587"/>
                  </a:lnTo>
                  <a:lnTo>
                    <a:pt x="3452147" y="1648318"/>
                  </a:lnTo>
                  <a:lnTo>
                    <a:pt x="3417297" y="1635336"/>
                  </a:lnTo>
                  <a:close/>
                </a:path>
                <a:path w="6132830" h="6344920">
                  <a:moveTo>
                    <a:pt x="3343978" y="1142975"/>
                  </a:moveTo>
                  <a:lnTo>
                    <a:pt x="3330085" y="1143355"/>
                  </a:lnTo>
                  <a:lnTo>
                    <a:pt x="3316956" y="1149242"/>
                  </a:lnTo>
                  <a:lnTo>
                    <a:pt x="3307139" y="1159765"/>
                  </a:lnTo>
                  <a:lnTo>
                    <a:pt x="3302290" y="1172792"/>
                  </a:lnTo>
                  <a:lnTo>
                    <a:pt x="3302678" y="1186685"/>
                  </a:lnTo>
                  <a:lnTo>
                    <a:pt x="3308569" y="1199806"/>
                  </a:lnTo>
                  <a:lnTo>
                    <a:pt x="3319102" y="1209622"/>
                  </a:lnTo>
                  <a:lnTo>
                    <a:pt x="3332123" y="1214478"/>
                  </a:lnTo>
                  <a:lnTo>
                    <a:pt x="3346008" y="1214101"/>
                  </a:lnTo>
                  <a:lnTo>
                    <a:pt x="3359133" y="1208214"/>
                  </a:lnTo>
                  <a:lnTo>
                    <a:pt x="3368950" y="1197695"/>
                  </a:lnTo>
                  <a:lnTo>
                    <a:pt x="3373799" y="1184673"/>
                  </a:lnTo>
                  <a:lnTo>
                    <a:pt x="3373411" y="1170775"/>
                  </a:lnTo>
                  <a:lnTo>
                    <a:pt x="3367520" y="1157629"/>
                  </a:lnTo>
                  <a:lnTo>
                    <a:pt x="3357000" y="1147825"/>
                  </a:lnTo>
                  <a:lnTo>
                    <a:pt x="3343978" y="1142975"/>
                  </a:lnTo>
                  <a:close/>
                </a:path>
                <a:path w="6132830" h="6344920">
                  <a:moveTo>
                    <a:pt x="5667180" y="298001"/>
                  </a:moveTo>
                  <a:lnTo>
                    <a:pt x="5630008" y="299043"/>
                  </a:lnTo>
                  <a:lnTo>
                    <a:pt x="5594855" y="314817"/>
                  </a:lnTo>
                  <a:lnTo>
                    <a:pt x="5568573" y="342983"/>
                  </a:lnTo>
                  <a:lnTo>
                    <a:pt x="5555592" y="377832"/>
                  </a:lnTo>
                  <a:lnTo>
                    <a:pt x="5556633" y="415008"/>
                  </a:lnTo>
                  <a:lnTo>
                    <a:pt x="5572416" y="450153"/>
                  </a:lnTo>
                  <a:lnTo>
                    <a:pt x="5600578" y="476423"/>
                  </a:lnTo>
                  <a:lnTo>
                    <a:pt x="5635420" y="489407"/>
                  </a:lnTo>
                  <a:lnTo>
                    <a:pt x="5672585" y="488380"/>
                  </a:lnTo>
                  <a:lnTo>
                    <a:pt x="5707721" y="472613"/>
                  </a:lnTo>
                  <a:lnTo>
                    <a:pt x="5734004" y="444434"/>
                  </a:lnTo>
                  <a:lnTo>
                    <a:pt x="5746988" y="409584"/>
                  </a:lnTo>
                  <a:lnTo>
                    <a:pt x="5745957" y="372409"/>
                  </a:lnTo>
                  <a:lnTo>
                    <a:pt x="5730192" y="337256"/>
                  </a:lnTo>
                  <a:lnTo>
                    <a:pt x="5702025" y="310977"/>
                  </a:lnTo>
                  <a:lnTo>
                    <a:pt x="5667180" y="298001"/>
                  </a:lnTo>
                  <a:close/>
                </a:path>
                <a:path w="6132830" h="6344920">
                  <a:moveTo>
                    <a:pt x="6030552" y="1000468"/>
                  </a:moveTo>
                  <a:lnTo>
                    <a:pt x="6016689" y="1001442"/>
                  </a:lnTo>
                  <a:lnTo>
                    <a:pt x="6004199" y="1007530"/>
                  </a:lnTo>
                  <a:lnTo>
                    <a:pt x="5994676" y="1018304"/>
                  </a:lnTo>
                  <a:lnTo>
                    <a:pt x="5990071" y="1031953"/>
                  </a:lnTo>
                  <a:lnTo>
                    <a:pt x="5991032" y="1045818"/>
                  </a:lnTo>
                  <a:lnTo>
                    <a:pt x="5997129" y="1058313"/>
                  </a:lnTo>
                  <a:lnTo>
                    <a:pt x="6007932" y="1067852"/>
                  </a:lnTo>
                  <a:lnTo>
                    <a:pt x="6021572" y="1072420"/>
                  </a:lnTo>
                  <a:lnTo>
                    <a:pt x="6035435" y="1071441"/>
                  </a:lnTo>
                  <a:lnTo>
                    <a:pt x="6047925" y="1065337"/>
                  </a:lnTo>
                  <a:lnTo>
                    <a:pt x="6057449" y="1054533"/>
                  </a:lnTo>
                  <a:lnTo>
                    <a:pt x="6062040" y="1040911"/>
                  </a:lnTo>
                  <a:lnTo>
                    <a:pt x="6061073" y="1027056"/>
                  </a:lnTo>
                  <a:lnTo>
                    <a:pt x="6054979" y="1014566"/>
                  </a:lnTo>
                  <a:lnTo>
                    <a:pt x="6044192" y="1005037"/>
                  </a:lnTo>
                  <a:lnTo>
                    <a:pt x="6030552" y="1000468"/>
                  </a:lnTo>
                  <a:close/>
                </a:path>
                <a:path w="6132830" h="6344920">
                  <a:moveTo>
                    <a:pt x="5315602" y="874611"/>
                  </a:moveTo>
                  <a:lnTo>
                    <a:pt x="5301741" y="875579"/>
                  </a:lnTo>
                  <a:lnTo>
                    <a:pt x="5289251" y="881673"/>
                  </a:lnTo>
                  <a:lnTo>
                    <a:pt x="5279724" y="892464"/>
                  </a:lnTo>
                  <a:lnTo>
                    <a:pt x="5275146" y="906111"/>
                  </a:lnTo>
                  <a:lnTo>
                    <a:pt x="5276115" y="919968"/>
                  </a:lnTo>
                  <a:lnTo>
                    <a:pt x="5282211" y="932443"/>
                  </a:lnTo>
                  <a:lnTo>
                    <a:pt x="5293011" y="941950"/>
                  </a:lnTo>
                  <a:lnTo>
                    <a:pt x="5306646" y="946555"/>
                  </a:lnTo>
                  <a:lnTo>
                    <a:pt x="5320500" y="945596"/>
                  </a:lnTo>
                  <a:lnTo>
                    <a:pt x="5332983" y="939506"/>
                  </a:lnTo>
                  <a:lnTo>
                    <a:pt x="5342507" y="928715"/>
                  </a:lnTo>
                  <a:lnTo>
                    <a:pt x="5347097" y="915061"/>
                  </a:lnTo>
                  <a:lnTo>
                    <a:pt x="5346134" y="901192"/>
                  </a:lnTo>
                  <a:lnTo>
                    <a:pt x="5340041" y="888705"/>
                  </a:lnTo>
                  <a:lnTo>
                    <a:pt x="5329240" y="879198"/>
                  </a:lnTo>
                  <a:lnTo>
                    <a:pt x="5315602" y="874611"/>
                  </a:lnTo>
                  <a:close/>
                </a:path>
                <a:path w="6132830" h="6344920">
                  <a:moveTo>
                    <a:pt x="5970274" y="246437"/>
                  </a:moveTo>
                  <a:lnTo>
                    <a:pt x="5955902" y="247343"/>
                  </a:lnTo>
                  <a:lnTo>
                    <a:pt x="5943019" y="253738"/>
                  </a:lnTo>
                  <a:lnTo>
                    <a:pt x="5933901" y="264222"/>
                  </a:lnTo>
                  <a:lnTo>
                    <a:pt x="5929375" y="277360"/>
                  </a:lnTo>
                  <a:lnTo>
                    <a:pt x="5930269" y="291718"/>
                  </a:lnTo>
                  <a:lnTo>
                    <a:pt x="5936682" y="304617"/>
                  </a:lnTo>
                  <a:lnTo>
                    <a:pt x="5947176" y="313736"/>
                  </a:lnTo>
                  <a:lnTo>
                    <a:pt x="5960318" y="318249"/>
                  </a:lnTo>
                  <a:lnTo>
                    <a:pt x="5974676" y="317330"/>
                  </a:lnTo>
                  <a:lnTo>
                    <a:pt x="5987566" y="310952"/>
                  </a:lnTo>
                  <a:lnTo>
                    <a:pt x="5996681" y="300479"/>
                  </a:lnTo>
                  <a:lnTo>
                    <a:pt x="6001201" y="287337"/>
                  </a:lnTo>
                  <a:lnTo>
                    <a:pt x="6000309" y="272955"/>
                  </a:lnTo>
                  <a:lnTo>
                    <a:pt x="5993900" y="260072"/>
                  </a:lnTo>
                  <a:lnTo>
                    <a:pt x="5983414" y="250957"/>
                  </a:lnTo>
                  <a:lnTo>
                    <a:pt x="5970274" y="246437"/>
                  </a:lnTo>
                  <a:close/>
                </a:path>
                <a:path w="6132830" h="6344920">
                  <a:moveTo>
                    <a:pt x="4761160" y="903417"/>
                  </a:moveTo>
                  <a:lnTo>
                    <a:pt x="4725286" y="913232"/>
                  </a:lnTo>
                  <a:lnTo>
                    <a:pt x="4695713" y="935783"/>
                  </a:lnTo>
                  <a:lnTo>
                    <a:pt x="4676391" y="969111"/>
                  </a:lnTo>
                  <a:lnTo>
                    <a:pt x="4671512" y="1007325"/>
                  </a:lnTo>
                  <a:lnTo>
                    <a:pt x="4681329" y="1043190"/>
                  </a:lnTo>
                  <a:lnTo>
                    <a:pt x="4703887" y="1072761"/>
                  </a:lnTo>
                  <a:lnTo>
                    <a:pt x="4737227" y="1092092"/>
                  </a:lnTo>
                  <a:lnTo>
                    <a:pt x="4775441" y="1096962"/>
                  </a:lnTo>
                  <a:lnTo>
                    <a:pt x="4811315" y="1087150"/>
                  </a:lnTo>
                  <a:lnTo>
                    <a:pt x="4840893" y="1064607"/>
                  </a:lnTo>
                  <a:lnTo>
                    <a:pt x="4860218" y="1031287"/>
                  </a:lnTo>
                  <a:lnTo>
                    <a:pt x="4865079" y="993061"/>
                  </a:lnTo>
                  <a:lnTo>
                    <a:pt x="4855256" y="957188"/>
                  </a:lnTo>
                  <a:lnTo>
                    <a:pt x="4832705" y="927617"/>
                  </a:lnTo>
                  <a:lnTo>
                    <a:pt x="4799382" y="908296"/>
                  </a:lnTo>
                  <a:lnTo>
                    <a:pt x="4761160" y="903417"/>
                  </a:lnTo>
                  <a:close/>
                </a:path>
                <a:path w="6132830" h="6344920">
                  <a:moveTo>
                    <a:pt x="4962843" y="0"/>
                  </a:moveTo>
                  <a:lnTo>
                    <a:pt x="4948465" y="502"/>
                  </a:lnTo>
                  <a:lnTo>
                    <a:pt x="4935832" y="6285"/>
                  </a:lnTo>
                  <a:lnTo>
                    <a:pt x="4926283" y="16382"/>
                  </a:lnTo>
                  <a:lnTo>
                    <a:pt x="4921159" y="29831"/>
                  </a:lnTo>
                  <a:lnTo>
                    <a:pt x="4921663" y="44224"/>
                  </a:lnTo>
                  <a:lnTo>
                    <a:pt x="4927440" y="56860"/>
                  </a:lnTo>
                  <a:lnTo>
                    <a:pt x="4937534" y="66409"/>
                  </a:lnTo>
                  <a:lnTo>
                    <a:pt x="4950990" y="71537"/>
                  </a:lnTo>
                  <a:lnTo>
                    <a:pt x="4965372" y="71020"/>
                  </a:lnTo>
                  <a:lnTo>
                    <a:pt x="4978013" y="65240"/>
                  </a:lnTo>
                  <a:lnTo>
                    <a:pt x="4987563" y="55149"/>
                  </a:lnTo>
                  <a:lnTo>
                    <a:pt x="4992675" y="41705"/>
                  </a:lnTo>
                  <a:lnTo>
                    <a:pt x="4992163" y="27323"/>
                  </a:lnTo>
                  <a:lnTo>
                    <a:pt x="4986390" y="14680"/>
                  </a:lnTo>
                  <a:lnTo>
                    <a:pt x="4976301" y="5123"/>
                  </a:lnTo>
                  <a:lnTo>
                    <a:pt x="4962843" y="0"/>
                  </a:lnTo>
                  <a:close/>
                </a:path>
                <a:path w="6132830" h="6344920">
                  <a:moveTo>
                    <a:pt x="5083265" y="740237"/>
                  </a:moveTo>
                  <a:lnTo>
                    <a:pt x="5068892" y="741139"/>
                  </a:lnTo>
                  <a:lnTo>
                    <a:pt x="5056002" y="747534"/>
                  </a:lnTo>
                  <a:lnTo>
                    <a:pt x="5046888" y="758021"/>
                  </a:lnTo>
                  <a:lnTo>
                    <a:pt x="5042367" y="771166"/>
                  </a:lnTo>
                  <a:lnTo>
                    <a:pt x="5043260" y="785536"/>
                  </a:lnTo>
                  <a:lnTo>
                    <a:pt x="5049668" y="798431"/>
                  </a:lnTo>
                  <a:lnTo>
                    <a:pt x="5060154" y="807546"/>
                  </a:lnTo>
                  <a:lnTo>
                    <a:pt x="5073295" y="812058"/>
                  </a:lnTo>
                  <a:lnTo>
                    <a:pt x="5087667" y="811148"/>
                  </a:lnTo>
                  <a:lnTo>
                    <a:pt x="5100548" y="804756"/>
                  </a:lnTo>
                  <a:lnTo>
                    <a:pt x="5109663" y="794276"/>
                  </a:lnTo>
                  <a:lnTo>
                    <a:pt x="5114189" y="781139"/>
                  </a:lnTo>
                  <a:lnTo>
                    <a:pt x="5113299" y="766772"/>
                  </a:lnTo>
                  <a:lnTo>
                    <a:pt x="5106895" y="753886"/>
                  </a:lnTo>
                  <a:lnTo>
                    <a:pt x="5096408" y="744763"/>
                  </a:lnTo>
                  <a:lnTo>
                    <a:pt x="5083265" y="740237"/>
                  </a:lnTo>
                  <a:close/>
                </a:path>
                <a:path w="6132830" h="6344920">
                  <a:moveTo>
                    <a:pt x="2169504" y="3740346"/>
                  </a:moveTo>
                  <a:lnTo>
                    <a:pt x="2155122" y="3740833"/>
                  </a:lnTo>
                  <a:lnTo>
                    <a:pt x="2142479" y="3746604"/>
                  </a:lnTo>
                  <a:lnTo>
                    <a:pt x="2132922" y="3756704"/>
                  </a:lnTo>
                  <a:lnTo>
                    <a:pt x="2127799" y="3770178"/>
                  </a:lnTo>
                  <a:lnTo>
                    <a:pt x="2128302" y="3784555"/>
                  </a:lnTo>
                  <a:lnTo>
                    <a:pt x="2134086" y="3797184"/>
                  </a:lnTo>
                  <a:lnTo>
                    <a:pt x="2144190" y="3806720"/>
                  </a:lnTo>
                  <a:lnTo>
                    <a:pt x="2157651" y="3811821"/>
                  </a:lnTo>
                  <a:lnTo>
                    <a:pt x="2172030" y="3811336"/>
                  </a:lnTo>
                  <a:lnTo>
                    <a:pt x="2184666" y="3805563"/>
                  </a:lnTo>
                  <a:lnTo>
                    <a:pt x="2194215" y="3795469"/>
                  </a:lnTo>
                  <a:lnTo>
                    <a:pt x="2199336" y="3782020"/>
                  </a:lnTo>
                  <a:lnTo>
                    <a:pt x="2198819" y="3767631"/>
                  </a:lnTo>
                  <a:lnTo>
                    <a:pt x="2193039" y="3754995"/>
                  </a:lnTo>
                  <a:lnTo>
                    <a:pt x="2182949" y="3745453"/>
                  </a:lnTo>
                  <a:lnTo>
                    <a:pt x="2169504" y="3740346"/>
                  </a:lnTo>
                  <a:close/>
                </a:path>
                <a:path w="6132830" h="6344920">
                  <a:moveTo>
                    <a:pt x="2424868" y="1882581"/>
                  </a:moveTo>
                  <a:lnTo>
                    <a:pt x="2410472" y="1883071"/>
                  </a:lnTo>
                  <a:lnTo>
                    <a:pt x="2397831" y="1888844"/>
                  </a:lnTo>
                  <a:lnTo>
                    <a:pt x="2388282" y="1898930"/>
                  </a:lnTo>
                  <a:lnTo>
                    <a:pt x="2383163" y="1912360"/>
                  </a:lnTo>
                  <a:lnTo>
                    <a:pt x="2383661" y="1926765"/>
                  </a:lnTo>
                  <a:lnTo>
                    <a:pt x="2389436" y="1939405"/>
                  </a:lnTo>
                  <a:lnTo>
                    <a:pt x="2399532" y="1948949"/>
                  </a:lnTo>
                  <a:lnTo>
                    <a:pt x="2412994" y="1954066"/>
                  </a:lnTo>
                  <a:lnTo>
                    <a:pt x="2427372" y="1953568"/>
                  </a:lnTo>
                  <a:lnTo>
                    <a:pt x="2440008" y="1947796"/>
                  </a:lnTo>
                  <a:lnTo>
                    <a:pt x="2449563" y="1937709"/>
                  </a:lnTo>
                  <a:lnTo>
                    <a:pt x="2454700" y="1924266"/>
                  </a:lnTo>
                  <a:lnTo>
                    <a:pt x="2454183" y="1909883"/>
                  </a:lnTo>
                  <a:lnTo>
                    <a:pt x="2448403" y="1897243"/>
                  </a:lnTo>
                  <a:lnTo>
                    <a:pt x="2438313" y="1887692"/>
                  </a:lnTo>
                  <a:lnTo>
                    <a:pt x="2424868" y="1882581"/>
                  </a:lnTo>
                  <a:close/>
                </a:path>
                <a:path w="6132830" h="6344920">
                  <a:moveTo>
                    <a:pt x="2569501" y="2045302"/>
                  </a:moveTo>
                  <a:lnTo>
                    <a:pt x="2534804" y="2058687"/>
                  </a:lnTo>
                  <a:lnTo>
                    <a:pt x="2506939" y="2085287"/>
                  </a:lnTo>
                  <a:lnTo>
                    <a:pt x="2491595" y="2120619"/>
                  </a:lnTo>
                  <a:lnTo>
                    <a:pt x="2491005" y="2157811"/>
                  </a:lnTo>
                  <a:lnTo>
                    <a:pt x="2504397" y="2192509"/>
                  </a:lnTo>
                  <a:lnTo>
                    <a:pt x="2531001" y="2220361"/>
                  </a:lnTo>
                  <a:lnTo>
                    <a:pt x="2566315" y="2235722"/>
                  </a:lnTo>
                  <a:lnTo>
                    <a:pt x="2603497" y="2236318"/>
                  </a:lnTo>
                  <a:lnTo>
                    <a:pt x="2638192" y="2222925"/>
                  </a:lnTo>
                  <a:lnTo>
                    <a:pt x="2666044" y="2196320"/>
                  </a:lnTo>
                  <a:lnTo>
                    <a:pt x="2681405" y="2160997"/>
                  </a:lnTo>
                  <a:lnTo>
                    <a:pt x="2682002" y="2123813"/>
                  </a:lnTo>
                  <a:lnTo>
                    <a:pt x="2668612" y="2089117"/>
                  </a:lnTo>
                  <a:lnTo>
                    <a:pt x="2642013" y="2061256"/>
                  </a:lnTo>
                  <a:lnTo>
                    <a:pt x="2606685" y="2045903"/>
                  </a:lnTo>
                  <a:lnTo>
                    <a:pt x="2569501" y="2045302"/>
                  </a:lnTo>
                  <a:close/>
                </a:path>
                <a:path w="6132830" h="6344920">
                  <a:moveTo>
                    <a:pt x="2699396" y="1257713"/>
                  </a:moveTo>
                  <a:lnTo>
                    <a:pt x="2662224" y="1258747"/>
                  </a:lnTo>
                  <a:lnTo>
                    <a:pt x="2627071" y="1274505"/>
                  </a:lnTo>
                  <a:lnTo>
                    <a:pt x="2600801" y="1302689"/>
                  </a:lnTo>
                  <a:lnTo>
                    <a:pt x="2587824" y="1337546"/>
                  </a:lnTo>
                  <a:lnTo>
                    <a:pt x="2588861" y="1374723"/>
                  </a:lnTo>
                  <a:lnTo>
                    <a:pt x="2604632" y="1409862"/>
                  </a:lnTo>
                  <a:lnTo>
                    <a:pt x="2632799" y="1436138"/>
                  </a:lnTo>
                  <a:lnTo>
                    <a:pt x="2667643" y="1449126"/>
                  </a:lnTo>
                  <a:lnTo>
                    <a:pt x="2704816" y="1448099"/>
                  </a:lnTo>
                  <a:lnTo>
                    <a:pt x="2739968" y="1432333"/>
                  </a:lnTo>
                  <a:lnTo>
                    <a:pt x="2766237" y="1404149"/>
                  </a:lnTo>
                  <a:lnTo>
                    <a:pt x="2779220" y="1369292"/>
                  </a:lnTo>
                  <a:lnTo>
                    <a:pt x="2778186" y="1332115"/>
                  </a:lnTo>
                  <a:lnTo>
                    <a:pt x="2762408" y="1296976"/>
                  </a:lnTo>
                  <a:lnTo>
                    <a:pt x="2734241" y="1270692"/>
                  </a:lnTo>
                  <a:lnTo>
                    <a:pt x="2699396" y="1257713"/>
                  </a:lnTo>
                  <a:close/>
                </a:path>
                <a:path w="6132830" h="6344920">
                  <a:moveTo>
                    <a:pt x="2267619" y="4202957"/>
                  </a:moveTo>
                  <a:lnTo>
                    <a:pt x="2230439" y="4203983"/>
                  </a:lnTo>
                  <a:lnTo>
                    <a:pt x="2195294" y="4219745"/>
                  </a:lnTo>
                  <a:lnTo>
                    <a:pt x="2169013" y="4247921"/>
                  </a:lnTo>
                  <a:lnTo>
                    <a:pt x="2156032" y="4282764"/>
                  </a:lnTo>
                  <a:lnTo>
                    <a:pt x="2157067" y="4319932"/>
                  </a:lnTo>
                  <a:lnTo>
                    <a:pt x="2172834" y="4355082"/>
                  </a:lnTo>
                  <a:lnTo>
                    <a:pt x="2201017" y="4381364"/>
                  </a:lnTo>
                  <a:lnTo>
                    <a:pt x="2235875" y="4394345"/>
                  </a:lnTo>
                  <a:lnTo>
                    <a:pt x="2273052" y="4393304"/>
                  </a:lnTo>
                  <a:lnTo>
                    <a:pt x="2308191" y="4377521"/>
                  </a:lnTo>
                  <a:lnTo>
                    <a:pt x="2334478" y="4349367"/>
                  </a:lnTo>
                  <a:lnTo>
                    <a:pt x="2347462" y="4314525"/>
                  </a:lnTo>
                  <a:lnTo>
                    <a:pt x="2346428" y="4277355"/>
                  </a:lnTo>
                  <a:lnTo>
                    <a:pt x="2330662" y="4242216"/>
                  </a:lnTo>
                  <a:lnTo>
                    <a:pt x="2302478" y="4215942"/>
                  </a:lnTo>
                  <a:lnTo>
                    <a:pt x="2267619" y="4202957"/>
                  </a:lnTo>
                  <a:close/>
                </a:path>
                <a:path w="6132830" h="6344920">
                  <a:moveTo>
                    <a:pt x="2350609" y="3932037"/>
                  </a:moveTo>
                  <a:lnTo>
                    <a:pt x="2336204" y="3932553"/>
                  </a:lnTo>
                  <a:lnTo>
                    <a:pt x="2323564" y="3938334"/>
                  </a:lnTo>
                  <a:lnTo>
                    <a:pt x="2314019" y="3948424"/>
                  </a:lnTo>
                  <a:lnTo>
                    <a:pt x="2308903" y="3961868"/>
                  </a:lnTo>
                  <a:lnTo>
                    <a:pt x="2309402" y="3976246"/>
                  </a:lnTo>
                  <a:lnTo>
                    <a:pt x="2315176" y="3988878"/>
                  </a:lnTo>
                  <a:lnTo>
                    <a:pt x="2325272" y="3998424"/>
                  </a:lnTo>
                  <a:lnTo>
                    <a:pt x="2338735" y="4003543"/>
                  </a:lnTo>
                  <a:lnTo>
                    <a:pt x="2353112" y="4003044"/>
                  </a:lnTo>
                  <a:lnTo>
                    <a:pt x="2365744" y="3997270"/>
                  </a:lnTo>
                  <a:lnTo>
                    <a:pt x="2375290" y="3987178"/>
                  </a:lnTo>
                  <a:lnTo>
                    <a:pt x="2380409" y="3973721"/>
                  </a:lnTo>
                  <a:lnTo>
                    <a:pt x="2379911" y="3959342"/>
                  </a:lnTo>
                  <a:lnTo>
                    <a:pt x="2374139" y="3946707"/>
                  </a:lnTo>
                  <a:lnTo>
                    <a:pt x="2364053" y="3937157"/>
                  </a:lnTo>
                  <a:lnTo>
                    <a:pt x="2350609" y="3932037"/>
                  </a:lnTo>
                  <a:close/>
                </a:path>
                <a:path w="6132830" h="6344920">
                  <a:moveTo>
                    <a:pt x="2324289" y="2689551"/>
                  </a:moveTo>
                  <a:lnTo>
                    <a:pt x="2287112" y="2690587"/>
                  </a:lnTo>
                  <a:lnTo>
                    <a:pt x="2251973" y="2706367"/>
                  </a:lnTo>
                  <a:lnTo>
                    <a:pt x="2225690" y="2734537"/>
                  </a:lnTo>
                  <a:lnTo>
                    <a:pt x="2212706" y="2769386"/>
                  </a:lnTo>
                  <a:lnTo>
                    <a:pt x="2213737" y="2806560"/>
                  </a:lnTo>
                  <a:lnTo>
                    <a:pt x="2229502" y="2841704"/>
                  </a:lnTo>
                  <a:lnTo>
                    <a:pt x="2257686" y="2867986"/>
                  </a:lnTo>
                  <a:lnTo>
                    <a:pt x="2292545" y="2880969"/>
                  </a:lnTo>
                  <a:lnTo>
                    <a:pt x="2329724" y="2879935"/>
                  </a:lnTo>
                  <a:lnTo>
                    <a:pt x="2364870" y="2864164"/>
                  </a:lnTo>
                  <a:lnTo>
                    <a:pt x="2391135" y="2835984"/>
                  </a:lnTo>
                  <a:lnTo>
                    <a:pt x="2404112" y="2801134"/>
                  </a:lnTo>
                  <a:lnTo>
                    <a:pt x="2403083" y="2763959"/>
                  </a:lnTo>
                  <a:lnTo>
                    <a:pt x="2387330" y="2728806"/>
                  </a:lnTo>
                  <a:lnTo>
                    <a:pt x="2359146" y="2702533"/>
                  </a:lnTo>
                  <a:lnTo>
                    <a:pt x="2324289" y="2689551"/>
                  </a:lnTo>
                  <a:close/>
                </a:path>
                <a:path w="6132830" h="6344920">
                  <a:moveTo>
                    <a:pt x="2742010" y="2585397"/>
                  </a:moveTo>
                  <a:lnTo>
                    <a:pt x="2727615" y="2585900"/>
                  </a:lnTo>
                  <a:lnTo>
                    <a:pt x="2714977" y="2591678"/>
                  </a:lnTo>
                  <a:lnTo>
                    <a:pt x="2705437" y="2601767"/>
                  </a:lnTo>
                  <a:lnTo>
                    <a:pt x="2700336" y="2615197"/>
                  </a:lnTo>
                  <a:lnTo>
                    <a:pt x="2700821" y="2629593"/>
                  </a:lnTo>
                  <a:lnTo>
                    <a:pt x="2706598" y="2642234"/>
                  </a:lnTo>
                  <a:lnTo>
                    <a:pt x="2716701" y="2651784"/>
                  </a:lnTo>
                  <a:lnTo>
                    <a:pt x="2730168" y="2656903"/>
                  </a:lnTo>
                  <a:lnTo>
                    <a:pt x="2744532" y="2656405"/>
                  </a:lnTo>
                  <a:lnTo>
                    <a:pt x="2757166" y="2650633"/>
                  </a:lnTo>
                  <a:lnTo>
                    <a:pt x="2766719" y="2640547"/>
                  </a:lnTo>
                  <a:lnTo>
                    <a:pt x="2771842" y="2627103"/>
                  </a:lnTo>
                  <a:lnTo>
                    <a:pt x="2771339" y="2612694"/>
                  </a:lnTo>
                  <a:lnTo>
                    <a:pt x="2765557" y="2600046"/>
                  </a:lnTo>
                  <a:lnTo>
                    <a:pt x="2755459" y="2590500"/>
                  </a:lnTo>
                  <a:lnTo>
                    <a:pt x="2742010" y="2585397"/>
                  </a:lnTo>
                  <a:close/>
                </a:path>
                <a:path w="6132830" h="6344920">
                  <a:moveTo>
                    <a:pt x="2919286" y="1919921"/>
                  </a:moveTo>
                  <a:lnTo>
                    <a:pt x="2882110" y="1920949"/>
                  </a:lnTo>
                  <a:lnTo>
                    <a:pt x="2846970" y="1936715"/>
                  </a:lnTo>
                  <a:lnTo>
                    <a:pt x="2820686" y="1964895"/>
                  </a:lnTo>
                  <a:lnTo>
                    <a:pt x="2807707" y="1999745"/>
                  </a:lnTo>
                  <a:lnTo>
                    <a:pt x="2808742" y="2036920"/>
                  </a:lnTo>
                  <a:lnTo>
                    <a:pt x="2824500" y="2072073"/>
                  </a:lnTo>
                  <a:lnTo>
                    <a:pt x="2852684" y="2098343"/>
                  </a:lnTo>
                  <a:lnTo>
                    <a:pt x="2887542" y="2111324"/>
                  </a:lnTo>
                  <a:lnTo>
                    <a:pt x="2924722" y="2110296"/>
                  </a:lnTo>
                  <a:lnTo>
                    <a:pt x="2959867" y="2094543"/>
                  </a:lnTo>
                  <a:lnTo>
                    <a:pt x="2986135" y="2066359"/>
                  </a:lnTo>
                  <a:lnTo>
                    <a:pt x="2999118" y="2031500"/>
                  </a:lnTo>
                  <a:lnTo>
                    <a:pt x="2998090" y="1994321"/>
                  </a:lnTo>
                  <a:lnTo>
                    <a:pt x="2982328" y="1959175"/>
                  </a:lnTo>
                  <a:lnTo>
                    <a:pt x="2954144" y="1932906"/>
                  </a:lnTo>
                  <a:lnTo>
                    <a:pt x="2919286" y="1919921"/>
                  </a:lnTo>
                  <a:close/>
                </a:path>
                <a:path w="6132830" h="6344920">
                  <a:moveTo>
                    <a:pt x="2954622" y="2471662"/>
                  </a:moveTo>
                  <a:lnTo>
                    <a:pt x="2940240" y="2472165"/>
                  </a:lnTo>
                  <a:lnTo>
                    <a:pt x="2927600" y="2477948"/>
                  </a:lnTo>
                  <a:lnTo>
                    <a:pt x="2918053" y="2488045"/>
                  </a:lnTo>
                  <a:lnTo>
                    <a:pt x="2912947" y="2501494"/>
                  </a:lnTo>
                  <a:lnTo>
                    <a:pt x="2913433" y="2515881"/>
                  </a:lnTo>
                  <a:lnTo>
                    <a:pt x="2919208" y="2528515"/>
                  </a:lnTo>
                  <a:lnTo>
                    <a:pt x="2929308" y="2538066"/>
                  </a:lnTo>
                  <a:lnTo>
                    <a:pt x="2942769" y="2543200"/>
                  </a:lnTo>
                  <a:lnTo>
                    <a:pt x="2957148" y="2542695"/>
                  </a:lnTo>
                  <a:lnTo>
                    <a:pt x="2969783" y="2536918"/>
                  </a:lnTo>
                  <a:lnTo>
                    <a:pt x="2979333" y="2526824"/>
                  </a:lnTo>
                  <a:lnTo>
                    <a:pt x="2984453" y="2513368"/>
                  </a:lnTo>
                  <a:lnTo>
                    <a:pt x="2983937" y="2498975"/>
                  </a:lnTo>
                  <a:lnTo>
                    <a:pt x="2978156" y="2486339"/>
                  </a:lnTo>
                  <a:lnTo>
                    <a:pt x="2968066" y="2476790"/>
                  </a:lnTo>
                  <a:lnTo>
                    <a:pt x="2954622" y="2471662"/>
                  </a:lnTo>
                  <a:close/>
                </a:path>
                <a:path w="6132830" h="6344920">
                  <a:moveTo>
                    <a:pt x="2739891" y="2845807"/>
                  </a:moveTo>
                  <a:lnTo>
                    <a:pt x="2702716" y="2846844"/>
                  </a:lnTo>
                  <a:lnTo>
                    <a:pt x="2667562" y="2862624"/>
                  </a:lnTo>
                  <a:lnTo>
                    <a:pt x="2641295" y="2890790"/>
                  </a:lnTo>
                  <a:lnTo>
                    <a:pt x="2628316" y="2925638"/>
                  </a:lnTo>
                  <a:lnTo>
                    <a:pt x="2629353" y="2962811"/>
                  </a:lnTo>
                  <a:lnTo>
                    <a:pt x="2645134" y="2997950"/>
                  </a:lnTo>
                  <a:lnTo>
                    <a:pt x="2673296" y="3024228"/>
                  </a:lnTo>
                  <a:lnTo>
                    <a:pt x="2708141" y="3037221"/>
                  </a:lnTo>
                  <a:lnTo>
                    <a:pt x="2745316" y="3036196"/>
                  </a:lnTo>
                  <a:lnTo>
                    <a:pt x="2780470" y="3020421"/>
                  </a:lnTo>
                  <a:lnTo>
                    <a:pt x="2806739" y="2992246"/>
                  </a:lnTo>
                  <a:lnTo>
                    <a:pt x="2819720" y="2957386"/>
                  </a:lnTo>
                  <a:lnTo>
                    <a:pt x="2818683" y="2920201"/>
                  </a:lnTo>
                  <a:lnTo>
                    <a:pt x="2802898" y="2885053"/>
                  </a:lnTo>
                  <a:lnTo>
                    <a:pt x="2774736" y="2858786"/>
                  </a:lnTo>
                  <a:lnTo>
                    <a:pt x="2739891" y="2845807"/>
                  </a:lnTo>
                  <a:close/>
                </a:path>
                <a:path w="6132830" h="6344920">
                  <a:moveTo>
                    <a:pt x="2994260" y="442427"/>
                  </a:moveTo>
                  <a:lnTo>
                    <a:pt x="2957085" y="443454"/>
                  </a:lnTo>
                  <a:lnTo>
                    <a:pt x="2921931" y="459221"/>
                  </a:lnTo>
                  <a:lnTo>
                    <a:pt x="2895662" y="487405"/>
                  </a:lnTo>
                  <a:lnTo>
                    <a:pt x="2882680" y="522262"/>
                  </a:lnTo>
                  <a:lnTo>
                    <a:pt x="2883714" y="559439"/>
                  </a:lnTo>
                  <a:lnTo>
                    <a:pt x="2899492" y="594578"/>
                  </a:lnTo>
                  <a:lnTo>
                    <a:pt x="2927659" y="620852"/>
                  </a:lnTo>
                  <a:lnTo>
                    <a:pt x="2962501" y="633838"/>
                  </a:lnTo>
                  <a:lnTo>
                    <a:pt x="2999667" y="632811"/>
                  </a:lnTo>
                  <a:lnTo>
                    <a:pt x="3034808" y="617049"/>
                  </a:lnTo>
                  <a:lnTo>
                    <a:pt x="3061090" y="588865"/>
                  </a:lnTo>
                  <a:lnTo>
                    <a:pt x="3074073" y="554006"/>
                  </a:lnTo>
                  <a:lnTo>
                    <a:pt x="3073039" y="516827"/>
                  </a:lnTo>
                  <a:lnTo>
                    <a:pt x="3057268" y="481681"/>
                  </a:lnTo>
                  <a:lnTo>
                    <a:pt x="3029105" y="455412"/>
                  </a:lnTo>
                  <a:lnTo>
                    <a:pt x="2994260" y="442427"/>
                  </a:lnTo>
                  <a:close/>
                </a:path>
                <a:path w="6132830" h="6344920">
                  <a:moveTo>
                    <a:pt x="2705760" y="1695299"/>
                  </a:moveTo>
                  <a:lnTo>
                    <a:pt x="2691378" y="1695797"/>
                  </a:lnTo>
                  <a:lnTo>
                    <a:pt x="2678737" y="1701572"/>
                  </a:lnTo>
                  <a:lnTo>
                    <a:pt x="2669187" y="1711668"/>
                  </a:lnTo>
                  <a:lnTo>
                    <a:pt x="2664075" y="1725130"/>
                  </a:lnTo>
                  <a:lnTo>
                    <a:pt x="2664569" y="1739508"/>
                  </a:lnTo>
                  <a:lnTo>
                    <a:pt x="2670350" y="1752142"/>
                  </a:lnTo>
                  <a:lnTo>
                    <a:pt x="2680446" y="1761695"/>
                  </a:lnTo>
                  <a:lnTo>
                    <a:pt x="2693886" y="1766825"/>
                  </a:lnTo>
                  <a:lnTo>
                    <a:pt x="2708281" y="1766315"/>
                  </a:lnTo>
                  <a:lnTo>
                    <a:pt x="2720919" y="1760534"/>
                  </a:lnTo>
                  <a:lnTo>
                    <a:pt x="2730459" y="1750435"/>
                  </a:lnTo>
                  <a:lnTo>
                    <a:pt x="2735560" y="1736973"/>
                  </a:lnTo>
                  <a:lnTo>
                    <a:pt x="2735080" y="1722582"/>
                  </a:lnTo>
                  <a:lnTo>
                    <a:pt x="2729314" y="1709944"/>
                  </a:lnTo>
                  <a:lnTo>
                    <a:pt x="2719222" y="1700401"/>
                  </a:lnTo>
                  <a:lnTo>
                    <a:pt x="2705760" y="1695299"/>
                  </a:lnTo>
                  <a:close/>
                </a:path>
                <a:path w="6132830" h="6344920">
                  <a:moveTo>
                    <a:pt x="2707310" y="3191871"/>
                  </a:moveTo>
                  <a:lnTo>
                    <a:pt x="2692917" y="3192371"/>
                  </a:lnTo>
                  <a:lnTo>
                    <a:pt x="2680283" y="3198148"/>
                  </a:lnTo>
                  <a:lnTo>
                    <a:pt x="2670741" y="3208245"/>
                  </a:lnTo>
                  <a:lnTo>
                    <a:pt x="2665625" y="3221702"/>
                  </a:lnTo>
                  <a:lnTo>
                    <a:pt x="2666128" y="3236098"/>
                  </a:lnTo>
                  <a:lnTo>
                    <a:pt x="2671906" y="3248737"/>
                  </a:lnTo>
                  <a:lnTo>
                    <a:pt x="2681995" y="3258280"/>
                  </a:lnTo>
                  <a:lnTo>
                    <a:pt x="2695425" y="3263387"/>
                  </a:lnTo>
                  <a:lnTo>
                    <a:pt x="2709822" y="3262887"/>
                  </a:lnTo>
                  <a:lnTo>
                    <a:pt x="2722466" y="3257118"/>
                  </a:lnTo>
                  <a:lnTo>
                    <a:pt x="2732016" y="3247025"/>
                  </a:lnTo>
                  <a:lnTo>
                    <a:pt x="2737131" y="3233555"/>
                  </a:lnTo>
                  <a:lnTo>
                    <a:pt x="2736637" y="3219176"/>
                  </a:lnTo>
                  <a:lnTo>
                    <a:pt x="2730863" y="3206541"/>
                  </a:lnTo>
                  <a:lnTo>
                    <a:pt x="2720767" y="3196991"/>
                  </a:lnTo>
                  <a:lnTo>
                    <a:pt x="2707310" y="3191871"/>
                  </a:lnTo>
                  <a:close/>
                </a:path>
                <a:path w="6132830" h="6344920">
                  <a:moveTo>
                    <a:pt x="884936" y="3688128"/>
                  </a:moveTo>
                  <a:lnTo>
                    <a:pt x="870554" y="3688628"/>
                  </a:lnTo>
                  <a:lnTo>
                    <a:pt x="857913" y="3694405"/>
                  </a:lnTo>
                  <a:lnTo>
                    <a:pt x="848363" y="3704502"/>
                  </a:lnTo>
                  <a:lnTo>
                    <a:pt x="843251" y="3717960"/>
                  </a:lnTo>
                  <a:lnTo>
                    <a:pt x="843754" y="3732339"/>
                  </a:lnTo>
                  <a:lnTo>
                    <a:pt x="849536" y="3744973"/>
                  </a:lnTo>
                  <a:lnTo>
                    <a:pt x="859634" y="3754520"/>
                  </a:lnTo>
                  <a:lnTo>
                    <a:pt x="873083" y="3759634"/>
                  </a:lnTo>
                  <a:lnTo>
                    <a:pt x="887462" y="3759135"/>
                  </a:lnTo>
                  <a:lnTo>
                    <a:pt x="900096" y="3753362"/>
                  </a:lnTo>
                  <a:lnTo>
                    <a:pt x="909643" y="3743269"/>
                  </a:lnTo>
                  <a:lnTo>
                    <a:pt x="914757" y="3729813"/>
                  </a:lnTo>
                  <a:lnTo>
                    <a:pt x="914263" y="3715442"/>
                  </a:lnTo>
                  <a:lnTo>
                    <a:pt x="908489" y="3702806"/>
                  </a:lnTo>
                  <a:lnTo>
                    <a:pt x="898393" y="3693251"/>
                  </a:lnTo>
                  <a:lnTo>
                    <a:pt x="884936" y="3688128"/>
                  </a:lnTo>
                  <a:close/>
                </a:path>
                <a:path w="6132830" h="6344920">
                  <a:moveTo>
                    <a:pt x="4497038" y="1640709"/>
                  </a:moveTo>
                  <a:lnTo>
                    <a:pt x="4482680" y="1641614"/>
                  </a:lnTo>
                  <a:lnTo>
                    <a:pt x="4469781" y="1648009"/>
                  </a:lnTo>
                  <a:lnTo>
                    <a:pt x="4460659" y="1658494"/>
                  </a:lnTo>
                  <a:lnTo>
                    <a:pt x="4456140" y="1671632"/>
                  </a:lnTo>
                  <a:lnTo>
                    <a:pt x="4457047" y="1685990"/>
                  </a:lnTo>
                  <a:lnTo>
                    <a:pt x="4463451" y="1698889"/>
                  </a:lnTo>
                  <a:lnTo>
                    <a:pt x="4473934" y="1708010"/>
                  </a:lnTo>
                  <a:lnTo>
                    <a:pt x="4487068" y="1712530"/>
                  </a:lnTo>
                  <a:lnTo>
                    <a:pt x="4501423" y="1711623"/>
                  </a:lnTo>
                  <a:lnTo>
                    <a:pt x="4514331" y="1705219"/>
                  </a:lnTo>
                  <a:lnTo>
                    <a:pt x="4523455" y="1694736"/>
                  </a:lnTo>
                  <a:lnTo>
                    <a:pt x="4527979" y="1681602"/>
                  </a:lnTo>
                  <a:lnTo>
                    <a:pt x="4527087" y="1667247"/>
                  </a:lnTo>
                  <a:lnTo>
                    <a:pt x="4520674" y="1654353"/>
                  </a:lnTo>
                  <a:lnTo>
                    <a:pt x="4510180" y="1645231"/>
                  </a:lnTo>
                  <a:lnTo>
                    <a:pt x="4497038" y="1640709"/>
                  </a:lnTo>
                  <a:close/>
                </a:path>
                <a:path w="6132830" h="6344920">
                  <a:moveTo>
                    <a:pt x="4368021" y="1160704"/>
                  </a:moveTo>
                  <a:lnTo>
                    <a:pt x="4330850" y="1161730"/>
                  </a:lnTo>
                  <a:lnTo>
                    <a:pt x="4295712" y="1177492"/>
                  </a:lnTo>
                  <a:lnTo>
                    <a:pt x="4269420" y="1205673"/>
                  </a:lnTo>
                  <a:lnTo>
                    <a:pt x="4256429" y="1240527"/>
                  </a:lnTo>
                  <a:lnTo>
                    <a:pt x="4257461" y="1277706"/>
                  </a:lnTo>
                  <a:lnTo>
                    <a:pt x="4273241" y="1312860"/>
                  </a:lnTo>
                  <a:lnTo>
                    <a:pt x="4301408" y="1339124"/>
                  </a:lnTo>
                  <a:lnTo>
                    <a:pt x="4336252" y="1352096"/>
                  </a:lnTo>
                  <a:lnTo>
                    <a:pt x="4373425" y="1351051"/>
                  </a:lnTo>
                  <a:lnTo>
                    <a:pt x="4408577" y="1335268"/>
                  </a:lnTo>
                  <a:lnTo>
                    <a:pt x="4434860" y="1307114"/>
                  </a:lnTo>
                  <a:lnTo>
                    <a:pt x="4447841" y="1272272"/>
                  </a:lnTo>
                  <a:lnTo>
                    <a:pt x="4446800" y="1235102"/>
                  </a:lnTo>
                  <a:lnTo>
                    <a:pt x="4431016" y="1199963"/>
                  </a:lnTo>
                  <a:lnTo>
                    <a:pt x="4402863" y="1173689"/>
                  </a:lnTo>
                  <a:lnTo>
                    <a:pt x="4368021" y="1160704"/>
                  </a:lnTo>
                  <a:close/>
                </a:path>
                <a:path w="6132830" h="6344920">
                  <a:moveTo>
                    <a:pt x="4420483" y="865159"/>
                  </a:moveTo>
                  <a:lnTo>
                    <a:pt x="4406626" y="866129"/>
                  </a:lnTo>
                  <a:lnTo>
                    <a:pt x="4394129" y="872225"/>
                  </a:lnTo>
                  <a:lnTo>
                    <a:pt x="4384589" y="883030"/>
                  </a:lnTo>
                  <a:lnTo>
                    <a:pt x="4380015" y="896673"/>
                  </a:lnTo>
                  <a:lnTo>
                    <a:pt x="4380981" y="910529"/>
                  </a:lnTo>
                  <a:lnTo>
                    <a:pt x="4387068" y="923008"/>
                  </a:lnTo>
                  <a:lnTo>
                    <a:pt x="4397855" y="932516"/>
                  </a:lnTo>
                  <a:lnTo>
                    <a:pt x="4411512" y="937115"/>
                  </a:lnTo>
                  <a:lnTo>
                    <a:pt x="4425380" y="936154"/>
                  </a:lnTo>
                  <a:lnTo>
                    <a:pt x="4437871" y="930065"/>
                  </a:lnTo>
                  <a:lnTo>
                    <a:pt x="4447393" y="919280"/>
                  </a:lnTo>
                  <a:lnTo>
                    <a:pt x="4451968" y="905622"/>
                  </a:lnTo>
                  <a:lnTo>
                    <a:pt x="4450994" y="891750"/>
                  </a:lnTo>
                  <a:lnTo>
                    <a:pt x="4444897" y="879256"/>
                  </a:lnTo>
                  <a:lnTo>
                    <a:pt x="4434105" y="869732"/>
                  </a:lnTo>
                  <a:lnTo>
                    <a:pt x="4420483" y="865159"/>
                  </a:lnTo>
                  <a:close/>
                </a:path>
                <a:path w="6132830" h="6344920">
                  <a:moveTo>
                    <a:pt x="4814272" y="1499814"/>
                  </a:moveTo>
                  <a:lnTo>
                    <a:pt x="4777093" y="1500840"/>
                  </a:lnTo>
                  <a:lnTo>
                    <a:pt x="4741928" y="1516603"/>
                  </a:lnTo>
                  <a:lnTo>
                    <a:pt x="4715658" y="1544781"/>
                  </a:lnTo>
                  <a:lnTo>
                    <a:pt x="4702684" y="1579629"/>
                  </a:lnTo>
                  <a:lnTo>
                    <a:pt x="4703727" y="1616798"/>
                  </a:lnTo>
                  <a:lnTo>
                    <a:pt x="4719510" y="1651939"/>
                  </a:lnTo>
                  <a:lnTo>
                    <a:pt x="4747676" y="1678221"/>
                  </a:lnTo>
                  <a:lnTo>
                    <a:pt x="4782525" y="1691206"/>
                  </a:lnTo>
                  <a:lnTo>
                    <a:pt x="4819701" y="1690174"/>
                  </a:lnTo>
                  <a:lnTo>
                    <a:pt x="4854846" y="1674409"/>
                  </a:lnTo>
                  <a:lnTo>
                    <a:pt x="4881120" y="1646239"/>
                  </a:lnTo>
                  <a:lnTo>
                    <a:pt x="4894102" y="1611390"/>
                  </a:lnTo>
                  <a:lnTo>
                    <a:pt x="4893066" y="1574217"/>
                  </a:lnTo>
                  <a:lnTo>
                    <a:pt x="4877286" y="1539073"/>
                  </a:lnTo>
                  <a:lnTo>
                    <a:pt x="4849118" y="1512799"/>
                  </a:lnTo>
                  <a:lnTo>
                    <a:pt x="4814272" y="1499814"/>
                  </a:lnTo>
                  <a:close/>
                </a:path>
                <a:path w="6132830" h="6344920">
                  <a:moveTo>
                    <a:pt x="4611232" y="430294"/>
                  </a:moveTo>
                  <a:lnTo>
                    <a:pt x="4596865" y="431201"/>
                  </a:lnTo>
                  <a:lnTo>
                    <a:pt x="4583969" y="437605"/>
                  </a:lnTo>
                  <a:lnTo>
                    <a:pt x="4574855" y="448088"/>
                  </a:lnTo>
                  <a:lnTo>
                    <a:pt x="4570343" y="461222"/>
                  </a:lnTo>
                  <a:lnTo>
                    <a:pt x="4571253" y="475577"/>
                  </a:lnTo>
                  <a:lnTo>
                    <a:pt x="4577645" y="488472"/>
                  </a:lnTo>
                  <a:lnTo>
                    <a:pt x="4588124" y="497597"/>
                  </a:lnTo>
                  <a:lnTo>
                    <a:pt x="4601262" y="502128"/>
                  </a:lnTo>
                  <a:lnTo>
                    <a:pt x="4615629" y="501241"/>
                  </a:lnTo>
                  <a:lnTo>
                    <a:pt x="4628514" y="494832"/>
                  </a:lnTo>
                  <a:lnTo>
                    <a:pt x="4637637" y="484346"/>
                  </a:lnTo>
                  <a:lnTo>
                    <a:pt x="4642164" y="471205"/>
                  </a:lnTo>
                  <a:lnTo>
                    <a:pt x="4641261" y="456834"/>
                  </a:lnTo>
                  <a:lnTo>
                    <a:pt x="4634857" y="443935"/>
                  </a:lnTo>
                  <a:lnTo>
                    <a:pt x="4624372" y="434813"/>
                  </a:lnTo>
                  <a:lnTo>
                    <a:pt x="4611232" y="430294"/>
                  </a:lnTo>
                  <a:close/>
                </a:path>
                <a:path w="6132830" h="6344920">
                  <a:moveTo>
                    <a:pt x="4227811" y="1674452"/>
                  </a:moveTo>
                  <a:lnTo>
                    <a:pt x="4213921" y="1674838"/>
                  </a:lnTo>
                  <a:lnTo>
                    <a:pt x="4200793" y="1680723"/>
                  </a:lnTo>
                  <a:lnTo>
                    <a:pt x="4190964" y="1691256"/>
                  </a:lnTo>
                  <a:lnTo>
                    <a:pt x="4186112" y="1704277"/>
                  </a:lnTo>
                  <a:lnTo>
                    <a:pt x="4186503" y="1718171"/>
                  </a:lnTo>
                  <a:lnTo>
                    <a:pt x="4192406" y="1731319"/>
                  </a:lnTo>
                  <a:lnTo>
                    <a:pt x="4202925" y="1741117"/>
                  </a:lnTo>
                  <a:lnTo>
                    <a:pt x="4215944" y="1745957"/>
                  </a:lnTo>
                  <a:lnTo>
                    <a:pt x="4229836" y="1745566"/>
                  </a:lnTo>
                  <a:lnTo>
                    <a:pt x="4242970" y="1739674"/>
                  </a:lnTo>
                  <a:lnTo>
                    <a:pt x="4252785" y="1729151"/>
                  </a:lnTo>
                  <a:lnTo>
                    <a:pt x="4257639" y="1716132"/>
                  </a:lnTo>
                  <a:lnTo>
                    <a:pt x="4257256" y="1702243"/>
                  </a:lnTo>
                  <a:lnTo>
                    <a:pt x="4251357" y="1689110"/>
                  </a:lnTo>
                  <a:lnTo>
                    <a:pt x="4240832" y="1679299"/>
                  </a:lnTo>
                  <a:lnTo>
                    <a:pt x="4227811" y="1674452"/>
                  </a:lnTo>
                  <a:close/>
                </a:path>
                <a:path w="6132830" h="6344920">
                  <a:moveTo>
                    <a:pt x="3810864" y="1710703"/>
                  </a:moveTo>
                  <a:lnTo>
                    <a:pt x="3796965" y="1711088"/>
                  </a:lnTo>
                  <a:lnTo>
                    <a:pt x="3783832" y="1716973"/>
                  </a:lnTo>
                  <a:lnTo>
                    <a:pt x="3774032" y="1727497"/>
                  </a:lnTo>
                  <a:lnTo>
                    <a:pt x="3769188" y="1740520"/>
                  </a:lnTo>
                  <a:lnTo>
                    <a:pt x="3769567" y="1754418"/>
                  </a:lnTo>
                  <a:lnTo>
                    <a:pt x="3775434" y="1767569"/>
                  </a:lnTo>
                  <a:lnTo>
                    <a:pt x="3785972" y="1777368"/>
                  </a:lnTo>
                  <a:lnTo>
                    <a:pt x="3798994" y="1782207"/>
                  </a:lnTo>
                  <a:lnTo>
                    <a:pt x="3812879" y="1781816"/>
                  </a:lnTo>
                  <a:lnTo>
                    <a:pt x="3826009" y="1775924"/>
                  </a:lnTo>
                  <a:lnTo>
                    <a:pt x="3835838" y="1765406"/>
                  </a:lnTo>
                  <a:lnTo>
                    <a:pt x="3840693" y="1752386"/>
                  </a:lnTo>
                  <a:lnTo>
                    <a:pt x="3840308" y="1738494"/>
                  </a:lnTo>
                  <a:lnTo>
                    <a:pt x="3834417" y="1725361"/>
                  </a:lnTo>
                  <a:lnTo>
                    <a:pt x="3823893" y="1715550"/>
                  </a:lnTo>
                  <a:lnTo>
                    <a:pt x="3810864" y="1710703"/>
                  </a:lnTo>
                  <a:close/>
                </a:path>
                <a:path w="6132830" h="6344920">
                  <a:moveTo>
                    <a:pt x="5869814" y="744661"/>
                  </a:moveTo>
                  <a:lnTo>
                    <a:pt x="5832634" y="745695"/>
                  </a:lnTo>
                  <a:lnTo>
                    <a:pt x="5797477" y="761474"/>
                  </a:lnTo>
                  <a:lnTo>
                    <a:pt x="5771195" y="789646"/>
                  </a:lnTo>
                  <a:lnTo>
                    <a:pt x="5758214" y="824501"/>
                  </a:lnTo>
                  <a:lnTo>
                    <a:pt x="5759255" y="861684"/>
                  </a:lnTo>
                  <a:lnTo>
                    <a:pt x="5775038" y="896841"/>
                  </a:lnTo>
                  <a:lnTo>
                    <a:pt x="5803191" y="923110"/>
                  </a:lnTo>
                  <a:lnTo>
                    <a:pt x="5838034" y="936093"/>
                  </a:lnTo>
                  <a:lnTo>
                    <a:pt x="5875213" y="935059"/>
                  </a:lnTo>
                  <a:lnTo>
                    <a:pt x="5910375" y="919280"/>
                  </a:lnTo>
                  <a:lnTo>
                    <a:pt x="5936635" y="891106"/>
                  </a:lnTo>
                  <a:lnTo>
                    <a:pt x="5949618" y="856246"/>
                  </a:lnTo>
                  <a:lnTo>
                    <a:pt x="5948589" y="819061"/>
                  </a:lnTo>
                  <a:lnTo>
                    <a:pt x="5932814" y="783913"/>
                  </a:lnTo>
                  <a:lnTo>
                    <a:pt x="5904660" y="757644"/>
                  </a:lnTo>
                  <a:lnTo>
                    <a:pt x="5869814" y="744661"/>
                  </a:lnTo>
                  <a:close/>
                </a:path>
                <a:path w="6132830" h="6344920">
                  <a:moveTo>
                    <a:pt x="5688622" y="1241338"/>
                  </a:moveTo>
                  <a:lnTo>
                    <a:pt x="5661991" y="1248625"/>
                  </a:lnTo>
                  <a:lnTo>
                    <a:pt x="5640034" y="1265374"/>
                  </a:lnTo>
                  <a:lnTo>
                    <a:pt x="5625682" y="1290128"/>
                  </a:lnTo>
                  <a:lnTo>
                    <a:pt x="5622066" y="1318506"/>
                  </a:lnTo>
                  <a:lnTo>
                    <a:pt x="5629360" y="1345144"/>
                  </a:lnTo>
                  <a:lnTo>
                    <a:pt x="5646105" y="1367114"/>
                  </a:lnTo>
                  <a:lnTo>
                    <a:pt x="5670843" y="1381486"/>
                  </a:lnTo>
                  <a:lnTo>
                    <a:pt x="5699223" y="1385089"/>
                  </a:lnTo>
                  <a:lnTo>
                    <a:pt x="5725866" y="1377793"/>
                  </a:lnTo>
                  <a:lnTo>
                    <a:pt x="5747833" y="1361045"/>
                  </a:lnTo>
                  <a:lnTo>
                    <a:pt x="5762191" y="1336294"/>
                  </a:lnTo>
                  <a:lnTo>
                    <a:pt x="5765811" y="1307913"/>
                  </a:lnTo>
                  <a:lnTo>
                    <a:pt x="5758520" y="1281273"/>
                  </a:lnTo>
                  <a:lnTo>
                    <a:pt x="5741767" y="1259312"/>
                  </a:lnTo>
                  <a:lnTo>
                    <a:pt x="5716998" y="1244967"/>
                  </a:lnTo>
                  <a:lnTo>
                    <a:pt x="5688622" y="1241338"/>
                  </a:lnTo>
                  <a:close/>
                </a:path>
                <a:path w="6132830" h="6344920">
                  <a:moveTo>
                    <a:pt x="6026046" y="1239511"/>
                  </a:moveTo>
                  <a:lnTo>
                    <a:pt x="5988275" y="1247135"/>
                  </a:lnTo>
                  <a:lnTo>
                    <a:pt x="5957440" y="1267926"/>
                  </a:lnTo>
                  <a:lnTo>
                    <a:pt x="5936654" y="1298762"/>
                  </a:lnTo>
                  <a:lnTo>
                    <a:pt x="5929034" y="1336524"/>
                  </a:lnTo>
                  <a:lnTo>
                    <a:pt x="5936654" y="1374300"/>
                  </a:lnTo>
                  <a:lnTo>
                    <a:pt x="5957440" y="1405135"/>
                  </a:lnTo>
                  <a:lnTo>
                    <a:pt x="5988275" y="1425918"/>
                  </a:lnTo>
                  <a:lnTo>
                    <a:pt x="6026046" y="1433537"/>
                  </a:lnTo>
                  <a:lnTo>
                    <a:pt x="6063808" y="1425918"/>
                  </a:lnTo>
                  <a:lnTo>
                    <a:pt x="6094645" y="1405135"/>
                  </a:lnTo>
                  <a:lnTo>
                    <a:pt x="6115436" y="1374300"/>
                  </a:lnTo>
                  <a:lnTo>
                    <a:pt x="6123059" y="1336524"/>
                  </a:lnTo>
                  <a:lnTo>
                    <a:pt x="6115436" y="1298762"/>
                  </a:lnTo>
                  <a:lnTo>
                    <a:pt x="6094645" y="1267926"/>
                  </a:lnTo>
                  <a:lnTo>
                    <a:pt x="6063808" y="1247135"/>
                  </a:lnTo>
                  <a:lnTo>
                    <a:pt x="6026046" y="1239511"/>
                  </a:lnTo>
                  <a:close/>
                </a:path>
                <a:path w="6132830" h="6344920">
                  <a:moveTo>
                    <a:pt x="6101831" y="502220"/>
                  </a:moveTo>
                  <a:lnTo>
                    <a:pt x="6087458" y="503126"/>
                  </a:lnTo>
                  <a:lnTo>
                    <a:pt x="6074569" y="509517"/>
                  </a:lnTo>
                  <a:lnTo>
                    <a:pt x="6065457" y="519997"/>
                  </a:lnTo>
                  <a:lnTo>
                    <a:pt x="6060946" y="533134"/>
                  </a:lnTo>
                  <a:lnTo>
                    <a:pt x="6061857" y="547501"/>
                  </a:lnTo>
                  <a:lnTo>
                    <a:pt x="6068249" y="560397"/>
                  </a:lnTo>
                  <a:lnTo>
                    <a:pt x="6078728" y="569514"/>
                  </a:lnTo>
                  <a:lnTo>
                    <a:pt x="6091866" y="574032"/>
                  </a:lnTo>
                  <a:lnTo>
                    <a:pt x="6106232" y="573134"/>
                  </a:lnTo>
                  <a:lnTo>
                    <a:pt x="6119122" y="566730"/>
                  </a:lnTo>
                  <a:lnTo>
                    <a:pt x="6128237" y="556247"/>
                  </a:lnTo>
                  <a:lnTo>
                    <a:pt x="6132757" y="543113"/>
                  </a:lnTo>
                  <a:lnTo>
                    <a:pt x="6131865" y="528758"/>
                  </a:lnTo>
                  <a:lnTo>
                    <a:pt x="6125461" y="515864"/>
                  </a:lnTo>
                  <a:lnTo>
                    <a:pt x="6114974" y="506742"/>
                  </a:lnTo>
                  <a:lnTo>
                    <a:pt x="6101831" y="502220"/>
                  </a:lnTo>
                  <a:close/>
                </a:path>
                <a:path w="6132830" h="6344920">
                  <a:moveTo>
                    <a:pt x="3834038" y="1045713"/>
                  </a:moveTo>
                  <a:lnTo>
                    <a:pt x="3798171" y="1055534"/>
                  </a:lnTo>
                  <a:lnTo>
                    <a:pt x="3768600" y="1078079"/>
                  </a:lnTo>
                  <a:lnTo>
                    <a:pt x="3749278" y="1111390"/>
                  </a:lnTo>
                  <a:lnTo>
                    <a:pt x="3744400" y="1149612"/>
                  </a:lnTo>
                  <a:lnTo>
                    <a:pt x="3754218" y="1185486"/>
                  </a:lnTo>
                  <a:lnTo>
                    <a:pt x="3776769" y="1215059"/>
                  </a:lnTo>
                  <a:lnTo>
                    <a:pt x="3810093" y="1234381"/>
                  </a:lnTo>
                  <a:lnTo>
                    <a:pt x="3848315" y="1239258"/>
                  </a:lnTo>
                  <a:lnTo>
                    <a:pt x="3884185" y="1229445"/>
                  </a:lnTo>
                  <a:lnTo>
                    <a:pt x="3913749" y="1206888"/>
                  </a:lnTo>
                  <a:lnTo>
                    <a:pt x="3933053" y="1173534"/>
                  </a:lnTo>
                  <a:lnTo>
                    <a:pt x="3937950" y="1135339"/>
                  </a:lnTo>
                  <a:lnTo>
                    <a:pt x="3928142" y="1099474"/>
                  </a:lnTo>
                  <a:lnTo>
                    <a:pt x="3905588" y="1069899"/>
                  </a:lnTo>
                  <a:lnTo>
                    <a:pt x="3872248" y="1050575"/>
                  </a:lnTo>
                  <a:lnTo>
                    <a:pt x="3834038" y="1045713"/>
                  </a:lnTo>
                  <a:close/>
                </a:path>
                <a:path w="6132830" h="6344920">
                  <a:moveTo>
                    <a:pt x="5150467" y="1473192"/>
                  </a:moveTo>
                  <a:lnTo>
                    <a:pt x="5136578" y="1473577"/>
                  </a:lnTo>
                  <a:lnTo>
                    <a:pt x="5123446" y="1479462"/>
                  </a:lnTo>
                  <a:lnTo>
                    <a:pt x="5113630" y="1489994"/>
                  </a:lnTo>
                  <a:lnTo>
                    <a:pt x="5108784" y="1503013"/>
                  </a:lnTo>
                  <a:lnTo>
                    <a:pt x="5109171" y="1516897"/>
                  </a:lnTo>
                  <a:lnTo>
                    <a:pt x="5115058" y="1530026"/>
                  </a:lnTo>
                  <a:lnTo>
                    <a:pt x="5125577" y="1539843"/>
                  </a:lnTo>
                  <a:lnTo>
                    <a:pt x="5138597" y="1544692"/>
                  </a:lnTo>
                  <a:lnTo>
                    <a:pt x="5152489" y="1544305"/>
                  </a:lnTo>
                  <a:lnTo>
                    <a:pt x="5165622" y="1538413"/>
                  </a:lnTo>
                  <a:lnTo>
                    <a:pt x="5175435" y="1527881"/>
                  </a:lnTo>
                  <a:lnTo>
                    <a:pt x="5180284" y="1514863"/>
                  </a:lnTo>
                  <a:lnTo>
                    <a:pt x="5179899" y="1500979"/>
                  </a:lnTo>
                  <a:lnTo>
                    <a:pt x="5174009" y="1487849"/>
                  </a:lnTo>
                  <a:lnTo>
                    <a:pt x="5163486" y="1478038"/>
                  </a:lnTo>
                  <a:lnTo>
                    <a:pt x="5150467" y="1473192"/>
                  </a:lnTo>
                  <a:close/>
                </a:path>
                <a:path w="6132830" h="6344920">
                  <a:moveTo>
                    <a:pt x="5288270" y="1160704"/>
                  </a:moveTo>
                  <a:lnTo>
                    <a:pt x="5251091" y="1161730"/>
                  </a:lnTo>
                  <a:lnTo>
                    <a:pt x="5215945" y="1177492"/>
                  </a:lnTo>
                  <a:lnTo>
                    <a:pt x="5189676" y="1205673"/>
                  </a:lnTo>
                  <a:lnTo>
                    <a:pt x="5176691" y="1240527"/>
                  </a:lnTo>
                  <a:lnTo>
                    <a:pt x="5177719" y="1277706"/>
                  </a:lnTo>
                  <a:lnTo>
                    <a:pt x="5193485" y="1312860"/>
                  </a:lnTo>
                  <a:lnTo>
                    <a:pt x="5221669" y="1339124"/>
                  </a:lnTo>
                  <a:lnTo>
                    <a:pt x="5256527" y="1352096"/>
                  </a:lnTo>
                  <a:lnTo>
                    <a:pt x="5293703" y="1351051"/>
                  </a:lnTo>
                  <a:lnTo>
                    <a:pt x="5328842" y="1335268"/>
                  </a:lnTo>
                  <a:lnTo>
                    <a:pt x="5355125" y="1307114"/>
                  </a:lnTo>
                  <a:lnTo>
                    <a:pt x="5368110" y="1272272"/>
                  </a:lnTo>
                  <a:lnTo>
                    <a:pt x="5367078" y="1235102"/>
                  </a:lnTo>
                  <a:lnTo>
                    <a:pt x="5351313" y="1199963"/>
                  </a:lnTo>
                  <a:lnTo>
                    <a:pt x="5323129" y="1173689"/>
                  </a:lnTo>
                  <a:lnTo>
                    <a:pt x="5288270" y="1160704"/>
                  </a:lnTo>
                  <a:close/>
                </a:path>
                <a:path w="6132830" h="6344920">
                  <a:moveTo>
                    <a:pt x="5512144" y="780967"/>
                  </a:moveTo>
                  <a:lnTo>
                    <a:pt x="5498281" y="781944"/>
                  </a:lnTo>
                  <a:lnTo>
                    <a:pt x="5485782" y="788042"/>
                  </a:lnTo>
                  <a:lnTo>
                    <a:pt x="5476241" y="798834"/>
                  </a:lnTo>
                  <a:lnTo>
                    <a:pt x="5471679" y="812465"/>
                  </a:lnTo>
                  <a:lnTo>
                    <a:pt x="5472652" y="826320"/>
                  </a:lnTo>
                  <a:lnTo>
                    <a:pt x="5478741" y="838808"/>
                  </a:lnTo>
                  <a:lnTo>
                    <a:pt x="5489529" y="848340"/>
                  </a:lnTo>
                  <a:lnTo>
                    <a:pt x="5503169" y="852933"/>
                  </a:lnTo>
                  <a:lnTo>
                    <a:pt x="5517032" y="851968"/>
                  </a:lnTo>
                  <a:lnTo>
                    <a:pt x="5529522" y="845875"/>
                  </a:lnTo>
                  <a:lnTo>
                    <a:pt x="5539046" y="835084"/>
                  </a:lnTo>
                  <a:lnTo>
                    <a:pt x="5543646" y="821427"/>
                  </a:lnTo>
                  <a:lnTo>
                    <a:pt x="5542676" y="807557"/>
                  </a:lnTo>
                  <a:lnTo>
                    <a:pt x="5536575" y="795064"/>
                  </a:lnTo>
                  <a:lnTo>
                    <a:pt x="5525779" y="785536"/>
                  </a:lnTo>
                  <a:lnTo>
                    <a:pt x="5512144" y="780967"/>
                  </a:lnTo>
                  <a:close/>
                </a:path>
                <a:path w="6132830" h="6344920">
                  <a:moveTo>
                    <a:pt x="796258" y="5429300"/>
                  </a:moveTo>
                  <a:lnTo>
                    <a:pt x="781862" y="5429812"/>
                  </a:lnTo>
                  <a:lnTo>
                    <a:pt x="769221" y="5435592"/>
                  </a:lnTo>
                  <a:lnTo>
                    <a:pt x="759672" y="5445681"/>
                  </a:lnTo>
                  <a:lnTo>
                    <a:pt x="754552" y="5459121"/>
                  </a:lnTo>
                  <a:lnTo>
                    <a:pt x="755051" y="5473509"/>
                  </a:lnTo>
                  <a:lnTo>
                    <a:pt x="760826" y="5486148"/>
                  </a:lnTo>
                  <a:lnTo>
                    <a:pt x="770922" y="5495687"/>
                  </a:lnTo>
                  <a:lnTo>
                    <a:pt x="784384" y="5500774"/>
                  </a:lnTo>
                  <a:lnTo>
                    <a:pt x="798762" y="5500294"/>
                  </a:lnTo>
                  <a:lnTo>
                    <a:pt x="811398" y="5494529"/>
                  </a:lnTo>
                  <a:lnTo>
                    <a:pt x="820953" y="5484436"/>
                  </a:lnTo>
                  <a:lnTo>
                    <a:pt x="826090" y="5470974"/>
                  </a:lnTo>
                  <a:lnTo>
                    <a:pt x="825573" y="5456597"/>
                  </a:lnTo>
                  <a:lnTo>
                    <a:pt x="819793" y="5443965"/>
                  </a:lnTo>
                  <a:lnTo>
                    <a:pt x="809702" y="5434419"/>
                  </a:lnTo>
                  <a:lnTo>
                    <a:pt x="796258" y="5429300"/>
                  </a:lnTo>
                  <a:close/>
                </a:path>
                <a:path w="6132830" h="6344920">
                  <a:moveTo>
                    <a:pt x="1283049" y="5890166"/>
                  </a:moveTo>
                  <a:lnTo>
                    <a:pt x="1268657" y="5890668"/>
                  </a:lnTo>
                  <a:lnTo>
                    <a:pt x="1256020" y="5896447"/>
                  </a:lnTo>
                  <a:lnTo>
                    <a:pt x="1246472" y="5906535"/>
                  </a:lnTo>
                  <a:lnTo>
                    <a:pt x="1241344" y="5919966"/>
                  </a:lnTo>
                  <a:lnTo>
                    <a:pt x="1241847" y="5934362"/>
                  </a:lnTo>
                  <a:lnTo>
                    <a:pt x="1247629" y="5947003"/>
                  </a:lnTo>
                  <a:lnTo>
                    <a:pt x="1257727" y="5956552"/>
                  </a:lnTo>
                  <a:lnTo>
                    <a:pt x="1271175" y="5961671"/>
                  </a:lnTo>
                  <a:lnTo>
                    <a:pt x="1285553" y="5961186"/>
                  </a:lnTo>
                  <a:lnTo>
                    <a:pt x="1298189" y="5955411"/>
                  </a:lnTo>
                  <a:lnTo>
                    <a:pt x="1307744" y="5945311"/>
                  </a:lnTo>
                  <a:lnTo>
                    <a:pt x="1312881" y="5931850"/>
                  </a:lnTo>
                  <a:lnTo>
                    <a:pt x="1312365" y="5917464"/>
                  </a:lnTo>
                  <a:lnTo>
                    <a:pt x="1306584" y="5904824"/>
                  </a:lnTo>
                  <a:lnTo>
                    <a:pt x="1296494" y="5895276"/>
                  </a:lnTo>
                  <a:lnTo>
                    <a:pt x="1283049" y="5890166"/>
                  </a:lnTo>
                  <a:close/>
                </a:path>
                <a:path w="6132830" h="6344920">
                  <a:moveTo>
                    <a:pt x="2008664" y="5566984"/>
                  </a:moveTo>
                  <a:lnTo>
                    <a:pt x="1972149" y="5579264"/>
                  </a:lnTo>
                  <a:lnTo>
                    <a:pt x="1943259" y="5604761"/>
                  </a:lnTo>
                  <a:lnTo>
                    <a:pt x="1926947" y="5638189"/>
                  </a:lnTo>
                  <a:lnTo>
                    <a:pt x="1924357" y="5675293"/>
                  </a:lnTo>
                  <a:lnTo>
                    <a:pt x="1936632" y="5711815"/>
                  </a:lnTo>
                  <a:lnTo>
                    <a:pt x="1962115" y="5740693"/>
                  </a:lnTo>
                  <a:lnTo>
                    <a:pt x="1995542" y="5756997"/>
                  </a:lnTo>
                  <a:lnTo>
                    <a:pt x="2032647" y="5759582"/>
                  </a:lnTo>
                  <a:lnTo>
                    <a:pt x="2069162" y="5747301"/>
                  </a:lnTo>
                  <a:lnTo>
                    <a:pt x="2098053" y="5721818"/>
                  </a:lnTo>
                  <a:lnTo>
                    <a:pt x="2114367" y="5688392"/>
                  </a:lnTo>
                  <a:lnTo>
                    <a:pt x="2116958" y="5651290"/>
                  </a:lnTo>
                  <a:lnTo>
                    <a:pt x="2104679" y="5614781"/>
                  </a:lnTo>
                  <a:lnTo>
                    <a:pt x="2079196" y="5585886"/>
                  </a:lnTo>
                  <a:lnTo>
                    <a:pt x="2045768" y="5569572"/>
                  </a:lnTo>
                  <a:lnTo>
                    <a:pt x="2008664" y="5566984"/>
                  </a:lnTo>
                  <a:close/>
                </a:path>
                <a:path w="6132830" h="6344920">
                  <a:moveTo>
                    <a:pt x="576149" y="3613314"/>
                  </a:moveTo>
                  <a:lnTo>
                    <a:pt x="561785" y="3613813"/>
                  </a:lnTo>
                  <a:lnTo>
                    <a:pt x="549152" y="3619580"/>
                  </a:lnTo>
                  <a:lnTo>
                    <a:pt x="539598" y="3629667"/>
                  </a:lnTo>
                  <a:lnTo>
                    <a:pt x="534475" y="3643124"/>
                  </a:lnTo>
                  <a:lnTo>
                    <a:pt x="534977" y="3657506"/>
                  </a:lnTo>
                  <a:lnTo>
                    <a:pt x="540759" y="3670146"/>
                  </a:lnTo>
                  <a:lnTo>
                    <a:pt x="550862" y="3679693"/>
                  </a:lnTo>
                  <a:lnTo>
                    <a:pt x="564328" y="3684798"/>
                  </a:lnTo>
                  <a:lnTo>
                    <a:pt x="578705" y="3684314"/>
                  </a:lnTo>
                  <a:lnTo>
                    <a:pt x="591338" y="3678541"/>
                  </a:lnTo>
                  <a:lnTo>
                    <a:pt x="600883" y="3668447"/>
                  </a:lnTo>
                  <a:lnTo>
                    <a:pt x="606002" y="3654998"/>
                  </a:lnTo>
                  <a:lnTo>
                    <a:pt x="605499" y="3640607"/>
                  </a:lnTo>
                  <a:lnTo>
                    <a:pt x="599714" y="3627968"/>
                  </a:lnTo>
                  <a:lnTo>
                    <a:pt x="589610" y="3618422"/>
                  </a:lnTo>
                  <a:lnTo>
                    <a:pt x="576149" y="3613314"/>
                  </a:lnTo>
                  <a:close/>
                </a:path>
                <a:path w="6132830" h="6344920">
                  <a:moveTo>
                    <a:pt x="785625" y="5793377"/>
                  </a:moveTo>
                  <a:lnTo>
                    <a:pt x="749129" y="5805655"/>
                  </a:lnTo>
                  <a:lnTo>
                    <a:pt x="720224" y="5831140"/>
                  </a:lnTo>
                  <a:lnTo>
                    <a:pt x="703911" y="5864562"/>
                  </a:lnTo>
                  <a:lnTo>
                    <a:pt x="701328" y="5901663"/>
                  </a:lnTo>
                  <a:lnTo>
                    <a:pt x="713611" y="5938185"/>
                  </a:lnTo>
                  <a:lnTo>
                    <a:pt x="739094" y="5967072"/>
                  </a:lnTo>
                  <a:lnTo>
                    <a:pt x="772518" y="5983376"/>
                  </a:lnTo>
                  <a:lnTo>
                    <a:pt x="809613" y="5985959"/>
                  </a:lnTo>
                  <a:lnTo>
                    <a:pt x="846110" y="5973681"/>
                  </a:lnTo>
                  <a:lnTo>
                    <a:pt x="875010" y="5948197"/>
                  </a:lnTo>
                  <a:lnTo>
                    <a:pt x="891323" y="5914775"/>
                  </a:lnTo>
                  <a:lnTo>
                    <a:pt x="893909" y="5877674"/>
                  </a:lnTo>
                  <a:lnTo>
                    <a:pt x="881627" y="5841151"/>
                  </a:lnTo>
                  <a:lnTo>
                    <a:pt x="856145" y="5812265"/>
                  </a:lnTo>
                  <a:lnTo>
                    <a:pt x="822721" y="5795960"/>
                  </a:lnTo>
                  <a:lnTo>
                    <a:pt x="785625" y="5793377"/>
                  </a:lnTo>
                  <a:close/>
                </a:path>
                <a:path w="6132830" h="6344920">
                  <a:moveTo>
                    <a:pt x="784329" y="3930651"/>
                  </a:moveTo>
                  <a:lnTo>
                    <a:pt x="749139" y="3942697"/>
                  </a:lnTo>
                  <a:lnTo>
                    <a:pt x="720260" y="3968214"/>
                  </a:lnTo>
                  <a:lnTo>
                    <a:pt x="703549" y="4002916"/>
                  </a:lnTo>
                  <a:lnTo>
                    <a:pt x="701524" y="4040053"/>
                  </a:lnTo>
                  <a:lnTo>
                    <a:pt x="713574" y="4075249"/>
                  </a:lnTo>
                  <a:lnTo>
                    <a:pt x="739087" y="4104126"/>
                  </a:lnTo>
                  <a:lnTo>
                    <a:pt x="773784" y="4120825"/>
                  </a:lnTo>
                  <a:lnTo>
                    <a:pt x="810911" y="4122854"/>
                  </a:lnTo>
                  <a:lnTo>
                    <a:pt x="846096" y="4110812"/>
                  </a:lnTo>
                  <a:lnTo>
                    <a:pt x="874968" y="4085299"/>
                  </a:lnTo>
                  <a:lnTo>
                    <a:pt x="891681" y="4050589"/>
                  </a:lnTo>
                  <a:lnTo>
                    <a:pt x="893712" y="4013456"/>
                  </a:lnTo>
                  <a:lnTo>
                    <a:pt x="881672" y="3978274"/>
                  </a:lnTo>
                  <a:lnTo>
                    <a:pt x="856172" y="3949419"/>
                  </a:lnTo>
                  <a:lnTo>
                    <a:pt x="821463" y="3932688"/>
                  </a:lnTo>
                  <a:lnTo>
                    <a:pt x="784329" y="3930651"/>
                  </a:lnTo>
                  <a:close/>
                </a:path>
                <a:path w="6132830" h="6344920">
                  <a:moveTo>
                    <a:pt x="1080539" y="6162008"/>
                  </a:moveTo>
                  <a:lnTo>
                    <a:pt x="1044020" y="6174283"/>
                  </a:lnTo>
                  <a:lnTo>
                    <a:pt x="1015116" y="6199770"/>
                  </a:lnTo>
                  <a:lnTo>
                    <a:pt x="998802" y="6233205"/>
                  </a:lnTo>
                  <a:lnTo>
                    <a:pt x="996215" y="6270311"/>
                  </a:lnTo>
                  <a:lnTo>
                    <a:pt x="1008492" y="6306813"/>
                  </a:lnTo>
                  <a:lnTo>
                    <a:pt x="1033981" y="6335717"/>
                  </a:lnTo>
                  <a:lnTo>
                    <a:pt x="1052728" y="6344866"/>
                  </a:lnTo>
                  <a:lnTo>
                    <a:pt x="1133466" y="6344866"/>
                  </a:lnTo>
                  <a:lnTo>
                    <a:pt x="1141001" y="6342330"/>
                  </a:lnTo>
                  <a:lnTo>
                    <a:pt x="1169906" y="6316847"/>
                  </a:lnTo>
                  <a:lnTo>
                    <a:pt x="1186219" y="6283419"/>
                  </a:lnTo>
                  <a:lnTo>
                    <a:pt x="1188802" y="6246315"/>
                  </a:lnTo>
                  <a:lnTo>
                    <a:pt x="1176519" y="6209800"/>
                  </a:lnTo>
                  <a:lnTo>
                    <a:pt x="1151043" y="6180910"/>
                  </a:lnTo>
                  <a:lnTo>
                    <a:pt x="1117632" y="6164598"/>
                  </a:lnTo>
                  <a:lnTo>
                    <a:pt x="1080539" y="6162008"/>
                  </a:lnTo>
                  <a:close/>
                </a:path>
                <a:path w="6132830" h="6344920">
                  <a:moveTo>
                    <a:pt x="3332558" y="2316170"/>
                  </a:moveTo>
                  <a:lnTo>
                    <a:pt x="3318174" y="2316668"/>
                  </a:lnTo>
                  <a:lnTo>
                    <a:pt x="3305536" y="2322439"/>
                  </a:lnTo>
                  <a:lnTo>
                    <a:pt x="3295983" y="2332526"/>
                  </a:lnTo>
                  <a:lnTo>
                    <a:pt x="3290852" y="2345970"/>
                  </a:lnTo>
                  <a:lnTo>
                    <a:pt x="3291362" y="2360374"/>
                  </a:lnTo>
                  <a:lnTo>
                    <a:pt x="3297141" y="2373015"/>
                  </a:lnTo>
                  <a:lnTo>
                    <a:pt x="3307233" y="2382559"/>
                  </a:lnTo>
                  <a:lnTo>
                    <a:pt x="3320684" y="2387675"/>
                  </a:lnTo>
                  <a:lnTo>
                    <a:pt x="3335078" y="2387177"/>
                  </a:lnTo>
                  <a:lnTo>
                    <a:pt x="3347725" y="2381402"/>
                  </a:lnTo>
                  <a:lnTo>
                    <a:pt x="3357278" y="2371306"/>
                  </a:lnTo>
                  <a:lnTo>
                    <a:pt x="3362389" y="2357844"/>
                  </a:lnTo>
                  <a:lnTo>
                    <a:pt x="3361882" y="2343466"/>
                  </a:lnTo>
                  <a:lnTo>
                    <a:pt x="3356100" y="2330834"/>
                  </a:lnTo>
                  <a:lnTo>
                    <a:pt x="3346005" y="2321288"/>
                  </a:lnTo>
                  <a:lnTo>
                    <a:pt x="3332558" y="2316170"/>
                  </a:lnTo>
                  <a:close/>
                </a:path>
                <a:path w="6132830" h="6344920">
                  <a:moveTo>
                    <a:pt x="2873106" y="2192571"/>
                  </a:moveTo>
                  <a:lnTo>
                    <a:pt x="2858726" y="2193071"/>
                  </a:lnTo>
                  <a:lnTo>
                    <a:pt x="2846088" y="2198849"/>
                  </a:lnTo>
                  <a:lnTo>
                    <a:pt x="2836533" y="2208945"/>
                  </a:lnTo>
                  <a:lnTo>
                    <a:pt x="2831400" y="2222403"/>
                  </a:lnTo>
                  <a:lnTo>
                    <a:pt x="2831899" y="2236798"/>
                  </a:lnTo>
                  <a:lnTo>
                    <a:pt x="2837680" y="2249438"/>
                  </a:lnTo>
                  <a:lnTo>
                    <a:pt x="2847777" y="2258981"/>
                  </a:lnTo>
                  <a:lnTo>
                    <a:pt x="2861221" y="2264088"/>
                  </a:lnTo>
                  <a:lnTo>
                    <a:pt x="2875617" y="2263583"/>
                  </a:lnTo>
                  <a:lnTo>
                    <a:pt x="2888258" y="2257806"/>
                  </a:lnTo>
                  <a:lnTo>
                    <a:pt x="2897808" y="2247712"/>
                  </a:lnTo>
                  <a:lnTo>
                    <a:pt x="2902927" y="2234256"/>
                  </a:lnTo>
                  <a:lnTo>
                    <a:pt x="2902415" y="2219873"/>
                  </a:lnTo>
                  <a:lnTo>
                    <a:pt x="2896635" y="2207237"/>
                  </a:lnTo>
                  <a:lnTo>
                    <a:pt x="2886546" y="2197690"/>
                  </a:lnTo>
                  <a:lnTo>
                    <a:pt x="2873106" y="2192571"/>
                  </a:lnTo>
                  <a:close/>
                </a:path>
                <a:path w="6132830" h="6344920">
                  <a:moveTo>
                    <a:pt x="3546638" y="2185080"/>
                  </a:moveTo>
                  <a:lnTo>
                    <a:pt x="3509465" y="2186115"/>
                  </a:lnTo>
                  <a:lnTo>
                    <a:pt x="3474313" y="2201880"/>
                  </a:lnTo>
                  <a:lnTo>
                    <a:pt x="3448042" y="2230055"/>
                  </a:lnTo>
                  <a:lnTo>
                    <a:pt x="3435065" y="2264915"/>
                  </a:lnTo>
                  <a:lnTo>
                    <a:pt x="3436102" y="2302099"/>
                  </a:lnTo>
                  <a:lnTo>
                    <a:pt x="3451873" y="2337248"/>
                  </a:lnTo>
                  <a:lnTo>
                    <a:pt x="3480043" y="2363512"/>
                  </a:lnTo>
                  <a:lnTo>
                    <a:pt x="3514892" y="2376486"/>
                  </a:lnTo>
                  <a:lnTo>
                    <a:pt x="3552066" y="2375448"/>
                  </a:lnTo>
                  <a:lnTo>
                    <a:pt x="3587210" y="2359676"/>
                  </a:lnTo>
                  <a:lnTo>
                    <a:pt x="3613479" y="2331510"/>
                  </a:lnTo>
                  <a:lnTo>
                    <a:pt x="3626461" y="2296659"/>
                  </a:lnTo>
                  <a:lnTo>
                    <a:pt x="3625428" y="2259476"/>
                  </a:lnTo>
                  <a:lnTo>
                    <a:pt x="3609649" y="2224319"/>
                  </a:lnTo>
                  <a:lnTo>
                    <a:pt x="3581482" y="2198055"/>
                  </a:lnTo>
                  <a:lnTo>
                    <a:pt x="3546638" y="2185080"/>
                  </a:lnTo>
                  <a:close/>
                </a:path>
                <a:path w="6132830" h="6344920">
                  <a:moveTo>
                    <a:pt x="2453639" y="3426843"/>
                  </a:moveTo>
                  <a:lnTo>
                    <a:pt x="2416469" y="3427877"/>
                  </a:lnTo>
                  <a:lnTo>
                    <a:pt x="2381330" y="3443643"/>
                  </a:lnTo>
                  <a:lnTo>
                    <a:pt x="2355056" y="3471814"/>
                  </a:lnTo>
                  <a:lnTo>
                    <a:pt x="2342071" y="3506666"/>
                  </a:lnTo>
                  <a:lnTo>
                    <a:pt x="2343097" y="3543849"/>
                  </a:lnTo>
                  <a:lnTo>
                    <a:pt x="2358860" y="3579011"/>
                  </a:lnTo>
                  <a:lnTo>
                    <a:pt x="2387018" y="3605267"/>
                  </a:lnTo>
                  <a:lnTo>
                    <a:pt x="2421871" y="3618241"/>
                  </a:lnTo>
                  <a:lnTo>
                    <a:pt x="2459052" y="3617208"/>
                  </a:lnTo>
                  <a:lnTo>
                    <a:pt x="2494196" y="3601440"/>
                  </a:lnTo>
                  <a:lnTo>
                    <a:pt x="2520469" y="3573274"/>
                  </a:lnTo>
                  <a:lnTo>
                    <a:pt x="2533451" y="3538426"/>
                  </a:lnTo>
                  <a:lnTo>
                    <a:pt x="2532415" y="3501253"/>
                  </a:lnTo>
                  <a:lnTo>
                    <a:pt x="2516635" y="3466114"/>
                  </a:lnTo>
                  <a:lnTo>
                    <a:pt x="2488482" y="3439827"/>
                  </a:lnTo>
                  <a:lnTo>
                    <a:pt x="2453639" y="3426843"/>
                  </a:lnTo>
                  <a:close/>
                </a:path>
              </a:pathLst>
            </a:custGeom>
            <a:solidFill>
              <a:srgbClr val="76DBD4"/>
            </a:solidFill>
          </p:spPr>
          <p:txBody>
            <a:bodyPr wrap="square" lIns="0" tIns="0" rIns="0" bIns="0" rtlCol="0"/>
            <a:lstStyle/>
            <a:p>
              <a:endParaRPr sz="372"/>
            </a:p>
          </p:txBody>
        </p:sp>
      </p:grpSp>
      <p:grpSp>
        <p:nvGrpSpPr>
          <p:cNvPr id="48" name="Group 47">
            <a:extLst>
              <a:ext uri="{FF2B5EF4-FFF2-40B4-BE49-F238E27FC236}">
                <a16:creationId xmlns:a16="http://schemas.microsoft.com/office/drawing/2014/main" id="{40EF593F-F748-D145-B8B2-49442A0E3FB6}"/>
              </a:ext>
            </a:extLst>
          </p:cNvPr>
          <p:cNvGrpSpPr/>
          <p:nvPr userDrawn="1"/>
        </p:nvGrpSpPr>
        <p:grpSpPr>
          <a:xfrm>
            <a:off x="522033" y="451913"/>
            <a:ext cx="1904859" cy="1051619"/>
            <a:chOff x="837666" y="837723"/>
            <a:chExt cx="2897383" cy="1599565"/>
          </a:xfrm>
        </p:grpSpPr>
        <p:grpSp>
          <p:nvGrpSpPr>
            <p:cNvPr id="49" name="object 3">
              <a:extLst>
                <a:ext uri="{FF2B5EF4-FFF2-40B4-BE49-F238E27FC236}">
                  <a16:creationId xmlns:a16="http://schemas.microsoft.com/office/drawing/2014/main" id="{475B6BEC-D1EB-3F4F-9AB5-5C7CF7C65807}"/>
                </a:ext>
              </a:extLst>
            </p:cNvPr>
            <p:cNvGrpSpPr/>
            <p:nvPr/>
          </p:nvGrpSpPr>
          <p:grpSpPr>
            <a:xfrm>
              <a:off x="2212954" y="1261511"/>
              <a:ext cx="1522095" cy="476884"/>
              <a:chOff x="2212954" y="1261511"/>
              <a:chExt cx="1522095" cy="476884"/>
            </a:xfrm>
          </p:grpSpPr>
          <p:pic>
            <p:nvPicPr>
              <p:cNvPr id="62" name="object 4">
                <a:extLst>
                  <a:ext uri="{FF2B5EF4-FFF2-40B4-BE49-F238E27FC236}">
                    <a16:creationId xmlns:a16="http://schemas.microsoft.com/office/drawing/2014/main" id="{EA4C0AAE-4775-1947-B92E-D34C4C193F50}"/>
                  </a:ext>
                </a:extLst>
              </p:cNvPr>
              <p:cNvPicPr/>
              <p:nvPr/>
            </p:nvPicPr>
            <p:blipFill>
              <a:blip r:embed="rId2"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63" name="object 5">
                <a:extLst>
                  <a:ext uri="{FF2B5EF4-FFF2-40B4-BE49-F238E27FC236}">
                    <a16:creationId xmlns:a16="http://schemas.microsoft.com/office/drawing/2014/main" id="{8A366A75-9AC4-894C-B6B1-C975329B4DBA}"/>
                  </a:ext>
                </a:extLst>
              </p:cNvPr>
              <p:cNvPicPr/>
              <p:nvPr/>
            </p:nvPicPr>
            <p:blipFill>
              <a:blip r:embed="rId3"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64" name="object 6">
                <a:extLst>
                  <a:ext uri="{FF2B5EF4-FFF2-40B4-BE49-F238E27FC236}">
                    <a16:creationId xmlns:a16="http://schemas.microsoft.com/office/drawing/2014/main" id="{F4C7C846-B911-094F-BBAB-50E24B30E10D}"/>
                  </a:ext>
                </a:extLst>
              </p:cNvPr>
              <p:cNvPicPr/>
              <p:nvPr/>
            </p:nvPicPr>
            <p:blipFill>
              <a:blip r:embed="rId4"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65" name="object 7">
                <a:extLst>
                  <a:ext uri="{FF2B5EF4-FFF2-40B4-BE49-F238E27FC236}">
                    <a16:creationId xmlns:a16="http://schemas.microsoft.com/office/drawing/2014/main" id="{9B8B7CC1-097E-684B-B85D-0B9EE34689C2}"/>
                  </a:ext>
                </a:extLst>
              </p:cNvPr>
              <p:cNvPicPr/>
              <p:nvPr/>
            </p:nvPicPr>
            <p:blipFill>
              <a:blip r:embed="rId5"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66" name="object 8">
                <a:extLst>
                  <a:ext uri="{FF2B5EF4-FFF2-40B4-BE49-F238E27FC236}">
                    <a16:creationId xmlns:a16="http://schemas.microsoft.com/office/drawing/2014/main" id="{B82A6D0A-E26F-164F-A942-02C2843D515A}"/>
                  </a:ext>
                </a:extLst>
              </p:cNvPr>
              <p:cNvPicPr/>
              <p:nvPr/>
            </p:nvPicPr>
            <p:blipFill>
              <a:blip r:embed="rId6"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67" name="object 9">
                <a:extLst>
                  <a:ext uri="{FF2B5EF4-FFF2-40B4-BE49-F238E27FC236}">
                    <a16:creationId xmlns:a16="http://schemas.microsoft.com/office/drawing/2014/main" id="{815A5075-F426-DD48-A65B-AA9582E65AF8}"/>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372"/>
              </a:p>
            </p:txBody>
          </p:sp>
          <p:pic>
            <p:nvPicPr>
              <p:cNvPr id="68" name="object 10">
                <a:extLst>
                  <a:ext uri="{FF2B5EF4-FFF2-40B4-BE49-F238E27FC236}">
                    <a16:creationId xmlns:a16="http://schemas.microsoft.com/office/drawing/2014/main" id="{F593C2AD-62EA-3D43-8C2C-33B1DD669047}"/>
                  </a:ext>
                </a:extLst>
              </p:cNvPr>
              <p:cNvPicPr/>
              <p:nvPr/>
            </p:nvPicPr>
            <p:blipFill>
              <a:blip r:embed="rId7"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69" name="object 11">
                <a:extLst>
                  <a:ext uri="{FF2B5EF4-FFF2-40B4-BE49-F238E27FC236}">
                    <a16:creationId xmlns:a16="http://schemas.microsoft.com/office/drawing/2014/main" id="{E9318BD2-BE0F-9F45-8BFB-95FF179C87A5}"/>
                  </a:ext>
                </a:extLst>
              </p:cNvPr>
              <p:cNvPicPr/>
              <p:nvPr/>
            </p:nvPicPr>
            <p:blipFill>
              <a:blip r:embed="rId8"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70" name="object 12">
                <a:extLst>
                  <a:ext uri="{FF2B5EF4-FFF2-40B4-BE49-F238E27FC236}">
                    <a16:creationId xmlns:a16="http://schemas.microsoft.com/office/drawing/2014/main" id="{C10232BE-086D-2E47-995B-9D92408ADCC9}"/>
                  </a:ext>
                </a:extLst>
              </p:cNvPr>
              <p:cNvPicPr/>
              <p:nvPr/>
            </p:nvPicPr>
            <p:blipFill>
              <a:blip r:embed="rId9"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71" name="object 13">
                <a:extLst>
                  <a:ext uri="{FF2B5EF4-FFF2-40B4-BE49-F238E27FC236}">
                    <a16:creationId xmlns:a16="http://schemas.microsoft.com/office/drawing/2014/main" id="{03AE4C4B-AD64-EA42-B8BF-16D4E05A1AD3}"/>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372"/>
              </a:p>
            </p:txBody>
          </p:sp>
          <p:pic>
            <p:nvPicPr>
              <p:cNvPr id="72" name="object 14">
                <a:extLst>
                  <a:ext uri="{FF2B5EF4-FFF2-40B4-BE49-F238E27FC236}">
                    <a16:creationId xmlns:a16="http://schemas.microsoft.com/office/drawing/2014/main" id="{666B720C-EC36-9245-88DC-21436F4A253E}"/>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73" name="object 15">
                <a:extLst>
                  <a:ext uri="{FF2B5EF4-FFF2-40B4-BE49-F238E27FC236}">
                    <a16:creationId xmlns:a16="http://schemas.microsoft.com/office/drawing/2014/main" id="{407CADA7-E191-3D44-820D-F6C39F98486C}"/>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74" name="object 16">
                <a:extLst>
                  <a:ext uri="{FF2B5EF4-FFF2-40B4-BE49-F238E27FC236}">
                    <a16:creationId xmlns:a16="http://schemas.microsoft.com/office/drawing/2014/main" id="{2CEF62CF-D2F9-A54B-96D1-A101328EEE52}"/>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75" name="object 17">
                <a:extLst>
                  <a:ext uri="{FF2B5EF4-FFF2-40B4-BE49-F238E27FC236}">
                    <a16:creationId xmlns:a16="http://schemas.microsoft.com/office/drawing/2014/main" id="{801FF5C0-DF3F-0F4A-92C2-CC1821F66A3F}"/>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76" name="object 18">
                <a:extLst>
                  <a:ext uri="{FF2B5EF4-FFF2-40B4-BE49-F238E27FC236}">
                    <a16:creationId xmlns:a16="http://schemas.microsoft.com/office/drawing/2014/main" id="{EFB5B9D9-24DA-3E4B-B350-EBD40E17624F}"/>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372"/>
              </a:p>
            </p:txBody>
          </p:sp>
          <p:pic>
            <p:nvPicPr>
              <p:cNvPr id="77" name="object 19">
                <a:extLst>
                  <a:ext uri="{FF2B5EF4-FFF2-40B4-BE49-F238E27FC236}">
                    <a16:creationId xmlns:a16="http://schemas.microsoft.com/office/drawing/2014/main" id="{BCE2F4AF-37C2-CD48-B438-210416D426D0}"/>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78" name="object 20">
                <a:extLst>
                  <a:ext uri="{FF2B5EF4-FFF2-40B4-BE49-F238E27FC236}">
                    <a16:creationId xmlns:a16="http://schemas.microsoft.com/office/drawing/2014/main" id="{95E182DC-DB03-2B42-8B03-675DFE1556B8}"/>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50" name="object 21">
              <a:extLst>
                <a:ext uri="{FF2B5EF4-FFF2-40B4-BE49-F238E27FC236}">
                  <a16:creationId xmlns:a16="http://schemas.microsoft.com/office/drawing/2014/main" id="{F41ADC27-DC25-EE4E-8F10-E0BCC1BF12A8}"/>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372"/>
            </a:p>
          </p:txBody>
        </p:sp>
        <p:grpSp>
          <p:nvGrpSpPr>
            <p:cNvPr id="51" name="object 22">
              <a:extLst>
                <a:ext uri="{FF2B5EF4-FFF2-40B4-BE49-F238E27FC236}">
                  <a16:creationId xmlns:a16="http://schemas.microsoft.com/office/drawing/2014/main" id="{8DE57D77-995C-DC44-93EE-E53873CDC0D0}"/>
                </a:ext>
              </a:extLst>
            </p:cNvPr>
            <p:cNvGrpSpPr/>
            <p:nvPr/>
          </p:nvGrpSpPr>
          <p:grpSpPr>
            <a:xfrm>
              <a:off x="2343359" y="1805714"/>
              <a:ext cx="974725" cy="202565"/>
              <a:chOff x="2343359" y="1805714"/>
              <a:chExt cx="974725" cy="202565"/>
            </a:xfrm>
          </p:grpSpPr>
          <p:pic>
            <p:nvPicPr>
              <p:cNvPr id="55" name="object 23">
                <a:extLst>
                  <a:ext uri="{FF2B5EF4-FFF2-40B4-BE49-F238E27FC236}">
                    <a16:creationId xmlns:a16="http://schemas.microsoft.com/office/drawing/2014/main" id="{FB6A2041-5811-F146-813C-37A700CFF351}"/>
                  </a:ext>
                </a:extLst>
              </p:cNvPr>
              <p:cNvPicPr/>
              <p:nvPr/>
            </p:nvPicPr>
            <p:blipFill>
              <a:blip r:embed="rId15"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56" name="object 24">
                <a:extLst>
                  <a:ext uri="{FF2B5EF4-FFF2-40B4-BE49-F238E27FC236}">
                    <a16:creationId xmlns:a16="http://schemas.microsoft.com/office/drawing/2014/main" id="{C1053E04-EBF5-E049-B0FA-2A8380CE95E6}"/>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57" name="object 25">
                <a:extLst>
                  <a:ext uri="{FF2B5EF4-FFF2-40B4-BE49-F238E27FC236}">
                    <a16:creationId xmlns:a16="http://schemas.microsoft.com/office/drawing/2014/main" id="{324BC6D3-E5A3-B841-9405-4B0F80E59746}"/>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372"/>
              </a:p>
            </p:txBody>
          </p:sp>
          <p:pic>
            <p:nvPicPr>
              <p:cNvPr id="58" name="object 26">
                <a:extLst>
                  <a:ext uri="{FF2B5EF4-FFF2-40B4-BE49-F238E27FC236}">
                    <a16:creationId xmlns:a16="http://schemas.microsoft.com/office/drawing/2014/main" id="{424B97C2-AB83-D54A-8654-1F6367EB76C4}"/>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59" name="object 27">
                <a:extLst>
                  <a:ext uri="{FF2B5EF4-FFF2-40B4-BE49-F238E27FC236}">
                    <a16:creationId xmlns:a16="http://schemas.microsoft.com/office/drawing/2014/main" id="{F1D16BF2-8F97-5341-B0BB-4E762061DF75}"/>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60" name="object 28">
                <a:extLst>
                  <a:ext uri="{FF2B5EF4-FFF2-40B4-BE49-F238E27FC236}">
                    <a16:creationId xmlns:a16="http://schemas.microsoft.com/office/drawing/2014/main" id="{E9AB7DB4-0C11-B046-A4AF-41A6C472F058}"/>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61" name="object 29">
                <a:extLst>
                  <a:ext uri="{FF2B5EF4-FFF2-40B4-BE49-F238E27FC236}">
                    <a16:creationId xmlns:a16="http://schemas.microsoft.com/office/drawing/2014/main" id="{ED134755-CC60-9E46-AA6E-17CACCE08054}"/>
                  </a:ext>
                </a:extLst>
              </p:cNvPr>
              <p:cNvPicPr/>
              <p:nvPr/>
            </p:nvPicPr>
            <p:blipFill>
              <a:blip r:embed="rId19"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52" name="object 30">
              <a:extLst>
                <a:ext uri="{FF2B5EF4-FFF2-40B4-BE49-F238E27FC236}">
                  <a16:creationId xmlns:a16="http://schemas.microsoft.com/office/drawing/2014/main" id="{6B9E0CCC-0C11-9D41-A255-A462B910CC18}"/>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372"/>
            </a:p>
          </p:txBody>
        </p:sp>
        <p:sp>
          <p:nvSpPr>
            <p:cNvPr id="53" name="object 31">
              <a:extLst>
                <a:ext uri="{FF2B5EF4-FFF2-40B4-BE49-F238E27FC236}">
                  <a16:creationId xmlns:a16="http://schemas.microsoft.com/office/drawing/2014/main" id="{EB35B3D5-E153-CB4E-9298-D5A657D457FA}"/>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372"/>
            </a:p>
          </p:txBody>
        </p:sp>
        <p:sp>
          <p:nvSpPr>
            <p:cNvPr id="54" name="object 32">
              <a:extLst>
                <a:ext uri="{FF2B5EF4-FFF2-40B4-BE49-F238E27FC236}">
                  <a16:creationId xmlns:a16="http://schemas.microsoft.com/office/drawing/2014/main" id="{EE836204-400C-9D46-B97B-E9F469685B92}"/>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372"/>
            </a:p>
          </p:txBody>
        </p:sp>
      </p:grpSp>
      <p:sp>
        <p:nvSpPr>
          <p:cNvPr id="41" name="Subtitle 2">
            <a:extLst>
              <a:ext uri="{FF2B5EF4-FFF2-40B4-BE49-F238E27FC236}">
                <a16:creationId xmlns:a16="http://schemas.microsoft.com/office/drawing/2014/main" id="{FC6307C0-DECA-EC49-BF39-F5ED70C515E3}"/>
              </a:ext>
            </a:extLst>
          </p:cNvPr>
          <p:cNvSpPr>
            <a:spLocks noGrp="1"/>
          </p:cNvSpPr>
          <p:nvPr>
            <p:ph type="subTitle" idx="1" hasCustomPrompt="1"/>
          </p:nvPr>
        </p:nvSpPr>
        <p:spPr>
          <a:xfrm>
            <a:off x="523917" y="3526781"/>
            <a:ext cx="4559559" cy="236375"/>
          </a:xfrm>
          <a:prstGeom prst="rect">
            <a:avLst/>
          </a:prstGeom>
        </p:spPr>
        <p:txBody>
          <a:bodyPr lIns="0" tIns="0" rIns="0" bIns="0"/>
          <a:lstStyle>
            <a:lvl1pPr marL="0" indent="0" algn="l">
              <a:buNone/>
              <a:defRPr lang="en-US" sz="1871" b="1" kern="1200" dirty="0">
                <a:solidFill>
                  <a:schemeClr val="bg2">
                    <a:lumMod val="50000"/>
                  </a:schemeClr>
                </a:solidFill>
                <a:latin typeface="Arial" panose="020B0604020202020204" pitchFamily="34" charset="0"/>
                <a:ea typeface="+mj-ea"/>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for subtitle</a:t>
            </a:r>
          </a:p>
        </p:txBody>
      </p:sp>
    </p:spTree>
    <p:extLst>
      <p:ext uri="{BB962C8B-B14F-4D97-AF65-F5344CB8AC3E}">
        <p14:creationId xmlns:p14="http://schemas.microsoft.com/office/powerpoint/2010/main" val="1420847214"/>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2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476576" y="1228379"/>
            <a:ext cx="3428389" cy="171256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9" y="3067149"/>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1"/>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4370023" y="1228379"/>
            <a:ext cx="3428389" cy="1712568"/>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8263468" y="1228379"/>
            <a:ext cx="3428389" cy="1712568"/>
          </a:xfrm>
          <a:prstGeom prst="rect">
            <a:avLst/>
          </a:prstGeom>
        </p:spPr>
        <p:txBody>
          <a:bodyPr lIns="0" tIns="0" rIns="0" bIns="0"/>
          <a:lstStyle>
            <a:lvl1pPr>
              <a:buNone/>
              <a:defRPr sz="1067"/>
            </a:lvl1pPr>
          </a:lstStyle>
          <a:p>
            <a:endParaRPr lang="en-US"/>
          </a:p>
        </p:txBody>
      </p:sp>
      <p:sp>
        <p:nvSpPr>
          <p:cNvPr id="13" name="Picture Placeholder 92">
            <a:extLst>
              <a:ext uri="{FF2B5EF4-FFF2-40B4-BE49-F238E27FC236}">
                <a16:creationId xmlns:a16="http://schemas.microsoft.com/office/drawing/2014/main" id="{B3B2DFA7-F219-AF42-ACE7-C8C87965505E}"/>
              </a:ext>
            </a:extLst>
          </p:cNvPr>
          <p:cNvSpPr>
            <a:spLocks noGrp="1"/>
          </p:cNvSpPr>
          <p:nvPr>
            <p:ph type="pic" sz="quarter" idx="27"/>
          </p:nvPr>
        </p:nvSpPr>
        <p:spPr>
          <a:xfrm>
            <a:off x="476576" y="3859439"/>
            <a:ext cx="3428389" cy="1712568"/>
          </a:xfrm>
          <a:prstGeom prst="rect">
            <a:avLst/>
          </a:prstGeom>
        </p:spPr>
        <p:txBody>
          <a:bodyPr lIns="0" tIns="0" rIns="0" bIns="0"/>
          <a:lstStyle>
            <a:lvl1pPr>
              <a:buNone/>
              <a:defRPr sz="1067"/>
            </a:lvl1pPr>
          </a:lstStyle>
          <a:p>
            <a:endParaRPr lang="en-US"/>
          </a:p>
        </p:txBody>
      </p:sp>
      <p:sp>
        <p:nvSpPr>
          <p:cNvPr id="14" name="Picture Placeholder 92">
            <a:extLst>
              <a:ext uri="{FF2B5EF4-FFF2-40B4-BE49-F238E27FC236}">
                <a16:creationId xmlns:a16="http://schemas.microsoft.com/office/drawing/2014/main" id="{F2B69C13-067E-EF42-B7A3-5E1BCE8A19F6}"/>
              </a:ext>
            </a:extLst>
          </p:cNvPr>
          <p:cNvSpPr>
            <a:spLocks noGrp="1"/>
          </p:cNvSpPr>
          <p:nvPr>
            <p:ph type="pic" sz="quarter" idx="28"/>
          </p:nvPr>
        </p:nvSpPr>
        <p:spPr>
          <a:xfrm>
            <a:off x="4370023" y="3859439"/>
            <a:ext cx="3428389" cy="1712568"/>
          </a:xfrm>
          <a:prstGeom prst="rect">
            <a:avLst/>
          </a:prstGeom>
        </p:spPr>
        <p:txBody>
          <a:bodyPr lIns="0" tIns="0" rIns="0" bIns="0"/>
          <a:lstStyle>
            <a:lvl1pPr>
              <a:buNone/>
              <a:defRPr sz="1067"/>
            </a:lvl1pPr>
          </a:lstStyle>
          <a:p>
            <a:endParaRPr lang="en-US"/>
          </a:p>
        </p:txBody>
      </p:sp>
      <p:sp>
        <p:nvSpPr>
          <p:cNvPr id="18" name="Picture Placeholder 92">
            <a:extLst>
              <a:ext uri="{FF2B5EF4-FFF2-40B4-BE49-F238E27FC236}">
                <a16:creationId xmlns:a16="http://schemas.microsoft.com/office/drawing/2014/main" id="{9E6B1FF5-EC10-A048-95D7-3E03D37830F4}"/>
              </a:ext>
            </a:extLst>
          </p:cNvPr>
          <p:cNvSpPr>
            <a:spLocks noGrp="1"/>
          </p:cNvSpPr>
          <p:nvPr>
            <p:ph type="pic" sz="quarter" idx="29"/>
          </p:nvPr>
        </p:nvSpPr>
        <p:spPr>
          <a:xfrm>
            <a:off x="8263468" y="3859439"/>
            <a:ext cx="3428389" cy="1712568"/>
          </a:xfrm>
          <a:prstGeom prst="rect">
            <a:avLst/>
          </a:prstGeom>
        </p:spPr>
        <p:txBody>
          <a:bodyPr lIns="0" tIns="0" rIns="0" bIns="0"/>
          <a:lstStyle>
            <a:lvl1pPr>
              <a:buNone/>
              <a:defRPr sz="1067"/>
            </a:lvl1pPr>
          </a:lstStyle>
          <a:p>
            <a:endParaRPr lang="en-US"/>
          </a:p>
        </p:txBody>
      </p:sp>
      <p:sp>
        <p:nvSpPr>
          <p:cNvPr id="23" name="Text Placeholder 94">
            <a:extLst>
              <a:ext uri="{FF2B5EF4-FFF2-40B4-BE49-F238E27FC236}">
                <a16:creationId xmlns:a16="http://schemas.microsoft.com/office/drawing/2014/main" id="{36A00691-0A25-BA49-8B3F-153375F8D27D}"/>
              </a:ext>
            </a:extLst>
          </p:cNvPr>
          <p:cNvSpPr>
            <a:spLocks noGrp="1"/>
          </p:cNvSpPr>
          <p:nvPr>
            <p:ph type="body" sz="quarter" idx="30"/>
          </p:nvPr>
        </p:nvSpPr>
        <p:spPr>
          <a:xfrm>
            <a:off x="4362779" y="3067149"/>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163FF4FB-0980-5C43-A5EB-353D538857B9}"/>
              </a:ext>
            </a:extLst>
          </p:cNvPr>
          <p:cNvSpPr>
            <a:spLocks noGrp="1"/>
          </p:cNvSpPr>
          <p:nvPr>
            <p:ph type="body" sz="quarter" idx="31"/>
          </p:nvPr>
        </p:nvSpPr>
        <p:spPr>
          <a:xfrm>
            <a:off x="8263468" y="3067149"/>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50306DFE-3F94-614E-8261-59D8CBBDAC62}"/>
              </a:ext>
            </a:extLst>
          </p:cNvPr>
          <p:cNvSpPr>
            <a:spLocks noGrp="1"/>
          </p:cNvSpPr>
          <p:nvPr>
            <p:ph type="body" sz="quarter" idx="32"/>
          </p:nvPr>
        </p:nvSpPr>
        <p:spPr>
          <a:xfrm>
            <a:off x="476579" y="5683582"/>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A6815294-8500-9B4F-88CE-2794C521A709}"/>
              </a:ext>
            </a:extLst>
          </p:cNvPr>
          <p:cNvSpPr>
            <a:spLocks noGrp="1"/>
          </p:cNvSpPr>
          <p:nvPr>
            <p:ph type="body" sz="quarter" idx="33"/>
          </p:nvPr>
        </p:nvSpPr>
        <p:spPr>
          <a:xfrm>
            <a:off x="4362779" y="5683582"/>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1DB78D36-76D3-F245-8121-FAB31B0AB4C8}"/>
              </a:ext>
            </a:extLst>
          </p:cNvPr>
          <p:cNvSpPr>
            <a:spLocks noGrp="1"/>
          </p:cNvSpPr>
          <p:nvPr>
            <p:ph type="body" sz="quarter" idx="34"/>
          </p:nvPr>
        </p:nvSpPr>
        <p:spPr>
          <a:xfrm>
            <a:off x="8263468" y="5683582"/>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12857564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hasCustomPrompt="1"/>
          </p:nvPr>
        </p:nvSpPr>
        <p:spPr/>
        <p:txBody>
          <a:bodyPr/>
          <a:lstStyle/>
          <a:p>
            <a:r>
              <a:rPr lang="en-US"/>
              <a:t>Our Partners</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476576" y="1228379"/>
            <a:ext cx="2079597" cy="1492244"/>
          </a:xfrm>
          <a:prstGeom prst="rect">
            <a:avLst/>
          </a:prstGeom>
        </p:spPr>
        <p:txBody>
          <a:bodyPr lIns="0" tIns="0" rIns="0" bIns="0"/>
          <a:lstStyle>
            <a:lvl1pPr>
              <a:buNone/>
              <a:defRPr sz="1067"/>
            </a:lvl1pPr>
          </a:lstStyle>
          <a:p>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2760497" y="1228379"/>
            <a:ext cx="2079597" cy="1492244"/>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5044419" y="1228379"/>
            <a:ext cx="2079597" cy="1492244"/>
          </a:xfrm>
          <a:prstGeom prst="rect">
            <a:avLst/>
          </a:prstGeom>
        </p:spPr>
        <p:txBody>
          <a:bodyPr lIns="0" tIns="0" rIns="0" bIns="0"/>
          <a:lstStyle>
            <a:lvl1pPr>
              <a:buNone/>
              <a:defRPr sz="1067"/>
            </a:lvl1pPr>
          </a:lstStyle>
          <a:p>
            <a:endParaRPr lang="en-US"/>
          </a:p>
        </p:txBody>
      </p:sp>
      <p:sp>
        <p:nvSpPr>
          <p:cNvPr id="14" name="Picture Placeholder 92">
            <a:extLst>
              <a:ext uri="{FF2B5EF4-FFF2-40B4-BE49-F238E27FC236}">
                <a16:creationId xmlns:a16="http://schemas.microsoft.com/office/drawing/2014/main" id="{F2B69C13-067E-EF42-B7A3-5E1BCE8A19F6}"/>
              </a:ext>
            </a:extLst>
          </p:cNvPr>
          <p:cNvSpPr>
            <a:spLocks noGrp="1"/>
          </p:cNvSpPr>
          <p:nvPr>
            <p:ph type="pic" sz="quarter" idx="28"/>
          </p:nvPr>
        </p:nvSpPr>
        <p:spPr>
          <a:xfrm>
            <a:off x="9612259" y="1227017"/>
            <a:ext cx="2079597" cy="1492244"/>
          </a:xfrm>
          <a:prstGeom prst="rect">
            <a:avLst/>
          </a:prstGeom>
        </p:spPr>
        <p:txBody>
          <a:bodyPr lIns="0" tIns="0" rIns="0" bIns="0"/>
          <a:lstStyle>
            <a:lvl1pPr>
              <a:buNone/>
              <a:defRPr sz="1067"/>
            </a:lvl1pPr>
          </a:lstStyle>
          <a:p>
            <a:endParaRPr lang="en-US"/>
          </a:p>
        </p:txBody>
      </p:sp>
      <p:sp>
        <p:nvSpPr>
          <p:cNvPr id="18" name="Picture Placeholder 92">
            <a:extLst>
              <a:ext uri="{FF2B5EF4-FFF2-40B4-BE49-F238E27FC236}">
                <a16:creationId xmlns:a16="http://schemas.microsoft.com/office/drawing/2014/main" id="{9E6B1FF5-EC10-A048-95D7-3E03D37830F4}"/>
              </a:ext>
            </a:extLst>
          </p:cNvPr>
          <p:cNvSpPr>
            <a:spLocks noGrp="1"/>
          </p:cNvSpPr>
          <p:nvPr>
            <p:ph type="pic" sz="quarter" idx="29"/>
          </p:nvPr>
        </p:nvSpPr>
        <p:spPr>
          <a:xfrm>
            <a:off x="7328340" y="1227018"/>
            <a:ext cx="2079597" cy="1492244"/>
          </a:xfrm>
          <a:prstGeom prst="rect">
            <a:avLst/>
          </a:prstGeom>
        </p:spPr>
        <p:txBody>
          <a:bodyPr lIns="0" tIns="0" rIns="0" bIns="0"/>
          <a:lstStyle>
            <a:lvl1pPr>
              <a:buNone/>
              <a:defRPr sz="1067"/>
            </a:lvl1pPr>
          </a:lstStyle>
          <a:p>
            <a:endParaRPr lang="en-US"/>
          </a:p>
        </p:txBody>
      </p:sp>
      <p:sp>
        <p:nvSpPr>
          <p:cNvPr id="19" name="Picture Placeholder 92">
            <a:extLst>
              <a:ext uri="{FF2B5EF4-FFF2-40B4-BE49-F238E27FC236}">
                <a16:creationId xmlns:a16="http://schemas.microsoft.com/office/drawing/2014/main" id="{9EA07B79-569C-8D46-A12E-EA04ABB5A335}"/>
              </a:ext>
            </a:extLst>
          </p:cNvPr>
          <p:cNvSpPr>
            <a:spLocks noGrp="1"/>
          </p:cNvSpPr>
          <p:nvPr>
            <p:ph type="pic" sz="quarter" idx="30"/>
          </p:nvPr>
        </p:nvSpPr>
        <p:spPr>
          <a:xfrm>
            <a:off x="476576" y="2966869"/>
            <a:ext cx="2079597" cy="1492244"/>
          </a:xfrm>
          <a:prstGeom prst="rect">
            <a:avLst/>
          </a:prstGeom>
        </p:spPr>
        <p:txBody>
          <a:bodyPr lIns="0" tIns="0" rIns="0" bIns="0"/>
          <a:lstStyle>
            <a:lvl1pPr>
              <a:buNone/>
              <a:defRPr sz="1067"/>
            </a:lvl1pPr>
          </a:lstStyle>
          <a:p>
            <a:endParaRPr lang="en-US"/>
          </a:p>
        </p:txBody>
      </p:sp>
      <p:sp>
        <p:nvSpPr>
          <p:cNvPr id="20" name="Picture Placeholder 92">
            <a:extLst>
              <a:ext uri="{FF2B5EF4-FFF2-40B4-BE49-F238E27FC236}">
                <a16:creationId xmlns:a16="http://schemas.microsoft.com/office/drawing/2014/main" id="{5332EA91-C492-074A-B416-D2C85BCC6AEF}"/>
              </a:ext>
            </a:extLst>
          </p:cNvPr>
          <p:cNvSpPr>
            <a:spLocks noGrp="1"/>
          </p:cNvSpPr>
          <p:nvPr>
            <p:ph type="pic" sz="quarter" idx="31"/>
          </p:nvPr>
        </p:nvSpPr>
        <p:spPr>
          <a:xfrm>
            <a:off x="2760497" y="2966869"/>
            <a:ext cx="2079597" cy="1492244"/>
          </a:xfrm>
          <a:prstGeom prst="rect">
            <a:avLst/>
          </a:prstGeom>
        </p:spPr>
        <p:txBody>
          <a:bodyPr lIns="0" tIns="0" rIns="0" bIns="0"/>
          <a:lstStyle>
            <a:lvl1pPr>
              <a:buNone/>
              <a:defRPr sz="1067"/>
            </a:lvl1pPr>
          </a:lstStyle>
          <a:p>
            <a:endParaRPr lang="en-US"/>
          </a:p>
        </p:txBody>
      </p:sp>
      <p:sp>
        <p:nvSpPr>
          <p:cNvPr id="21" name="Picture Placeholder 92">
            <a:extLst>
              <a:ext uri="{FF2B5EF4-FFF2-40B4-BE49-F238E27FC236}">
                <a16:creationId xmlns:a16="http://schemas.microsoft.com/office/drawing/2014/main" id="{7DFAEA0D-00DE-AF49-B578-317431FCB0C0}"/>
              </a:ext>
            </a:extLst>
          </p:cNvPr>
          <p:cNvSpPr>
            <a:spLocks noGrp="1"/>
          </p:cNvSpPr>
          <p:nvPr>
            <p:ph type="pic" sz="quarter" idx="32"/>
          </p:nvPr>
        </p:nvSpPr>
        <p:spPr>
          <a:xfrm>
            <a:off x="5044419" y="2966869"/>
            <a:ext cx="2079597" cy="1492244"/>
          </a:xfrm>
          <a:prstGeom prst="rect">
            <a:avLst/>
          </a:prstGeom>
        </p:spPr>
        <p:txBody>
          <a:bodyPr lIns="0" tIns="0" rIns="0" bIns="0"/>
          <a:lstStyle>
            <a:lvl1pPr>
              <a:buNone/>
              <a:defRPr sz="1067"/>
            </a:lvl1pPr>
          </a:lstStyle>
          <a:p>
            <a:endParaRPr lang="en-US"/>
          </a:p>
        </p:txBody>
      </p:sp>
      <p:sp>
        <p:nvSpPr>
          <p:cNvPr id="22" name="Picture Placeholder 92">
            <a:extLst>
              <a:ext uri="{FF2B5EF4-FFF2-40B4-BE49-F238E27FC236}">
                <a16:creationId xmlns:a16="http://schemas.microsoft.com/office/drawing/2014/main" id="{63820B4C-5307-7949-814C-6443DB28075C}"/>
              </a:ext>
            </a:extLst>
          </p:cNvPr>
          <p:cNvSpPr>
            <a:spLocks noGrp="1"/>
          </p:cNvSpPr>
          <p:nvPr>
            <p:ph type="pic" sz="quarter" idx="33"/>
          </p:nvPr>
        </p:nvSpPr>
        <p:spPr>
          <a:xfrm>
            <a:off x="9612259" y="2965506"/>
            <a:ext cx="2079597" cy="1492244"/>
          </a:xfrm>
          <a:prstGeom prst="rect">
            <a:avLst/>
          </a:prstGeom>
        </p:spPr>
        <p:txBody>
          <a:bodyPr lIns="0" tIns="0" rIns="0" bIns="0"/>
          <a:lstStyle>
            <a:lvl1pPr>
              <a:buNone/>
              <a:defRPr sz="1067"/>
            </a:lvl1pPr>
          </a:lstStyle>
          <a:p>
            <a:endParaRPr lang="en-US"/>
          </a:p>
        </p:txBody>
      </p:sp>
      <p:sp>
        <p:nvSpPr>
          <p:cNvPr id="28" name="Picture Placeholder 92">
            <a:extLst>
              <a:ext uri="{FF2B5EF4-FFF2-40B4-BE49-F238E27FC236}">
                <a16:creationId xmlns:a16="http://schemas.microsoft.com/office/drawing/2014/main" id="{D35758A1-4283-C345-B176-AE191B32DCD5}"/>
              </a:ext>
            </a:extLst>
          </p:cNvPr>
          <p:cNvSpPr>
            <a:spLocks noGrp="1"/>
          </p:cNvSpPr>
          <p:nvPr>
            <p:ph type="pic" sz="quarter" idx="34"/>
          </p:nvPr>
        </p:nvSpPr>
        <p:spPr>
          <a:xfrm>
            <a:off x="7328340" y="2965507"/>
            <a:ext cx="2079597" cy="1492244"/>
          </a:xfrm>
          <a:prstGeom prst="rect">
            <a:avLst/>
          </a:prstGeom>
        </p:spPr>
        <p:txBody>
          <a:bodyPr lIns="0" tIns="0" rIns="0" bIns="0"/>
          <a:lstStyle>
            <a:lvl1pPr>
              <a:buNone/>
              <a:defRPr sz="1067"/>
            </a:lvl1pPr>
          </a:lstStyle>
          <a:p>
            <a:endParaRPr lang="en-US"/>
          </a:p>
        </p:txBody>
      </p:sp>
      <p:sp>
        <p:nvSpPr>
          <p:cNvPr id="29" name="Picture Placeholder 92">
            <a:extLst>
              <a:ext uri="{FF2B5EF4-FFF2-40B4-BE49-F238E27FC236}">
                <a16:creationId xmlns:a16="http://schemas.microsoft.com/office/drawing/2014/main" id="{7CA4D194-A285-704E-B951-6043028FABB9}"/>
              </a:ext>
            </a:extLst>
          </p:cNvPr>
          <p:cNvSpPr>
            <a:spLocks noGrp="1"/>
          </p:cNvSpPr>
          <p:nvPr>
            <p:ph type="pic" sz="quarter" idx="35"/>
          </p:nvPr>
        </p:nvSpPr>
        <p:spPr>
          <a:xfrm>
            <a:off x="476576" y="4694069"/>
            <a:ext cx="2079597" cy="1492244"/>
          </a:xfrm>
          <a:prstGeom prst="rect">
            <a:avLst/>
          </a:prstGeom>
        </p:spPr>
        <p:txBody>
          <a:bodyPr lIns="0" tIns="0" rIns="0" bIns="0"/>
          <a:lstStyle>
            <a:lvl1pPr>
              <a:buNone/>
              <a:defRPr sz="1067"/>
            </a:lvl1pPr>
          </a:lstStyle>
          <a:p>
            <a:endParaRPr lang="en-US"/>
          </a:p>
        </p:txBody>
      </p:sp>
      <p:sp>
        <p:nvSpPr>
          <p:cNvPr id="30" name="Picture Placeholder 92">
            <a:extLst>
              <a:ext uri="{FF2B5EF4-FFF2-40B4-BE49-F238E27FC236}">
                <a16:creationId xmlns:a16="http://schemas.microsoft.com/office/drawing/2014/main" id="{4D3A2DBC-FCE4-E345-9975-F6C8D1B00EEB}"/>
              </a:ext>
            </a:extLst>
          </p:cNvPr>
          <p:cNvSpPr>
            <a:spLocks noGrp="1"/>
          </p:cNvSpPr>
          <p:nvPr>
            <p:ph type="pic" sz="quarter" idx="36"/>
          </p:nvPr>
        </p:nvSpPr>
        <p:spPr>
          <a:xfrm>
            <a:off x="2760497" y="4694069"/>
            <a:ext cx="2079597" cy="1492244"/>
          </a:xfrm>
          <a:prstGeom prst="rect">
            <a:avLst/>
          </a:prstGeom>
        </p:spPr>
        <p:txBody>
          <a:bodyPr lIns="0" tIns="0" rIns="0" bIns="0"/>
          <a:lstStyle>
            <a:lvl1pPr>
              <a:buNone/>
              <a:defRPr sz="1067"/>
            </a:lvl1pPr>
          </a:lstStyle>
          <a:p>
            <a:endParaRPr lang="en-US"/>
          </a:p>
        </p:txBody>
      </p:sp>
      <p:sp>
        <p:nvSpPr>
          <p:cNvPr id="31" name="Picture Placeholder 92">
            <a:extLst>
              <a:ext uri="{FF2B5EF4-FFF2-40B4-BE49-F238E27FC236}">
                <a16:creationId xmlns:a16="http://schemas.microsoft.com/office/drawing/2014/main" id="{CA403D7B-2154-A444-910B-CD2B66FBF63A}"/>
              </a:ext>
            </a:extLst>
          </p:cNvPr>
          <p:cNvSpPr>
            <a:spLocks noGrp="1"/>
          </p:cNvSpPr>
          <p:nvPr>
            <p:ph type="pic" sz="quarter" idx="37"/>
          </p:nvPr>
        </p:nvSpPr>
        <p:spPr>
          <a:xfrm>
            <a:off x="5044419" y="4694069"/>
            <a:ext cx="2079597" cy="1492244"/>
          </a:xfrm>
          <a:prstGeom prst="rect">
            <a:avLst/>
          </a:prstGeom>
        </p:spPr>
        <p:txBody>
          <a:bodyPr lIns="0" tIns="0" rIns="0" bIns="0"/>
          <a:lstStyle>
            <a:lvl1pPr>
              <a:buNone/>
              <a:defRPr sz="1067"/>
            </a:lvl1pPr>
          </a:lstStyle>
          <a:p>
            <a:endParaRPr lang="en-US"/>
          </a:p>
        </p:txBody>
      </p:sp>
      <p:sp>
        <p:nvSpPr>
          <p:cNvPr id="32" name="Picture Placeholder 92">
            <a:extLst>
              <a:ext uri="{FF2B5EF4-FFF2-40B4-BE49-F238E27FC236}">
                <a16:creationId xmlns:a16="http://schemas.microsoft.com/office/drawing/2014/main" id="{090D041C-697D-AF46-80B8-3D671A6033FA}"/>
              </a:ext>
            </a:extLst>
          </p:cNvPr>
          <p:cNvSpPr>
            <a:spLocks noGrp="1"/>
          </p:cNvSpPr>
          <p:nvPr>
            <p:ph type="pic" sz="quarter" idx="38"/>
          </p:nvPr>
        </p:nvSpPr>
        <p:spPr>
          <a:xfrm>
            <a:off x="9612259" y="4692706"/>
            <a:ext cx="2079597" cy="1492244"/>
          </a:xfrm>
          <a:prstGeom prst="rect">
            <a:avLst/>
          </a:prstGeom>
        </p:spPr>
        <p:txBody>
          <a:bodyPr lIns="0" tIns="0" rIns="0" bIns="0"/>
          <a:lstStyle>
            <a:lvl1pPr>
              <a:buNone/>
              <a:defRPr sz="1067"/>
            </a:lvl1pPr>
          </a:lstStyle>
          <a:p>
            <a:endParaRPr lang="en-US"/>
          </a:p>
        </p:txBody>
      </p:sp>
      <p:sp>
        <p:nvSpPr>
          <p:cNvPr id="33" name="Picture Placeholder 92">
            <a:extLst>
              <a:ext uri="{FF2B5EF4-FFF2-40B4-BE49-F238E27FC236}">
                <a16:creationId xmlns:a16="http://schemas.microsoft.com/office/drawing/2014/main" id="{8C7BCE76-0B31-5D44-BD65-D75316DD7B18}"/>
              </a:ext>
            </a:extLst>
          </p:cNvPr>
          <p:cNvSpPr>
            <a:spLocks noGrp="1"/>
          </p:cNvSpPr>
          <p:nvPr>
            <p:ph type="pic" sz="quarter" idx="39"/>
          </p:nvPr>
        </p:nvSpPr>
        <p:spPr>
          <a:xfrm>
            <a:off x="7328340" y="4692707"/>
            <a:ext cx="2079597" cy="1492244"/>
          </a:xfrm>
          <a:prstGeom prst="rect">
            <a:avLst/>
          </a:prstGeom>
        </p:spPr>
        <p:txBody>
          <a:bodyPr lIns="0" tIns="0" rIns="0" bIns="0"/>
          <a:lstStyle>
            <a:lvl1pPr>
              <a:buNone/>
              <a:defRPr sz="1067"/>
            </a:lvl1pPr>
          </a:lstStyle>
          <a:p>
            <a:endParaRPr lang="en-US"/>
          </a:p>
        </p:txBody>
      </p:sp>
    </p:spTree>
    <p:extLst>
      <p:ext uri="{BB962C8B-B14F-4D97-AF65-F5344CB8AC3E}">
        <p14:creationId xmlns:p14="http://schemas.microsoft.com/office/powerpoint/2010/main" val="117616733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3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lvl1pPr>
              <a:defRPr sz="1871"/>
            </a:lvl1p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476576" y="1228379"/>
            <a:ext cx="3428389" cy="171256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9" y="3067150"/>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4370024" y="1228379"/>
            <a:ext cx="3428389" cy="1712568"/>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8263468" y="1228379"/>
            <a:ext cx="3428389" cy="1712568"/>
          </a:xfrm>
          <a:prstGeom prst="rect">
            <a:avLst/>
          </a:prstGeom>
        </p:spPr>
        <p:txBody>
          <a:bodyPr lIns="0" tIns="0" rIns="0" bIns="0"/>
          <a:lstStyle>
            <a:lvl1pPr>
              <a:buNone/>
              <a:defRPr sz="1067"/>
            </a:lvl1pPr>
          </a:lstStyle>
          <a:p>
            <a:endParaRPr lang="en-US"/>
          </a:p>
        </p:txBody>
      </p:sp>
      <p:sp>
        <p:nvSpPr>
          <p:cNvPr id="13" name="Picture Placeholder 92">
            <a:extLst>
              <a:ext uri="{FF2B5EF4-FFF2-40B4-BE49-F238E27FC236}">
                <a16:creationId xmlns:a16="http://schemas.microsoft.com/office/drawing/2014/main" id="{B3B2DFA7-F219-AF42-ACE7-C8C87965505E}"/>
              </a:ext>
            </a:extLst>
          </p:cNvPr>
          <p:cNvSpPr>
            <a:spLocks noGrp="1"/>
          </p:cNvSpPr>
          <p:nvPr>
            <p:ph type="pic" sz="quarter" idx="27"/>
          </p:nvPr>
        </p:nvSpPr>
        <p:spPr>
          <a:xfrm>
            <a:off x="476576" y="3859439"/>
            <a:ext cx="3428389" cy="1712568"/>
          </a:xfrm>
          <a:prstGeom prst="rect">
            <a:avLst/>
          </a:prstGeom>
        </p:spPr>
        <p:txBody>
          <a:bodyPr lIns="0" tIns="0" rIns="0" bIns="0"/>
          <a:lstStyle>
            <a:lvl1pPr>
              <a:buNone/>
              <a:defRPr sz="1067"/>
            </a:lvl1pPr>
          </a:lstStyle>
          <a:p>
            <a:endParaRPr lang="en-US"/>
          </a:p>
        </p:txBody>
      </p:sp>
      <p:sp>
        <p:nvSpPr>
          <p:cNvPr id="14" name="Picture Placeholder 92">
            <a:extLst>
              <a:ext uri="{FF2B5EF4-FFF2-40B4-BE49-F238E27FC236}">
                <a16:creationId xmlns:a16="http://schemas.microsoft.com/office/drawing/2014/main" id="{F2B69C13-067E-EF42-B7A3-5E1BCE8A19F6}"/>
              </a:ext>
            </a:extLst>
          </p:cNvPr>
          <p:cNvSpPr>
            <a:spLocks noGrp="1"/>
          </p:cNvSpPr>
          <p:nvPr>
            <p:ph type="pic" sz="quarter" idx="28"/>
          </p:nvPr>
        </p:nvSpPr>
        <p:spPr>
          <a:xfrm>
            <a:off x="4370024" y="3859439"/>
            <a:ext cx="3428389" cy="1712568"/>
          </a:xfrm>
          <a:prstGeom prst="rect">
            <a:avLst/>
          </a:prstGeom>
        </p:spPr>
        <p:txBody>
          <a:bodyPr lIns="0" tIns="0" rIns="0" bIns="0"/>
          <a:lstStyle>
            <a:lvl1pPr>
              <a:buNone/>
              <a:defRPr sz="1067"/>
            </a:lvl1pPr>
          </a:lstStyle>
          <a:p>
            <a:endParaRPr lang="en-US"/>
          </a:p>
        </p:txBody>
      </p:sp>
      <p:sp>
        <p:nvSpPr>
          <p:cNvPr id="18" name="Picture Placeholder 92">
            <a:extLst>
              <a:ext uri="{FF2B5EF4-FFF2-40B4-BE49-F238E27FC236}">
                <a16:creationId xmlns:a16="http://schemas.microsoft.com/office/drawing/2014/main" id="{9E6B1FF5-EC10-A048-95D7-3E03D37830F4}"/>
              </a:ext>
            </a:extLst>
          </p:cNvPr>
          <p:cNvSpPr>
            <a:spLocks noGrp="1"/>
          </p:cNvSpPr>
          <p:nvPr>
            <p:ph type="pic" sz="quarter" idx="29"/>
          </p:nvPr>
        </p:nvSpPr>
        <p:spPr>
          <a:xfrm>
            <a:off x="8263468" y="3859439"/>
            <a:ext cx="3428389" cy="1712568"/>
          </a:xfrm>
          <a:prstGeom prst="rect">
            <a:avLst/>
          </a:prstGeom>
        </p:spPr>
        <p:txBody>
          <a:bodyPr lIns="0" tIns="0" rIns="0" bIns="0"/>
          <a:lstStyle>
            <a:lvl1pPr>
              <a:buNone/>
              <a:defRPr sz="1067"/>
            </a:lvl1pPr>
          </a:lstStyle>
          <a:p>
            <a:endParaRPr lang="en-US"/>
          </a:p>
        </p:txBody>
      </p:sp>
      <p:sp>
        <p:nvSpPr>
          <p:cNvPr id="23" name="Text Placeholder 94">
            <a:extLst>
              <a:ext uri="{FF2B5EF4-FFF2-40B4-BE49-F238E27FC236}">
                <a16:creationId xmlns:a16="http://schemas.microsoft.com/office/drawing/2014/main" id="{36A00691-0A25-BA49-8B3F-153375F8D27D}"/>
              </a:ext>
            </a:extLst>
          </p:cNvPr>
          <p:cNvSpPr>
            <a:spLocks noGrp="1"/>
          </p:cNvSpPr>
          <p:nvPr>
            <p:ph type="body" sz="quarter" idx="30"/>
          </p:nvPr>
        </p:nvSpPr>
        <p:spPr>
          <a:xfrm>
            <a:off x="4362780" y="3067150"/>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163FF4FB-0980-5C43-A5EB-353D538857B9}"/>
              </a:ext>
            </a:extLst>
          </p:cNvPr>
          <p:cNvSpPr>
            <a:spLocks noGrp="1"/>
          </p:cNvSpPr>
          <p:nvPr>
            <p:ph type="body" sz="quarter" idx="31"/>
          </p:nvPr>
        </p:nvSpPr>
        <p:spPr>
          <a:xfrm>
            <a:off x="8263468" y="3067150"/>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50306DFE-3F94-614E-8261-59D8CBBDAC62}"/>
              </a:ext>
            </a:extLst>
          </p:cNvPr>
          <p:cNvSpPr>
            <a:spLocks noGrp="1"/>
          </p:cNvSpPr>
          <p:nvPr>
            <p:ph type="body" sz="quarter" idx="32"/>
          </p:nvPr>
        </p:nvSpPr>
        <p:spPr>
          <a:xfrm>
            <a:off x="476579" y="5683583"/>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A6815294-8500-9B4F-88CE-2794C521A709}"/>
              </a:ext>
            </a:extLst>
          </p:cNvPr>
          <p:cNvSpPr>
            <a:spLocks noGrp="1"/>
          </p:cNvSpPr>
          <p:nvPr>
            <p:ph type="body" sz="quarter" idx="33"/>
          </p:nvPr>
        </p:nvSpPr>
        <p:spPr>
          <a:xfrm>
            <a:off x="4362780" y="5683583"/>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1DB78D36-76D3-F245-8121-FAB31B0AB4C8}"/>
              </a:ext>
            </a:extLst>
          </p:cNvPr>
          <p:cNvSpPr>
            <a:spLocks noGrp="1"/>
          </p:cNvSpPr>
          <p:nvPr>
            <p:ph type="body" sz="quarter" idx="34"/>
          </p:nvPr>
        </p:nvSpPr>
        <p:spPr>
          <a:xfrm>
            <a:off x="8263468" y="5683583"/>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19" name="object 37">
            <a:extLst>
              <a:ext uri="{FF2B5EF4-FFF2-40B4-BE49-F238E27FC236}">
                <a16:creationId xmlns:a16="http://schemas.microsoft.com/office/drawing/2014/main" id="{B34F3A98-4003-CED0-37EA-951AEF277B8D}"/>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61577495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White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2BF17DB-5F18-C443-BD0E-13AB4BA421A4}"/>
              </a:ext>
            </a:extLst>
          </p:cNvPr>
          <p:cNvSpPr>
            <a:spLocks noGrp="1"/>
          </p:cNvSpPr>
          <p:nvPr>
            <p:ph type="body" sz="quarter" idx="10" hasCustomPrompt="1"/>
          </p:nvPr>
        </p:nvSpPr>
        <p:spPr>
          <a:xfrm>
            <a:off x="478365" y="6070602"/>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280596370"/>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3_Slide Divi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FFF0D8-1E9E-644C-A5EC-E15BF954090B}"/>
              </a:ext>
            </a:extLst>
          </p:cNvPr>
          <p:cNvSpPr/>
          <p:nvPr/>
        </p:nvSpPr>
        <p:spPr>
          <a:xfrm>
            <a:off x="0" y="-1"/>
            <a:ext cx="12192000" cy="6858001"/>
          </a:xfrm>
          <a:prstGeom prst="rect">
            <a:avLst/>
          </a:prstGeom>
          <a:solidFill>
            <a:srgbClr val="00B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14" name="Title 1">
            <a:extLst>
              <a:ext uri="{FF2B5EF4-FFF2-40B4-BE49-F238E27FC236}">
                <a16:creationId xmlns:a16="http://schemas.microsoft.com/office/drawing/2014/main" id="{DFBADDB0-3A66-E04D-853B-B1506CE3CBE4}"/>
              </a:ext>
            </a:extLst>
          </p:cNvPr>
          <p:cNvSpPr>
            <a:spLocks noGrp="1"/>
          </p:cNvSpPr>
          <p:nvPr>
            <p:ph type="ctrTitle"/>
          </p:nvPr>
        </p:nvSpPr>
        <p:spPr>
          <a:xfrm>
            <a:off x="522034" y="3007850"/>
            <a:ext cx="5572805" cy="444969"/>
          </a:xfrm>
          <a:prstGeom prst="rect">
            <a:avLst/>
          </a:prstGeom>
        </p:spPr>
        <p:txBody>
          <a:bodyPr lIns="0" tIns="0" rIns="0" bIns="0" anchor="b"/>
          <a:lstStyle>
            <a:lvl1pPr algn="l">
              <a:lnSpc>
                <a:spcPct val="100000"/>
              </a:lnSpc>
              <a:defRPr sz="1871" b="1">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GB"/>
          </a:p>
        </p:txBody>
      </p:sp>
      <p:sp>
        <p:nvSpPr>
          <p:cNvPr id="20" name="Slide Number Placeholder 13">
            <a:extLst>
              <a:ext uri="{FF2B5EF4-FFF2-40B4-BE49-F238E27FC236}">
                <a16:creationId xmlns:a16="http://schemas.microsoft.com/office/drawing/2014/main" id="{74C1BED9-7182-A343-B2B1-BB1CE579AFD9}"/>
              </a:ext>
            </a:extLst>
          </p:cNvPr>
          <p:cNvSpPr>
            <a:spLocks noGrp="1"/>
          </p:cNvSpPr>
          <p:nvPr>
            <p:ph type="sldNum" sz="quarter" idx="4"/>
          </p:nvPr>
        </p:nvSpPr>
        <p:spPr>
          <a:xfrm>
            <a:off x="11277602" y="6347883"/>
            <a:ext cx="398463" cy="148167"/>
          </a:xfrm>
          <a:prstGeom prst="rect">
            <a:avLst/>
          </a:prstGeom>
        </p:spPr>
        <p:txBody>
          <a:bodyPr vert="horz" lIns="0" tIns="0" rIns="0" bIns="0" rtlCol="0" anchor="ctr"/>
          <a:lstStyle>
            <a:lvl1pPr algn="r">
              <a:defRPr sz="1000" b="0">
                <a:solidFill>
                  <a:schemeClr val="bg1"/>
                </a:solidFill>
              </a:defRPr>
            </a:lvl1pPr>
          </a:lstStyle>
          <a:p>
            <a:fld id="{C8A43965-4643-F643-A67C-D0741259ACA1}" type="slidenum">
              <a:rPr lang="en-GB" smtClean="0"/>
              <a:pPr/>
              <a:t>‹#›</a:t>
            </a:fld>
            <a:endParaRPr lang="en-GB"/>
          </a:p>
        </p:txBody>
      </p:sp>
      <p:grpSp>
        <p:nvGrpSpPr>
          <p:cNvPr id="45" name="Group 44">
            <a:extLst>
              <a:ext uri="{FF2B5EF4-FFF2-40B4-BE49-F238E27FC236}">
                <a16:creationId xmlns:a16="http://schemas.microsoft.com/office/drawing/2014/main" id="{BA28D701-A8C7-7246-B774-3E3A7C38B789}"/>
              </a:ext>
            </a:extLst>
          </p:cNvPr>
          <p:cNvGrpSpPr/>
          <p:nvPr userDrawn="1"/>
        </p:nvGrpSpPr>
        <p:grpSpPr>
          <a:xfrm>
            <a:off x="6186770" y="2578102"/>
            <a:ext cx="6003351" cy="4279900"/>
            <a:chOff x="11204338" y="4963689"/>
            <a:chExt cx="8899922" cy="6344920"/>
          </a:xfrm>
        </p:grpSpPr>
        <p:sp>
          <p:nvSpPr>
            <p:cNvPr id="46" name="object 32">
              <a:extLst>
                <a:ext uri="{FF2B5EF4-FFF2-40B4-BE49-F238E27FC236}">
                  <a16:creationId xmlns:a16="http://schemas.microsoft.com/office/drawing/2014/main" id="{C96A203D-185F-2941-9E07-D57911A980C2}"/>
                </a:ext>
              </a:extLst>
            </p:cNvPr>
            <p:cNvSpPr/>
            <p:nvPr/>
          </p:nvSpPr>
          <p:spPr>
            <a:xfrm>
              <a:off x="17473455" y="5930619"/>
              <a:ext cx="2630805" cy="1338580"/>
            </a:xfrm>
            <a:custGeom>
              <a:avLst/>
              <a:gdLst/>
              <a:ahLst/>
              <a:cxnLst/>
              <a:rect l="l" t="t" r="r" b="b"/>
              <a:pathLst>
                <a:path w="2630805" h="1338579">
                  <a:moveTo>
                    <a:pt x="0" y="0"/>
                  </a:moveTo>
                  <a:lnTo>
                    <a:pt x="0" y="400312"/>
                  </a:lnTo>
                  <a:lnTo>
                    <a:pt x="51727" y="400594"/>
                  </a:lnTo>
                  <a:lnTo>
                    <a:pt x="103245" y="401440"/>
                  </a:lnTo>
                  <a:lnTo>
                    <a:pt x="154552" y="402851"/>
                  </a:lnTo>
                  <a:lnTo>
                    <a:pt x="205647" y="404825"/>
                  </a:lnTo>
                  <a:lnTo>
                    <a:pt x="256531" y="407362"/>
                  </a:lnTo>
                  <a:lnTo>
                    <a:pt x="307202" y="410462"/>
                  </a:lnTo>
                  <a:lnTo>
                    <a:pt x="357659" y="414126"/>
                  </a:lnTo>
                  <a:lnTo>
                    <a:pt x="407903" y="418352"/>
                  </a:lnTo>
                  <a:lnTo>
                    <a:pt x="457933" y="423141"/>
                  </a:lnTo>
                  <a:lnTo>
                    <a:pt x="507748" y="428492"/>
                  </a:lnTo>
                  <a:lnTo>
                    <a:pt x="557348" y="434405"/>
                  </a:lnTo>
                  <a:lnTo>
                    <a:pt x="606731" y="440880"/>
                  </a:lnTo>
                  <a:lnTo>
                    <a:pt x="655898" y="447916"/>
                  </a:lnTo>
                  <a:lnTo>
                    <a:pt x="704848" y="455514"/>
                  </a:lnTo>
                  <a:lnTo>
                    <a:pt x="753580" y="463673"/>
                  </a:lnTo>
                  <a:lnTo>
                    <a:pt x="802093" y="472392"/>
                  </a:lnTo>
                  <a:lnTo>
                    <a:pt x="850388" y="481673"/>
                  </a:lnTo>
                  <a:lnTo>
                    <a:pt x="898463" y="491513"/>
                  </a:lnTo>
                  <a:lnTo>
                    <a:pt x="946319" y="501914"/>
                  </a:lnTo>
                  <a:lnTo>
                    <a:pt x="993953" y="512875"/>
                  </a:lnTo>
                  <a:lnTo>
                    <a:pt x="1041367" y="524395"/>
                  </a:lnTo>
                  <a:lnTo>
                    <a:pt x="1088558" y="536475"/>
                  </a:lnTo>
                  <a:lnTo>
                    <a:pt x="1135527" y="549113"/>
                  </a:lnTo>
                  <a:lnTo>
                    <a:pt x="1182274" y="562311"/>
                  </a:lnTo>
                  <a:lnTo>
                    <a:pt x="1228797" y="576068"/>
                  </a:lnTo>
                  <a:lnTo>
                    <a:pt x="1275095" y="590383"/>
                  </a:lnTo>
                  <a:lnTo>
                    <a:pt x="1321169" y="605256"/>
                  </a:lnTo>
                  <a:lnTo>
                    <a:pt x="1367018" y="620687"/>
                  </a:lnTo>
                  <a:lnTo>
                    <a:pt x="1412641" y="636677"/>
                  </a:lnTo>
                  <a:lnTo>
                    <a:pt x="1458038" y="653223"/>
                  </a:lnTo>
                  <a:lnTo>
                    <a:pt x="1503207" y="670327"/>
                  </a:lnTo>
                  <a:lnTo>
                    <a:pt x="1548149" y="687988"/>
                  </a:lnTo>
                  <a:lnTo>
                    <a:pt x="1592863" y="706206"/>
                  </a:lnTo>
                  <a:lnTo>
                    <a:pt x="1637349" y="724980"/>
                  </a:lnTo>
                  <a:lnTo>
                    <a:pt x="1681604" y="744311"/>
                  </a:lnTo>
                  <a:lnTo>
                    <a:pt x="1725631" y="764198"/>
                  </a:lnTo>
                  <a:lnTo>
                    <a:pt x="1769426" y="784640"/>
                  </a:lnTo>
                  <a:lnTo>
                    <a:pt x="1812991" y="805639"/>
                  </a:lnTo>
                  <a:lnTo>
                    <a:pt x="1856324" y="827192"/>
                  </a:lnTo>
                  <a:lnTo>
                    <a:pt x="1899425" y="849301"/>
                  </a:lnTo>
                  <a:lnTo>
                    <a:pt x="1942293" y="871965"/>
                  </a:lnTo>
                  <a:lnTo>
                    <a:pt x="1984927" y="895184"/>
                  </a:lnTo>
                  <a:lnTo>
                    <a:pt x="2027328" y="918957"/>
                  </a:lnTo>
                  <a:lnTo>
                    <a:pt x="2069495" y="943284"/>
                  </a:lnTo>
                  <a:lnTo>
                    <a:pt x="2111426" y="968165"/>
                  </a:lnTo>
                  <a:lnTo>
                    <a:pt x="2153122" y="993600"/>
                  </a:lnTo>
                  <a:lnTo>
                    <a:pt x="2194581" y="1019589"/>
                  </a:lnTo>
                  <a:lnTo>
                    <a:pt x="2235804" y="1046130"/>
                  </a:lnTo>
                  <a:lnTo>
                    <a:pt x="2276789" y="1073225"/>
                  </a:lnTo>
                  <a:lnTo>
                    <a:pt x="2317537" y="1100873"/>
                  </a:lnTo>
                  <a:lnTo>
                    <a:pt x="2358046" y="1129073"/>
                  </a:lnTo>
                  <a:lnTo>
                    <a:pt x="2398315" y="1157825"/>
                  </a:lnTo>
                  <a:lnTo>
                    <a:pt x="2438345" y="1187130"/>
                  </a:lnTo>
                  <a:lnTo>
                    <a:pt x="2478135" y="1216986"/>
                  </a:lnTo>
                  <a:lnTo>
                    <a:pt x="2517684" y="1247394"/>
                  </a:lnTo>
                  <a:lnTo>
                    <a:pt x="2556992" y="1278354"/>
                  </a:lnTo>
                  <a:lnTo>
                    <a:pt x="2596058" y="1309864"/>
                  </a:lnTo>
                  <a:lnTo>
                    <a:pt x="2630643" y="1338426"/>
                  </a:lnTo>
                  <a:lnTo>
                    <a:pt x="2630643" y="831409"/>
                  </a:lnTo>
                  <a:lnTo>
                    <a:pt x="2559411" y="780843"/>
                  </a:lnTo>
                  <a:lnTo>
                    <a:pt x="2518574" y="752805"/>
                  </a:lnTo>
                  <a:lnTo>
                    <a:pt x="2477517" y="725276"/>
                  </a:lnTo>
                  <a:lnTo>
                    <a:pt x="2436241" y="698256"/>
                  </a:lnTo>
                  <a:lnTo>
                    <a:pt x="2394746" y="671746"/>
                  </a:lnTo>
                  <a:lnTo>
                    <a:pt x="2353034" y="645746"/>
                  </a:lnTo>
                  <a:lnTo>
                    <a:pt x="2311103" y="620255"/>
                  </a:lnTo>
                  <a:lnTo>
                    <a:pt x="2268955" y="595275"/>
                  </a:lnTo>
                  <a:lnTo>
                    <a:pt x="2226590" y="570804"/>
                  </a:lnTo>
                  <a:lnTo>
                    <a:pt x="2184010" y="546845"/>
                  </a:lnTo>
                  <a:lnTo>
                    <a:pt x="2141213" y="523395"/>
                  </a:lnTo>
                  <a:lnTo>
                    <a:pt x="2098201" y="500457"/>
                  </a:lnTo>
                  <a:lnTo>
                    <a:pt x="2054974" y="478030"/>
                  </a:lnTo>
                  <a:lnTo>
                    <a:pt x="2011533" y="456114"/>
                  </a:lnTo>
                  <a:lnTo>
                    <a:pt x="1967879" y="434710"/>
                  </a:lnTo>
                  <a:lnTo>
                    <a:pt x="1924011" y="413817"/>
                  </a:lnTo>
                  <a:lnTo>
                    <a:pt x="1879930" y="393436"/>
                  </a:lnTo>
                  <a:lnTo>
                    <a:pt x="1835636" y="373567"/>
                  </a:lnTo>
                  <a:lnTo>
                    <a:pt x="1791131" y="354210"/>
                  </a:lnTo>
                  <a:lnTo>
                    <a:pt x="1746415" y="335366"/>
                  </a:lnTo>
                  <a:lnTo>
                    <a:pt x="1701488" y="317035"/>
                  </a:lnTo>
                  <a:lnTo>
                    <a:pt x="1656350" y="299216"/>
                  </a:lnTo>
                  <a:lnTo>
                    <a:pt x="1611002" y="281911"/>
                  </a:lnTo>
                  <a:lnTo>
                    <a:pt x="1565446" y="265119"/>
                  </a:lnTo>
                  <a:lnTo>
                    <a:pt x="1519680" y="248840"/>
                  </a:lnTo>
                  <a:lnTo>
                    <a:pt x="1473705" y="233075"/>
                  </a:lnTo>
                  <a:lnTo>
                    <a:pt x="1427523" y="217824"/>
                  </a:lnTo>
                  <a:lnTo>
                    <a:pt x="1381134" y="203087"/>
                  </a:lnTo>
                  <a:lnTo>
                    <a:pt x="1334537" y="188865"/>
                  </a:lnTo>
                  <a:lnTo>
                    <a:pt x="1287734" y="175156"/>
                  </a:lnTo>
                  <a:lnTo>
                    <a:pt x="1240725" y="161963"/>
                  </a:lnTo>
                  <a:lnTo>
                    <a:pt x="1193511" y="149284"/>
                  </a:lnTo>
                  <a:lnTo>
                    <a:pt x="1146092" y="137121"/>
                  </a:lnTo>
                  <a:lnTo>
                    <a:pt x="1098468" y="125473"/>
                  </a:lnTo>
                  <a:lnTo>
                    <a:pt x="1050640" y="114340"/>
                  </a:lnTo>
                  <a:lnTo>
                    <a:pt x="1002609" y="103724"/>
                  </a:lnTo>
                  <a:lnTo>
                    <a:pt x="954374" y="93623"/>
                  </a:lnTo>
                  <a:lnTo>
                    <a:pt x="905937" y="84038"/>
                  </a:lnTo>
                  <a:lnTo>
                    <a:pt x="857298" y="74969"/>
                  </a:lnTo>
                  <a:lnTo>
                    <a:pt x="808458" y="66417"/>
                  </a:lnTo>
                  <a:lnTo>
                    <a:pt x="759416" y="58382"/>
                  </a:lnTo>
                  <a:lnTo>
                    <a:pt x="710174" y="50864"/>
                  </a:lnTo>
                  <a:lnTo>
                    <a:pt x="660732" y="43863"/>
                  </a:lnTo>
                  <a:lnTo>
                    <a:pt x="611090" y="37379"/>
                  </a:lnTo>
                  <a:lnTo>
                    <a:pt x="561249" y="31413"/>
                  </a:lnTo>
                  <a:lnTo>
                    <a:pt x="511210" y="25964"/>
                  </a:lnTo>
                  <a:lnTo>
                    <a:pt x="460972" y="21034"/>
                  </a:lnTo>
                  <a:lnTo>
                    <a:pt x="410537" y="16621"/>
                  </a:lnTo>
                  <a:lnTo>
                    <a:pt x="359905" y="12727"/>
                  </a:lnTo>
                  <a:lnTo>
                    <a:pt x="309076" y="9352"/>
                  </a:lnTo>
                  <a:lnTo>
                    <a:pt x="258050" y="6495"/>
                  </a:lnTo>
                  <a:lnTo>
                    <a:pt x="206830" y="4157"/>
                  </a:lnTo>
                  <a:lnTo>
                    <a:pt x="155414" y="2338"/>
                  </a:lnTo>
                  <a:lnTo>
                    <a:pt x="103803" y="1039"/>
                  </a:lnTo>
                  <a:lnTo>
                    <a:pt x="51998" y="259"/>
                  </a:lnTo>
                  <a:lnTo>
                    <a:pt x="0" y="0"/>
                  </a:lnTo>
                  <a:close/>
                </a:path>
              </a:pathLst>
            </a:custGeom>
            <a:solidFill>
              <a:srgbClr val="76DBD4"/>
            </a:solidFill>
          </p:spPr>
          <p:txBody>
            <a:bodyPr wrap="square" lIns="0" tIns="0" rIns="0" bIns="0" rtlCol="0"/>
            <a:lstStyle/>
            <a:p>
              <a:endParaRPr sz="372"/>
            </a:p>
          </p:txBody>
        </p:sp>
        <p:sp>
          <p:nvSpPr>
            <p:cNvPr id="47" name="object 33">
              <a:extLst>
                <a:ext uri="{FF2B5EF4-FFF2-40B4-BE49-F238E27FC236}">
                  <a16:creationId xmlns:a16="http://schemas.microsoft.com/office/drawing/2014/main" id="{35AFB814-4011-074F-9B75-9F451A9EB1F8}"/>
                </a:ext>
              </a:extLst>
            </p:cNvPr>
            <p:cNvSpPr/>
            <p:nvPr/>
          </p:nvSpPr>
          <p:spPr>
            <a:xfrm>
              <a:off x="11204338" y="4963689"/>
              <a:ext cx="6132830" cy="6344920"/>
            </a:xfrm>
            <a:custGeom>
              <a:avLst/>
              <a:gdLst/>
              <a:ahLst/>
              <a:cxnLst/>
              <a:rect l="l" t="t" r="r" b="b"/>
              <a:pathLst>
                <a:path w="6132830" h="6344920">
                  <a:moveTo>
                    <a:pt x="1800520" y="3946727"/>
                  </a:moveTo>
                  <a:lnTo>
                    <a:pt x="1764019" y="3959010"/>
                  </a:lnTo>
                  <a:lnTo>
                    <a:pt x="1735121" y="3984481"/>
                  </a:lnTo>
                  <a:lnTo>
                    <a:pt x="1718810" y="4017905"/>
                  </a:lnTo>
                  <a:lnTo>
                    <a:pt x="1716224" y="4055013"/>
                  </a:lnTo>
                  <a:lnTo>
                    <a:pt x="1728502" y="4091540"/>
                  </a:lnTo>
                  <a:lnTo>
                    <a:pt x="1753989" y="4120417"/>
                  </a:lnTo>
                  <a:lnTo>
                    <a:pt x="1787414" y="4136722"/>
                  </a:lnTo>
                  <a:lnTo>
                    <a:pt x="1824510" y="4139307"/>
                  </a:lnTo>
                  <a:lnTo>
                    <a:pt x="1861011" y="4127026"/>
                  </a:lnTo>
                  <a:lnTo>
                    <a:pt x="1889909" y="4101534"/>
                  </a:lnTo>
                  <a:lnTo>
                    <a:pt x="1906220" y="4068109"/>
                  </a:lnTo>
                  <a:lnTo>
                    <a:pt x="1908806" y="4031012"/>
                  </a:lnTo>
                  <a:lnTo>
                    <a:pt x="1896528" y="3994506"/>
                  </a:lnTo>
                  <a:lnTo>
                    <a:pt x="1871041" y="3965618"/>
                  </a:lnTo>
                  <a:lnTo>
                    <a:pt x="1837616" y="3949311"/>
                  </a:lnTo>
                  <a:lnTo>
                    <a:pt x="1800520" y="3946727"/>
                  </a:lnTo>
                  <a:close/>
                </a:path>
                <a:path w="6132830" h="6344920">
                  <a:moveTo>
                    <a:pt x="1771076" y="5418264"/>
                  </a:moveTo>
                  <a:lnTo>
                    <a:pt x="1756676" y="5418763"/>
                  </a:lnTo>
                  <a:lnTo>
                    <a:pt x="1744028" y="5424540"/>
                  </a:lnTo>
                  <a:lnTo>
                    <a:pt x="1734477" y="5434642"/>
                  </a:lnTo>
                  <a:lnTo>
                    <a:pt x="1729371" y="5448116"/>
                  </a:lnTo>
                  <a:lnTo>
                    <a:pt x="1729874" y="5462486"/>
                  </a:lnTo>
                  <a:lnTo>
                    <a:pt x="1735656" y="5475119"/>
                  </a:lnTo>
                  <a:lnTo>
                    <a:pt x="1745754" y="5484664"/>
                  </a:lnTo>
                  <a:lnTo>
                    <a:pt x="1759202" y="5489770"/>
                  </a:lnTo>
                  <a:lnTo>
                    <a:pt x="1773580" y="5489271"/>
                  </a:lnTo>
                  <a:lnTo>
                    <a:pt x="1786212" y="5483499"/>
                  </a:lnTo>
                  <a:lnTo>
                    <a:pt x="1795758" y="5473409"/>
                  </a:lnTo>
                  <a:lnTo>
                    <a:pt x="1800877" y="5459959"/>
                  </a:lnTo>
                  <a:lnTo>
                    <a:pt x="1800379" y="5445569"/>
                  </a:lnTo>
                  <a:lnTo>
                    <a:pt x="1794607" y="5432931"/>
                  </a:lnTo>
                  <a:lnTo>
                    <a:pt x="1784520" y="5423383"/>
                  </a:lnTo>
                  <a:lnTo>
                    <a:pt x="1771076" y="5418264"/>
                  </a:lnTo>
                  <a:close/>
                </a:path>
                <a:path w="6132830" h="6344920">
                  <a:moveTo>
                    <a:pt x="1800520" y="5914390"/>
                  </a:moveTo>
                  <a:lnTo>
                    <a:pt x="1764019" y="5926657"/>
                  </a:lnTo>
                  <a:lnTo>
                    <a:pt x="1735121" y="5952140"/>
                  </a:lnTo>
                  <a:lnTo>
                    <a:pt x="1718810" y="5985567"/>
                  </a:lnTo>
                  <a:lnTo>
                    <a:pt x="1716224" y="6022672"/>
                  </a:lnTo>
                  <a:lnTo>
                    <a:pt x="1728502" y="6059187"/>
                  </a:lnTo>
                  <a:lnTo>
                    <a:pt x="1753989" y="6088076"/>
                  </a:lnTo>
                  <a:lnTo>
                    <a:pt x="1787414" y="6104388"/>
                  </a:lnTo>
                  <a:lnTo>
                    <a:pt x="1824510" y="6106979"/>
                  </a:lnTo>
                  <a:lnTo>
                    <a:pt x="1861011" y="6094704"/>
                  </a:lnTo>
                  <a:lnTo>
                    <a:pt x="1889909" y="6069229"/>
                  </a:lnTo>
                  <a:lnTo>
                    <a:pt x="1906220" y="6035797"/>
                  </a:lnTo>
                  <a:lnTo>
                    <a:pt x="1908806" y="5998678"/>
                  </a:lnTo>
                  <a:lnTo>
                    <a:pt x="1896528" y="5962143"/>
                  </a:lnTo>
                  <a:lnTo>
                    <a:pt x="1871041" y="5933274"/>
                  </a:lnTo>
                  <a:lnTo>
                    <a:pt x="1837616" y="5916976"/>
                  </a:lnTo>
                  <a:lnTo>
                    <a:pt x="1800520" y="5914390"/>
                  </a:lnTo>
                  <a:close/>
                </a:path>
                <a:path w="6132830" h="6344920">
                  <a:moveTo>
                    <a:pt x="1940433" y="1802185"/>
                  </a:moveTo>
                  <a:lnTo>
                    <a:pt x="1926055" y="1802693"/>
                  </a:lnTo>
                  <a:lnTo>
                    <a:pt x="1913426" y="1808475"/>
                  </a:lnTo>
                  <a:lnTo>
                    <a:pt x="1903886" y="1818570"/>
                  </a:lnTo>
                  <a:lnTo>
                    <a:pt x="1898779" y="1832017"/>
                  </a:lnTo>
                  <a:lnTo>
                    <a:pt x="1899266" y="1846412"/>
                  </a:lnTo>
                  <a:lnTo>
                    <a:pt x="1905034" y="1859052"/>
                  </a:lnTo>
                  <a:lnTo>
                    <a:pt x="1915128" y="1868595"/>
                  </a:lnTo>
                  <a:lnTo>
                    <a:pt x="1928590" y="1873702"/>
                  </a:lnTo>
                  <a:lnTo>
                    <a:pt x="1942966" y="1873202"/>
                  </a:lnTo>
                  <a:lnTo>
                    <a:pt x="1955604" y="1867427"/>
                  </a:lnTo>
                  <a:lnTo>
                    <a:pt x="1965153" y="1857337"/>
                  </a:lnTo>
                  <a:lnTo>
                    <a:pt x="1970264" y="1843891"/>
                  </a:lnTo>
                  <a:lnTo>
                    <a:pt x="1969773" y="1829510"/>
                  </a:lnTo>
                  <a:lnTo>
                    <a:pt x="1963995" y="1816870"/>
                  </a:lnTo>
                  <a:lnTo>
                    <a:pt x="1953893" y="1807313"/>
                  </a:lnTo>
                  <a:lnTo>
                    <a:pt x="1940433" y="1802185"/>
                  </a:lnTo>
                  <a:close/>
                </a:path>
                <a:path w="6132830" h="6344920">
                  <a:moveTo>
                    <a:pt x="1916826" y="5056643"/>
                  </a:moveTo>
                  <a:lnTo>
                    <a:pt x="1879651" y="5057670"/>
                  </a:lnTo>
                  <a:lnTo>
                    <a:pt x="1844498" y="5073437"/>
                  </a:lnTo>
                  <a:lnTo>
                    <a:pt x="1818228" y="5101620"/>
                  </a:lnTo>
                  <a:lnTo>
                    <a:pt x="1805251" y="5136478"/>
                  </a:lnTo>
                  <a:lnTo>
                    <a:pt x="1806288" y="5173654"/>
                  </a:lnTo>
                  <a:lnTo>
                    <a:pt x="1822059" y="5208794"/>
                  </a:lnTo>
                  <a:lnTo>
                    <a:pt x="1850225" y="5235078"/>
                  </a:lnTo>
                  <a:lnTo>
                    <a:pt x="1885074" y="5248057"/>
                  </a:lnTo>
                  <a:lnTo>
                    <a:pt x="1922250" y="5247022"/>
                  </a:lnTo>
                  <a:lnTo>
                    <a:pt x="1957395" y="5231264"/>
                  </a:lnTo>
                  <a:lnTo>
                    <a:pt x="1983665" y="5203089"/>
                  </a:lnTo>
                  <a:lnTo>
                    <a:pt x="1996649" y="5168230"/>
                  </a:lnTo>
                  <a:lnTo>
                    <a:pt x="1995622" y="5131045"/>
                  </a:lnTo>
                  <a:lnTo>
                    <a:pt x="1979855" y="5095897"/>
                  </a:lnTo>
                  <a:lnTo>
                    <a:pt x="1951676" y="5069627"/>
                  </a:lnTo>
                  <a:lnTo>
                    <a:pt x="1916826" y="5056643"/>
                  </a:lnTo>
                  <a:close/>
                </a:path>
                <a:path w="6132830" h="6344920">
                  <a:moveTo>
                    <a:pt x="2026597" y="4283178"/>
                  </a:moveTo>
                  <a:lnTo>
                    <a:pt x="2012214" y="4283669"/>
                  </a:lnTo>
                  <a:lnTo>
                    <a:pt x="1999579" y="4289447"/>
                  </a:lnTo>
                  <a:lnTo>
                    <a:pt x="1990032" y="4299549"/>
                  </a:lnTo>
                  <a:lnTo>
                    <a:pt x="1984913" y="4313010"/>
                  </a:lnTo>
                  <a:lnTo>
                    <a:pt x="1985413" y="4327389"/>
                  </a:lnTo>
                  <a:lnTo>
                    <a:pt x="1991188" y="4340024"/>
                  </a:lnTo>
                  <a:lnTo>
                    <a:pt x="2001278" y="4349574"/>
                  </a:lnTo>
                  <a:lnTo>
                    <a:pt x="2014723" y="4354694"/>
                  </a:lnTo>
                  <a:lnTo>
                    <a:pt x="2029113" y="4354190"/>
                  </a:lnTo>
                  <a:lnTo>
                    <a:pt x="2041753" y="4348413"/>
                  </a:lnTo>
                  <a:lnTo>
                    <a:pt x="2051304" y="4338319"/>
                  </a:lnTo>
                  <a:lnTo>
                    <a:pt x="2056429" y="4324863"/>
                  </a:lnTo>
                  <a:lnTo>
                    <a:pt x="2055913" y="4310476"/>
                  </a:lnTo>
                  <a:lnTo>
                    <a:pt x="2050132" y="4297836"/>
                  </a:lnTo>
                  <a:lnTo>
                    <a:pt x="2040042" y="4288288"/>
                  </a:lnTo>
                  <a:lnTo>
                    <a:pt x="2026597" y="4283178"/>
                  </a:lnTo>
                  <a:close/>
                </a:path>
                <a:path w="6132830" h="6344920">
                  <a:moveTo>
                    <a:pt x="1356785" y="4347689"/>
                  </a:moveTo>
                  <a:lnTo>
                    <a:pt x="1342407" y="4348187"/>
                  </a:lnTo>
                  <a:lnTo>
                    <a:pt x="1329772" y="4353960"/>
                  </a:lnTo>
                  <a:lnTo>
                    <a:pt x="1320217" y="4364050"/>
                  </a:lnTo>
                  <a:lnTo>
                    <a:pt x="1315080" y="4377500"/>
                  </a:lnTo>
                  <a:lnTo>
                    <a:pt x="1315596" y="4391889"/>
                  </a:lnTo>
                  <a:lnTo>
                    <a:pt x="1321377" y="4404528"/>
                  </a:lnTo>
                  <a:lnTo>
                    <a:pt x="1331467" y="4414076"/>
                  </a:lnTo>
                  <a:lnTo>
                    <a:pt x="1344911" y="4419195"/>
                  </a:lnTo>
                  <a:lnTo>
                    <a:pt x="1359303" y="4418684"/>
                  </a:lnTo>
                  <a:lnTo>
                    <a:pt x="1371945" y="4412906"/>
                  </a:lnTo>
                  <a:lnTo>
                    <a:pt x="1381496" y="4402814"/>
                  </a:lnTo>
                  <a:lnTo>
                    <a:pt x="1386617" y="4389363"/>
                  </a:lnTo>
                  <a:lnTo>
                    <a:pt x="1386114" y="4374986"/>
                  </a:lnTo>
                  <a:lnTo>
                    <a:pt x="1380332" y="4362354"/>
                  </a:lnTo>
                  <a:lnTo>
                    <a:pt x="1370234" y="4352808"/>
                  </a:lnTo>
                  <a:lnTo>
                    <a:pt x="1356785" y="4347689"/>
                  </a:lnTo>
                  <a:close/>
                </a:path>
                <a:path w="6132830" h="6344920">
                  <a:moveTo>
                    <a:pt x="1912934" y="2255632"/>
                  </a:moveTo>
                  <a:lnTo>
                    <a:pt x="1875832" y="2258217"/>
                  </a:lnTo>
                  <a:lnTo>
                    <a:pt x="1842414" y="2274528"/>
                  </a:lnTo>
                  <a:lnTo>
                    <a:pt x="1816949" y="2303427"/>
                  </a:lnTo>
                  <a:lnTo>
                    <a:pt x="1804670" y="2339924"/>
                  </a:lnTo>
                  <a:lnTo>
                    <a:pt x="1807261" y="2377020"/>
                  </a:lnTo>
                  <a:lnTo>
                    <a:pt x="1823576" y="2410447"/>
                  </a:lnTo>
                  <a:lnTo>
                    <a:pt x="1852467" y="2435936"/>
                  </a:lnTo>
                  <a:lnTo>
                    <a:pt x="1888977" y="2448213"/>
                  </a:lnTo>
                  <a:lnTo>
                    <a:pt x="1926070" y="2445628"/>
                  </a:lnTo>
                  <a:lnTo>
                    <a:pt x="1959487" y="2429317"/>
                  </a:lnTo>
                  <a:lnTo>
                    <a:pt x="1984965" y="2400419"/>
                  </a:lnTo>
                  <a:lnTo>
                    <a:pt x="1997249" y="2363909"/>
                  </a:lnTo>
                  <a:lnTo>
                    <a:pt x="1994665" y="2326813"/>
                  </a:lnTo>
                  <a:lnTo>
                    <a:pt x="1978352" y="2293394"/>
                  </a:lnTo>
                  <a:lnTo>
                    <a:pt x="1949448" y="2267910"/>
                  </a:lnTo>
                  <a:lnTo>
                    <a:pt x="1912934" y="2255632"/>
                  </a:lnTo>
                  <a:close/>
                </a:path>
                <a:path w="6132830" h="6344920">
                  <a:moveTo>
                    <a:pt x="1984668" y="4564731"/>
                  </a:moveTo>
                  <a:lnTo>
                    <a:pt x="1949476" y="4576777"/>
                  </a:lnTo>
                  <a:lnTo>
                    <a:pt x="1920611" y="4602289"/>
                  </a:lnTo>
                  <a:lnTo>
                    <a:pt x="1903898" y="4637001"/>
                  </a:lnTo>
                  <a:lnTo>
                    <a:pt x="1901871" y="4674129"/>
                  </a:lnTo>
                  <a:lnTo>
                    <a:pt x="1913920" y="4709311"/>
                  </a:lnTo>
                  <a:lnTo>
                    <a:pt x="1939438" y="4738180"/>
                  </a:lnTo>
                  <a:lnTo>
                    <a:pt x="1974148" y="4754884"/>
                  </a:lnTo>
                  <a:lnTo>
                    <a:pt x="2011281" y="4756912"/>
                  </a:lnTo>
                  <a:lnTo>
                    <a:pt x="2046463" y="4744868"/>
                  </a:lnTo>
                  <a:lnTo>
                    <a:pt x="2075319" y="4719353"/>
                  </a:lnTo>
                  <a:lnTo>
                    <a:pt x="2092036" y="4684652"/>
                  </a:lnTo>
                  <a:lnTo>
                    <a:pt x="2094074" y="4647518"/>
                  </a:lnTo>
                  <a:lnTo>
                    <a:pt x="2082036" y="4612331"/>
                  </a:lnTo>
                  <a:lnTo>
                    <a:pt x="2056523" y="4583473"/>
                  </a:lnTo>
                  <a:lnTo>
                    <a:pt x="2021810" y="4566760"/>
                  </a:lnTo>
                  <a:lnTo>
                    <a:pt x="1984668" y="4564731"/>
                  </a:lnTo>
                  <a:close/>
                </a:path>
                <a:path w="6132830" h="6344920">
                  <a:moveTo>
                    <a:pt x="1462118" y="6065010"/>
                  </a:moveTo>
                  <a:lnTo>
                    <a:pt x="1425621" y="6077291"/>
                  </a:lnTo>
                  <a:lnTo>
                    <a:pt x="1396717" y="6102772"/>
                  </a:lnTo>
                  <a:lnTo>
                    <a:pt x="1380404" y="6136187"/>
                  </a:lnTo>
                  <a:lnTo>
                    <a:pt x="1377820" y="6173281"/>
                  </a:lnTo>
                  <a:lnTo>
                    <a:pt x="1390104" y="6209800"/>
                  </a:lnTo>
                  <a:lnTo>
                    <a:pt x="1415579" y="6238686"/>
                  </a:lnTo>
                  <a:lnTo>
                    <a:pt x="1448991" y="6254991"/>
                  </a:lnTo>
                  <a:lnTo>
                    <a:pt x="1486084" y="6257574"/>
                  </a:lnTo>
                  <a:lnTo>
                    <a:pt x="1522602" y="6245296"/>
                  </a:lnTo>
                  <a:lnTo>
                    <a:pt x="1551493" y="6219812"/>
                  </a:lnTo>
                  <a:lnTo>
                    <a:pt x="1567808" y="6186392"/>
                  </a:lnTo>
                  <a:lnTo>
                    <a:pt x="1570399" y="6149297"/>
                  </a:lnTo>
                  <a:lnTo>
                    <a:pt x="1558120" y="6112787"/>
                  </a:lnTo>
                  <a:lnTo>
                    <a:pt x="1532637" y="6083892"/>
                  </a:lnTo>
                  <a:lnTo>
                    <a:pt x="1499213" y="6067588"/>
                  </a:lnTo>
                  <a:lnTo>
                    <a:pt x="1462118" y="6065010"/>
                  </a:lnTo>
                  <a:close/>
                </a:path>
                <a:path w="6132830" h="6344920">
                  <a:moveTo>
                    <a:pt x="2143182" y="3329827"/>
                  </a:moveTo>
                  <a:lnTo>
                    <a:pt x="2106008" y="3330856"/>
                  </a:lnTo>
                  <a:lnTo>
                    <a:pt x="2070868" y="3346610"/>
                  </a:lnTo>
                  <a:lnTo>
                    <a:pt x="2044586" y="3374793"/>
                  </a:lnTo>
                  <a:lnTo>
                    <a:pt x="2031601" y="3409651"/>
                  </a:lnTo>
                  <a:lnTo>
                    <a:pt x="2032633" y="3446827"/>
                  </a:lnTo>
                  <a:lnTo>
                    <a:pt x="2048398" y="3481967"/>
                  </a:lnTo>
                  <a:lnTo>
                    <a:pt x="2076573" y="3508241"/>
                  </a:lnTo>
                  <a:lnTo>
                    <a:pt x="2111433" y="3521226"/>
                  </a:lnTo>
                  <a:lnTo>
                    <a:pt x="2148617" y="3520199"/>
                  </a:lnTo>
                  <a:lnTo>
                    <a:pt x="2183765" y="3504437"/>
                  </a:lnTo>
                  <a:lnTo>
                    <a:pt x="2210034" y="3476257"/>
                  </a:lnTo>
                  <a:lnTo>
                    <a:pt x="2223017" y="3441403"/>
                  </a:lnTo>
                  <a:lnTo>
                    <a:pt x="2221983" y="3404224"/>
                  </a:lnTo>
                  <a:lnTo>
                    <a:pt x="2206205" y="3369070"/>
                  </a:lnTo>
                  <a:lnTo>
                    <a:pt x="2178033" y="3342805"/>
                  </a:lnTo>
                  <a:lnTo>
                    <a:pt x="2143182" y="3329827"/>
                  </a:lnTo>
                  <a:close/>
                </a:path>
                <a:path w="6132830" h="6344920">
                  <a:moveTo>
                    <a:pt x="1487987" y="4959043"/>
                  </a:moveTo>
                  <a:lnTo>
                    <a:pt x="1451484" y="4971335"/>
                  </a:lnTo>
                  <a:lnTo>
                    <a:pt x="1422586" y="4996806"/>
                  </a:lnTo>
                  <a:lnTo>
                    <a:pt x="1406276" y="5030227"/>
                  </a:lnTo>
                  <a:lnTo>
                    <a:pt x="1403694" y="5067330"/>
                  </a:lnTo>
                  <a:lnTo>
                    <a:pt x="1415977" y="5103844"/>
                  </a:lnTo>
                  <a:lnTo>
                    <a:pt x="1441456" y="5132717"/>
                  </a:lnTo>
                  <a:lnTo>
                    <a:pt x="1474876" y="5149023"/>
                  </a:lnTo>
                  <a:lnTo>
                    <a:pt x="1511979" y="5151614"/>
                  </a:lnTo>
                  <a:lnTo>
                    <a:pt x="1548507" y="5139340"/>
                  </a:lnTo>
                  <a:lnTo>
                    <a:pt x="1577384" y="5113856"/>
                  </a:lnTo>
                  <a:lnTo>
                    <a:pt x="1593696" y="5080433"/>
                  </a:lnTo>
                  <a:lnTo>
                    <a:pt x="1596290" y="5043328"/>
                  </a:lnTo>
                  <a:lnTo>
                    <a:pt x="1584014" y="5006800"/>
                  </a:lnTo>
                  <a:lnTo>
                    <a:pt x="1558519" y="4977927"/>
                  </a:lnTo>
                  <a:lnTo>
                    <a:pt x="1525088" y="4961625"/>
                  </a:lnTo>
                  <a:lnTo>
                    <a:pt x="1487987" y="4959043"/>
                  </a:lnTo>
                  <a:close/>
                </a:path>
                <a:path w="6132830" h="6344920">
                  <a:moveTo>
                    <a:pt x="1551209" y="4690684"/>
                  </a:moveTo>
                  <a:lnTo>
                    <a:pt x="1536798" y="4691182"/>
                  </a:lnTo>
                  <a:lnTo>
                    <a:pt x="1524156" y="4696957"/>
                  </a:lnTo>
                  <a:lnTo>
                    <a:pt x="1514614" y="4707053"/>
                  </a:lnTo>
                  <a:lnTo>
                    <a:pt x="1509503" y="4720515"/>
                  </a:lnTo>
                  <a:lnTo>
                    <a:pt x="1509997" y="4734902"/>
                  </a:lnTo>
                  <a:lnTo>
                    <a:pt x="1515771" y="4747537"/>
                  </a:lnTo>
                  <a:lnTo>
                    <a:pt x="1525867" y="4757087"/>
                  </a:lnTo>
                  <a:lnTo>
                    <a:pt x="1539324" y="4762221"/>
                  </a:lnTo>
                  <a:lnTo>
                    <a:pt x="1553704" y="4761705"/>
                  </a:lnTo>
                  <a:lnTo>
                    <a:pt x="1566339" y="4755924"/>
                  </a:lnTo>
                  <a:lnTo>
                    <a:pt x="1575889" y="4745834"/>
                  </a:lnTo>
                  <a:lnTo>
                    <a:pt x="1581009" y="4732389"/>
                  </a:lnTo>
                  <a:lnTo>
                    <a:pt x="1580507" y="4717988"/>
                  </a:lnTo>
                  <a:lnTo>
                    <a:pt x="1574728" y="4705352"/>
                  </a:lnTo>
                  <a:lnTo>
                    <a:pt x="1564640" y="4695809"/>
                  </a:lnTo>
                  <a:lnTo>
                    <a:pt x="1551209" y="4690684"/>
                  </a:lnTo>
                  <a:close/>
                </a:path>
                <a:path w="6132830" h="6344920">
                  <a:moveTo>
                    <a:pt x="1462118" y="5566984"/>
                  </a:moveTo>
                  <a:lnTo>
                    <a:pt x="1425621" y="5579264"/>
                  </a:lnTo>
                  <a:lnTo>
                    <a:pt x="1396717" y="5604761"/>
                  </a:lnTo>
                  <a:lnTo>
                    <a:pt x="1380404" y="5638189"/>
                  </a:lnTo>
                  <a:lnTo>
                    <a:pt x="1377820" y="5675293"/>
                  </a:lnTo>
                  <a:lnTo>
                    <a:pt x="1390104" y="5711815"/>
                  </a:lnTo>
                  <a:lnTo>
                    <a:pt x="1415579" y="5740693"/>
                  </a:lnTo>
                  <a:lnTo>
                    <a:pt x="1448991" y="5756997"/>
                  </a:lnTo>
                  <a:lnTo>
                    <a:pt x="1486084" y="5759582"/>
                  </a:lnTo>
                  <a:lnTo>
                    <a:pt x="1522602" y="5747301"/>
                  </a:lnTo>
                  <a:lnTo>
                    <a:pt x="1551493" y="5721818"/>
                  </a:lnTo>
                  <a:lnTo>
                    <a:pt x="1567808" y="5688392"/>
                  </a:lnTo>
                  <a:lnTo>
                    <a:pt x="1570399" y="5651290"/>
                  </a:lnTo>
                  <a:lnTo>
                    <a:pt x="1558120" y="5614781"/>
                  </a:lnTo>
                  <a:lnTo>
                    <a:pt x="1532637" y="5585886"/>
                  </a:lnTo>
                  <a:lnTo>
                    <a:pt x="1499213" y="5569572"/>
                  </a:lnTo>
                  <a:lnTo>
                    <a:pt x="1462118" y="5566984"/>
                  </a:lnTo>
                  <a:close/>
                </a:path>
                <a:path w="6132830" h="6344920">
                  <a:moveTo>
                    <a:pt x="1079224" y="4506529"/>
                  </a:moveTo>
                  <a:lnTo>
                    <a:pt x="1044043" y="4518571"/>
                  </a:lnTo>
                  <a:lnTo>
                    <a:pt x="1015183" y="4544071"/>
                  </a:lnTo>
                  <a:lnTo>
                    <a:pt x="998465" y="4578786"/>
                  </a:lnTo>
                  <a:lnTo>
                    <a:pt x="996427" y="4615922"/>
                  </a:lnTo>
                  <a:lnTo>
                    <a:pt x="1008466" y="4651110"/>
                  </a:lnTo>
                  <a:lnTo>
                    <a:pt x="1033978" y="4679983"/>
                  </a:lnTo>
                  <a:lnTo>
                    <a:pt x="1068683" y="4696688"/>
                  </a:lnTo>
                  <a:lnTo>
                    <a:pt x="1105826" y="4698720"/>
                  </a:lnTo>
                  <a:lnTo>
                    <a:pt x="1141023" y="4686679"/>
                  </a:lnTo>
                  <a:lnTo>
                    <a:pt x="1169891" y="4661166"/>
                  </a:lnTo>
                  <a:lnTo>
                    <a:pt x="1186603" y="4626456"/>
                  </a:lnTo>
                  <a:lnTo>
                    <a:pt x="1188631" y="4589319"/>
                  </a:lnTo>
                  <a:lnTo>
                    <a:pt x="1176581" y="4554128"/>
                  </a:lnTo>
                  <a:lnTo>
                    <a:pt x="1151064" y="4525254"/>
                  </a:lnTo>
                  <a:lnTo>
                    <a:pt x="1116355" y="4508553"/>
                  </a:lnTo>
                  <a:lnTo>
                    <a:pt x="1079224" y="4506529"/>
                  </a:lnTo>
                  <a:close/>
                </a:path>
                <a:path w="6132830" h="6344920">
                  <a:moveTo>
                    <a:pt x="1006666" y="4202553"/>
                  </a:moveTo>
                  <a:lnTo>
                    <a:pt x="971482" y="4214600"/>
                  </a:lnTo>
                  <a:lnTo>
                    <a:pt x="942620" y="4240111"/>
                  </a:lnTo>
                  <a:lnTo>
                    <a:pt x="925917" y="4274826"/>
                  </a:lnTo>
                  <a:lnTo>
                    <a:pt x="923881" y="4311960"/>
                  </a:lnTo>
                  <a:lnTo>
                    <a:pt x="935916" y="4347142"/>
                  </a:lnTo>
                  <a:lnTo>
                    <a:pt x="961426" y="4376002"/>
                  </a:lnTo>
                  <a:lnTo>
                    <a:pt x="996135" y="4392707"/>
                  </a:lnTo>
                  <a:lnTo>
                    <a:pt x="1033268" y="4394747"/>
                  </a:lnTo>
                  <a:lnTo>
                    <a:pt x="1068455" y="4382715"/>
                  </a:lnTo>
                  <a:lnTo>
                    <a:pt x="1097327" y="4357207"/>
                  </a:lnTo>
                  <a:lnTo>
                    <a:pt x="1114033" y="4322480"/>
                  </a:lnTo>
                  <a:lnTo>
                    <a:pt x="1116065" y="4285340"/>
                  </a:lnTo>
                  <a:lnTo>
                    <a:pt x="1104024" y="4250156"/>
                  </a:lnTo>
                  <a:lnTo>
                    <a:pt x="1078511" y="4221295"/>
                  </a:lnTo>
                  <a:lnTo>
                    <a:pt x="1043801" y="4204582"/>
                  </a:lnTo>
                  <a:lnTo>
                    <a:pt x="1006666" y="4202553"/>
                  </a:lnTo>
                  <a:close/>
                </a:path>
                <a:path w="6132830" h="6344920">
                  <a:moveTo>
                    <a:pt x="902914" y="4825256"/>
                  </a:moveTo>
                  <a:lnTo>
                    <a:pt x="888519" y="4825754"/>
                  </a:lnTo>
                  <a:lnTo>
                    <a:pt x="875877" y="4831529"/>
                  </a:lnTo>
                  <a:lnTo>
                    <a:pt x="866328" y="4841625"/>
                  </a:lnTo>
                  <a:lnTo>
                    <a:pt x="861209" y="4855087"/>
                  </a:lnTo>
                  <a:lnTo>
                    <a:pt x="861707" y="4869469"/>
                  </a:lnTo>
                  <a:lnTo>
                    <a:pt x="867482" y="4882109"/>
                  </a:lnTo>
                  <a:lnTo>
                    <a:pt x="877578" y="4891656"/>
                  </a:lnTo>
                  <a:lnTo>
                    <a:pt x="891040" y="4896761"/>
                  </a:lnTo>
                  <a:lnTo>
                    <a:pt x="905432" y="4896272"/>
                  </a:lnTo>
                  <a:lnTo>
                    <a:pt x="918066" y="4890496"/>
                  </a:lnTo>
                  <a:lnTo>
                    <a:pt x="927614" y="4880395"/>
                  </a:lnTo>
                  <a:lnTo>
                    <a:pt x="932746" y="4866930"/>
                  </a:lnTo>
                  <a:lnTo>
                    <a:pt x="932243" y="4852552"/>
                  </a:lnTo>
                  <a:lnTo>
                    <a:pt x="926461" y="4839920"/>
                  </a:lnTo>
                  <a:lnTo>
                    <a:pt x="916363" y="4830374"/>
                  </a:lnTo>
                  <a:lnTo>
                    <a:pt x="902914" y="4825256"/>
                  </a:lnTo>
                  <a:close/>
                </a:path>
                <a:path w="6132830" h="6344920">
                  <a:moveTo>
                    <a:pt x="406793" y="5418264"/>
                  </a:moveTo>
                  <a:lnTo>
                    <a:pt x="392414" y="5418763"/>
                  </a:lnTo>
                  <a:lnTo>
                    <a:pt x="379779" y="5424540"/>
                  </a:lnTo>
                  <a:lnTo>
                    <a:pt x="370229" y="5434642"/>
                  </a:lnTo>
                  <a:lnTo>
                    <a:pt x="365109" y="5448116"/>
                  </a:lnTo>
                  <a:lnTo>
                    <a:pt x="365625" y="5462486"/>
                  </a:lnTo>
                  <a:lnTo>
                    <a:pt x="371406" y="5475119"/>
                  </a:lnTo>
                  <a:lnTo>
                    <a:pt x="381496" y="5484664"/>
                  </a:lnTo>
                  <a:lnTo>
                    <a:pt x="394940" y="5489770"/>
                  </a:lnTo>
                  <a:lnTo>
                    <a:pt x="409319" y="5489271"/>
                  </a:lnTo>
                  <a:lnTo>
                    <a:pt x="421955" y="5483499"/>
                  </a:lnTo>
                  <a:lnTo>
                    <a:pt x="431505" y="5473409"/>
                  </a:lnTo>
                  <a:lnTo>
                    <a:pt x="436625" y="5459959"/>
                  </a:lnTo>
                  <a:lnTo>
                    <a:pt x="436121" y="5445569"/>
                  </a:lnTo>
                  <a:lnTo>
                    <a:pt x="430344" y="5432931"/>
                  </a:lnTo>
                  <a:lnTo>
                    <a:pt x="420250" y="5423383"/>
                  </a:lnTo>
                  <a:lnTo>
                    <a:pt x="406793" y="5418264"/>
                  </a:lnTo>
                  <a:close/>
                </a:path>
                <a:path w="6132830" h="6344920">
                  <a:moveTo>
                    <a:pt x="1000919" y="3342768"/>
                  </a:moveTo>
                  <a:lnTo>
                    <a:pt x="965733" y="3354807"/>
                  </a:lnTo>
                  <a:lnTo>
                    <a:pt x="936861" y="3380315"/>
                  </a:lnTo>
                  <a:lnTo>
                    <a:pt x="920157" y="3415034"/>
                  </a:lnTo>
                  <a:lnTo>
                    <a:pt x="918127" y="3452174"/>
                  </a:lnTo>
                  <a:lnTo>
                    <a:pt x="930169" y="3487364"/>
                  </a:lnTo>
                  <a:lnTo>
                    <a:pt x="955677" y="3516228"/>
                  </a:lnTo>
                  <a:lnTo>
                    <a:pt x="990392" y="3532941"/>
                  </a:lnTo>
                  <a:lnTo>
                    <a:pt x="1027528" y="3534969"/>
                  </a:lnTo>
                  <a:lnTo>
                    <a:pt x="1062717" y="3522923"/>
                  </a:lnTo>
                  <a:lnTo>
                    <a:pt x="1091589" y="3497411"/>
                  </a:lnTo>
                  <a:lnTo>
                    <a:pt x="1108290" y="3462710"/>
                  </a:lnTo>
                  <a:lnTo>
                    <a:pt x="1110313" y="3425575"/>
                  </a:lnTo>
                  <a:lnTo>
                    <a:pt x="1098264" y="3390385"/>
                  </a:lnTo>
                  <a:lnTo>
                    <a:pt x="1072752" y="3361520"/>
                  </a:lnTo>
                  <a:lnTo>
                    <a:pt x="1038049" y="3344804"/>
                  </a:lnTo>
                  <a:lnTo>
                    <a:pt x="1000919" y="3342768"/>
                  </a:lnTo>
                  <a:close/>
                </a:path>
                <a:path w="6132830" h="6344920">
                  <a:moveTo>
                    <a:pt x="159796" y="5995074"/>
                  </a:moveTo>
                  <a:lnTo>
                    <a:pt x="145412" y="5995588"/>
                  </a:lnTo>
                  <a:lnTo>
                    <a:pt x="132777" y="6001374"/>
                  </a:lnTo>
                  <a:lnTo>
                    <a:pt x="123230" y="6011468"/>
                  </a:lnTo>
                  <a:lnTo>
                    <a:pt x="118111" y="6024905"/>
                  </a:lnTo>
                  <a:lnTo>
                    <a:pt x="118614" y="6039281"/>
                  </a:lnTo>
                  <a:lnTo>
                    <a:pt x="124396" y="6051919"/>
                  </a:lnTo>
                  <a:lnTo>
                    <a:pt x="134494" y="6061468"/>
                  </a:lnTo>
                  <a:lnTo>
                    <a:pt x="147943" y="6066579"/>
                  </a:lnTo>
                  <a:lnTo>
                    <a:pt x="162325" y="6066093"/>
                  </a:lnTo>
                  <a:lnTo>
                    <a:pt x="174964" y="6060324"/>
                  </a:lnTo>
                  <a:lnTo>
                    <a:pt x="184511" y="6050230"/>
                  </a:lnTo>
                  <a:lnTo>
                    <a:pt x="189617" y="6036769"/>
                  </a:lnTo>
                  <a:lnTo>
                    <a:pt x="189132" y="6022382"/>
                  </a:lnTo>
                  <a:lnTo>
                    <a:pt x="183356" y="6009748"/>
                  </a:lnTo>
                  <a:lnTo>
                    <a:pt x="173256" y="6000201"/>
                  </a:lnTo>
                  <a:lnTo>
                    <a:pt x="159796" y="5995074"/>
                  </a:lnTo>
                  <a:close/>
                </a:path>
                <a:path w="6132830" h="6344920">
                  <a:moveTo>
                    <a:pt x="1800520" y="3043708"/>
                  </a:moveTo>
                  <a:lnTo>
                    <a:pt x="1764019" y="3055990"/>
                  </a:lnTo>
                  <a:lnTo>
                    <a:pt x="1735121" y="3081473"/>
                  </a:lnTo>
                  <a:lnTo>
                    <a:pt x="1718810" y="3114901"/>
                  </a:lnTo>
                  <a:lnTo>
                    <a:pt x="1716224" y="3152005"/>
                  </a:lnTo>
                  <a:lnTo>
                    <a:pt x="1728502" y="3188520"/>
                  </a:lnTo>
                  <a:lnTo>
                    <a:pt x="1753989" y="3217410"/>
                  </a:lnTo>
                  <a:lnTo>
                    <a:pt x="1787414" y="3233722"/>
                  </a:lnTo>
                  <a:lnTo>
                    <a:pt x="1824510" y="3236312"/>
                  </a:lnTo>
                  <a:lnTo>
                    <a:pt x="1861011" y="3224037"/>
                  </a:lnTo>
                  <a:lnTo>
                    <a:pt x="1889909" y="3198553"/>
                  </a:lnTo>
                  <a:lnTo>
                    <a:pt x="1906220" y="3165131"/>
                  </a:lnTo>
                  <a:lnTo>
                    <a:pt x="1908806" y="3128030"/>
                  </a:lnTo>
                  <a:lnTo>
                    <a:pt x="1896528" y="3091507"/>
                  </a:lnTo>
                  <a:lnTo>
                    <a:pt x="1871041" y="3062607"/>
                  </a:lnTo>
                  <a:lnTo>
                    <a:pt x="1837616" y="3046294"/>
                  </a:lnTo>
                  <a:lnTo>
                    <a:pt x="1800520" y="3043708"/>
                  </a:lnTo>
                  <a:close/>
                </a:path>
                <a:path w="6132830" h="6344920">
                  <a:moveTo>
                    <a:pt x="41705" y="5205202"/>
                  </a:moveTo>
                  <a:lnTo>
                    <a:pt x="27312" y="5205710"/>
                  </a:lnTo>
                  <a:lnTo>
                    <a:pt x="14676" y="5211491"/>
                  </a:lnTo>
                  <a:lnTo>
                    <a:pt x="5127" y="5221586"/>
                  </a:lnTo>
                  <a:lnTo>
                    <a:pt x="0" y="5235034"/>
                  </a:lnTo>
                  <a:lnTo>
                    <a:pt x="510" y="5249413"/>
                  </a:lnTo>
                  <a:lnTo>
                    <a:pt x="6289" y="5262049"/>
                  </a:lnTo>
                  <a:lnTo>
                    <a:pt x="16381" y="5271598"/>
                  </a:lnTo>
                  <a:lnTo>
                    <a:pt x="29831" y="5276718"/>
                  </a:lnTo>
                  <a:lnTo>
                    <a:pt x="44218" y="5276214"/>
                  </a:lnTo>
                  <a:lnTo>
                    <a:pt x="56852" y="5270437"/>
                  </a:lnTo>
                  <a:lnTo>
                    <a:pt x="66403" y="5260343"/>
                  </a:lnTo>
                  <a:lnTo>
                    <a:pt x="71537" y="5246887"/>
                  </a:lnTo>
                  <a:lnTo>
                    <a:pt x="71020" y="5232508"/>
                  </a:lnTo>
                  <a:lnTo>
                    <a:pt x="65240" y="5219872"/>
                  </a:lnTo>
                  <a:lnTo>
                    <a:pt x="55149" y="5210323"/>
                  </a:lnTo>
                  <a:lnTo>
                    <a:pt x="41705" y="5205202"/>
                  </a:lnTo>
                  <a:close/>
                </a:path>
                <a:path w="6132830" h="6344920">
                  <a:moveTo>
                    <a:pt x="313812" y="5018427"/>
                  </a:moveTo>
                  <a:lnTo>
                    <a:pt x="278624" y="5030469"/>
                  </a:lnTo>
                  <a:lnTo>
                    <a:pt x="249751" y="5055982"/>
                  </a:lnTo>
                  <a:lnTo>
                    <a:pt x="233047" y="5090691"/>
                  </a:lnTo>
                  <a:lnTo>
                    <a:pt x="231017" y="5127825"/>
                  </a:lnTo>
                  <a:lnTo>
                    <a:pt x="243059" y="5163015"/>
                  </a:lnTo>
                  <a:lnTo>
                    <a:pt x="268567" y="5191894"/>
                  </a:lnTo>
                  <a:lnTo>
                    <a:pt x="303296" y="5208589"/>
                  </a:lnTo>
                  <a:lnTo>
                    <a:pt x="340439" y="5210608"/>
                  </a:lnTo>
                  <a:lnTo>
                    <a:pt x="375627" y="5198558"/>
                  </a:lnTo>
                  <a:lnTo>
                    <a:pt x="404490" y="5173046"/>
                  </a:lnTo>
                  <a:lnTo>
                    <a:pt x="421192" y="5138345"/>
                  </a:lnTo>
                  <a:lnTo>
                    <a:pt x="423226" y="5101209"/>
                  </a:lnTo>
                  <a:lnTo>
                    <a:pt x="411185" y="5066020"/>
                  </a:lnTo>
                  <a:lnTo>
                    <a:pt x="385663" y="5037155"/>
                  </a:lnTo>
                  <a:lnTo>
                    <a:pt x="350948" y="5020455"/>
                  </a:lnTo>
                  <a:lnTo>
                    <a:pt x="313812" y="5018427"/>
                  </a:lnTo>
                  <a:close/>
                </a:path>
                <a:path w="6132830" h="6344920">
                  <a:moveTo>
                    <a:pt x="1645189" y="4202957"/>
                  </a:moveTo>
                  <a:lnTo>
                    <a:pt x="1608020" y="4203983"/>
                  </a:lnTo>
                  <a:lnTo>
                    <a:pt x="1572884" y="4219745"/>
                  </a:lnTo>
                  <a:lnTo>
                    <a:pt x="1546597" y="4247921"/>
                  </a:lnTo>
                  <a:lnTo>
                    <a:pt x="1533616" y="4282764"/>
                  </a:lnTo>
                  <a:lnTo>
                    <a:pt x="1534660" y="4319932"/>
                  </a:lnTo>
                  <a:lnTo>
                    <a:pt x="1550444" y="4355082"/>
                  </a:lnTo>
                  <a:lnTo>
                    <a:pt x="1578598" y="4381364"/>
                  </a:lnTo>
                  <a:lnTo>
                    <a:pt x="1613440" y="4394345"/>
                  </a:lnTo>
                  <a:lnTo>
                    <a:pt x="1650611" y="4393304"/>
                  </a:lnTo>
                  <a:lnTo>
                    <a:pt x="1685749" y="4377521"/>
                  </a:lnTo>
                  <a:lnTo>
                    <a:pt x="1712032" y="4349367"/>
                  </a:lnTo>
                  <a:lnTo>
                    <a:pt x="1725016" y="4314525"/>
                  </a:lnTo>
                  <a:lnTo>
                    <a:pt x="1723985" y="4277355"/>
                  </a:lnTo>
                  <a:lnTo>
                    <a:pt x="1708220" y="4242216"/>
                  </a:lnTo>
                  <a:lnTo>
                    <a:pt x="1680039" y="4215942"/>
                  </a:lnTo>
                  <a:lnTo>
                    <a:pt x="1645189" y="4202957"/>
                  </a:lnTo>
                  <a:close/>
                </a:path>
                <a:path w="6132830" h="6344920">
                  <a:moveTo>
                    <a:pt x="1519012" y="2352845"/>
                  </a:moveTo>
                  <a:lnTo>
                    <a:pt x="1483815" y="2364881"/>
                  </a:lnTo>
                  <a:lnTo>
                    <a:pt x="1454929" y="2390377"/>
                  </a:lnTo>
                  <a:lnTo>
                    <a:pt x="1438237" y="2425104"/>
                  </a:lnTo>
                  <a:lnTo>
                    <a:pt x="1436211" y="2462247"/>
                  </a:lnTo>
                  <a:lnTo>
                    <a:pt x="1448248" y="2497437"/>
                  </a:lnTo>
                  <a:lnTo>
                    <a:pt x="1473745" y="2526310"/>
                  </a:lnTo>
                  <a:lnTo>
                    <a:pt x="1508456" y="2543011"/>
                  </a:lnTo>
                  <a:lnTo>
                    <a:pt x="1545592" y="2545032"/>
                  </a:lnTo>
                  <a:lnTo>
                    <a:pt x="1580783" y="2532980"/>
                  </a:lnTo>
                  <a:lnTo>
                    <a:pt x="1609657" y="2507462"/>
                  </a:lnTo>
                  <a:lnTo>
                    <a:pt x="1626362" y="2472752"/>
                  </a:lnTo>
                  <a:lnTo>
                    <a:pt x="1628394" y="2435619"/>
                  </a:lnTo>
                  <a:lnTo>
                    <a:pt x="1616358" y="2400438"/>
                  </a:lnTo>
                  <a:lnTo>
                    <a:pt x="1590862" y="2371582"/>
                  </a:lnTo>
                  <a:lnTo>
                    <a:pt x="1556151" y="2354877"/>
                  </a:lnTo>
                  <a:lnTo>
                    <a:pt x="1519012" y="2352845"/>
                  </a:lnTo>
                  <a:close/>
                </a:path>
                <a:path w="6132830" h="6344920">
                  <a:moveTo>
                    <a:pt x="1744124" y="3389781"/>
                  </a:moveTo>
                  <a:lnTo>
                    <a:pt x="1729746" y="3390270"/>
                  </a:lnTo>
                  <a:lnTo>
                    <a:pt x="1717111" y="3396043"/>
                  </a:lnTo>
                  <a:lnTo>
                    <a:pt x="1707556" y="3406134"/>
                  </a:lnTo>
                  <a:lnTo>
                    <a:pt x="1702419" y="3419581"/>
                  </a:lnTo>
                  <a:lnTo>
                    <a:pt x="1702922" y="3433977"/>
                  </a:lnTo>
                  <a:lnTo>
                    <a:pt x="1708704" y="3446618"/>
                  </a:lnTo>
                  <a:lnTo>
                    <a:pt x="1718802" y="3456168"/>
                  </a:lnTo>
                  <a:lnTo>
                    <a:pt x="1732250" y="3461287"/>
                  </a:lnTo>
                  <a:lnTo>
                    <a:pt x="1746643" y="3460784"/>
                  </a:lnTo>
                  <a:lnTo>
                    <a:pt x="1759280" y="3455002"/>
                  </a:lnTo>
                  <a:lnTo>
                    <a:pt x="1768828" y="3444904"/>
                  </a:lnTo>
                  <a:lnTo>
                    <a:pt x="1773956" y="3431455"/>
                  </a:lnTo>
                  <a:lnTo>
                    <a:pt x="1773457" y="3417073"/>
                  </a:lnTo>
                  <a:lnTo>
                    <a:pt x="1767683" y="3404434"/>
                  </a:lnTo>
                  <a:lnTo>
                    <a:pt x="1757587" y="3394886"/>
                  </a:lnTo>
                  <a:lnTo>
                    <a:pt x="1744124" y="3389781"/>
                  </a:lnTo>
                  <a:close/>
                </a:path>
                <a:path w="6132830" h="6344920">
                  <a:moveTo>
                    <a:pt x="1463630" y="2985553"/>
                  </a:moveTo>
                  <a:lnTo>
                    <a:pt x="1449235" y="2986052"/>
                  </a:lnTo>
                  <a:lnTo>
                    <a:pt x="1436596" y="2991827"/>
                  </a:lnTo>
                  <a:lnTo>
                    <a:pt x="1427053" y="3001918"/>
                  </a:lnTo>
                  <a:lnTo>
                    <a:pt x="1421946" y="3015363"/>
                  </a:lnTo>
                  <a:lnTo>
                    <a:pt x="1422435" y="3029770"/>
                  </a:lnTo>
                  <a:lnTo>
                    <a:pt x="1428211" y="3042415"/>
                  </a:lnTo>
                  <a:lnTo>
                    <a:pt x="1438312" y="3051957"/>
                  </a:lnTo>
                  <a:lnTo>
                    <a:pt x="1451777" y="3057058"/>
                  </a:lnTo>
                  <a:lnTo>
                    <a:pt x="1466148" y="3056565"/>
                  </a:lnTo>
                  <a:lnTo>
                    <a:pt x="1478784" y="3050793"/>
                  </a:lnTo>
                  <a:lnTo>
                    <a:pt x="1488339" y="3040704"/>
                  </a:lnTo>
                  <a:lnTo>
                    <a:pt x="1493462" y="3027258"/>
                  </a:lnTo>
                  <a:lnTo>
                    <a:pt x="1492955" y="3012867"/>
                  </a:lnTo>
                  <a:lnTo>
                    <a:pt x="1487173" y="3000225"/>
                  </a:lnTo>
                  <a:lnTo>
                    <a:pt x="1477078" y="2990673"/>
                  </a:lnTo>
                  <a:lnTo>
                    <a:pt x="1463630" y="2985553"/>
                  </a:lnTo>
                  <a:close/>
                </a:path>
                <a:path w="6132830" h="6344920">
                  <a:moveTo>
                    <a:pt x="2314327" y="3260214"/>
                  </a:moveTo>
                  <a:lnTo>
                    <a:pt x="2299949" y="3260712"/>
                  </a:lnTo>
                  <a:lnTo>
                    <a:pt x="2287317" y="3266484"/>
                  </a:lnTo>
                  <a:lnTo>
                    <a:pt x="2277771" y="3276571"/>
                  </a:lnTo>
                  <a:lnTo>
                    <a:pt x="2272653" y="3290015"/>
                  </a:lnTo>
                  <a:lnTo>
                    <a:pt x="2273155" y="3304419"/>
                  </a:lnTo>
                  <a:lnTo>
                    <a:pt x="2278934" y="3317059"/>
                  </a:lnTo>
                  <a:lnTo>
                    <a:pt x="2289022" y="3326604"/>
                  </a:lnTo>
                  <a:lnTo>
                    <a:pt x="2302453" y="3331720"/>
                  </a:lnTo>
                  <a:lnTo>
                    <a:pt x="2316849" y="3331222"/>
                  </a:lnTo>
                  <a:lnTo>
                    <a:pt x="2329490" y="3325447"/>
                  </a:lnTo>
                  <a:lnTo>
                    <a:pt x="2339039" y="3315351"/>
                  </a:lnTo>
                  <a:lnTo>
                    <a:pt x="2344158" y="3301888"/>
                  </a:lnTo>
                  <a:lnTo>
                    <a:pt x="2343660" y="3287524"/>
                  </a:lnTo>
                  <a:lnTo>
                    <a:pt x="2337885" y="3274891"/>
                  </a:lnTo>
                  <a:lnTo>
                    <a:pt x="2327789" y="3265337"/>
                  </a:lnTo>
                  <a:lnTo>
                    <a:pt x="2314327" y="3260214"/>
                  </a:lnTo>
                  <a:close/>
                </a:path>
                <a:path w="6132830" h="6344920">
                  <a:moveTo>
                    <a:pt x="1080539" y="5566984"/>
                  </a:moveTo>
                  <a:lnTo>
                    <a:pt x="1044020" y="5579264"/>
                  </a:lnTo>
                  <a:lnTo>
                    <a:pt x="1015116" y="5604761"/>
                  </a:lnTo>
                  <a:lnTo>
                    <a:pt x="998802" y="5638189"/>
                  </a:lnTo>
                  <a:lnTo>
                    <a:pt x="996215" y="5675293"/>
                  </a:lnTo>
                  <a:lnTo>
                    <a:pt x="1008492" y="5711815"/>
                  </a:lnTo>
                  <a:lnTo>
                    <a:pt x="1033981" y="5740693"/>
                  </a:lnTo>
                  <a:lnTo>
                    <a:pt x="1067408" y="5756997"/>
                  </a:lnTo>
                  <a:lnTo>
                    <a:pt x="1104505" y="5759582"/>
                  </a:lnTo>
                  <a:lnTo>
                    <a:pt x="1141001" y="5747301"/>
                  </a:lnTo>
                  <a:lnTo>
                    <a:pt x="1169906" y="5721818"/>
                  </a:lnTo>
                  <a:lnTo>
                    <a:pt x="1186219" y="5688392"/>
                  </a:lnTo>
                  <a:lnTo>
                    <a:pt x="1188802" y="5651290"/>
                  </a:lnTo>
                  <a:lnTo>
                    <a:pt x="1176519" y="5614781"/>
                  </a:lnTo>
                  <a:lnTo>
                    <a:pt x="1151043" y="5585886"/>
                  </a:lnTo>
                  <a:lnTo>
                    <a:pt x="1117632" y="5569572"/>
                  </a:lnTo>
                  <a:lnTo>
                    <a:pt x="1080539" y="5566984"/>
                  </a:lnTo>
                  <a:close/>
                </a:path>
                <a:path w="6132830" h="6344920">
                  <a:moveTo>
                    <a:pt x="1283049" y="3895787"/>
                  </a:moveTo>
                  <a:lnTo>
                    <a:pt x="1268657" y="3896290"/>
                  </a:lnTo>
                  <a:lnTo>
                    <a:pt x="1256020" y="3902072"/>
                  </a:lnTo>
                  <a:lnTo>
                    <a:pt x="1246472" y="3912169"/>
                  </a:lnTo>
                  <a:lnTo>
                    <a:pt x="1241344" y="3925618"/>
                  </a:lnTo>
                  <a:lnTo>
                    <a:pt x="1241847" y="3939996"/>
                  </a:lnTo>
                  <a:lnTo>
                    <a:pt x="1247629" y="3952628"/>
                  </a:lnTo>
                  <a:lnTo>
                    <a:pt x="1257727" y="3962174"/>
                  </a:lnTo>
                  <a:lnTo>
                    <a:pt x="1271175" y="3967292"/>
                  </a:lnTo>
                  <a:lnTo>
                    <a:pt x="1285553" y="3966810"/>
                  </a:lnTo>
                  <a:lnTo>
                    <a:pt x="1298189" y="3961039"/>
                  </a:lnTo>
                  <a:lnTo>
                    <a:pt x="1307744" y="3950936"/>
                  </a:lnTo>
                  <a:lnTo>
                    <a:pt x="1312881" y="3937461"/>
                  </a:lnTo>
                  <a:lnTo>
                    <a:pt x="1312365" y="3923083"/>
                  </a:lnTo>
                  <a:lnTo>
                    <a:pt x="1306584" y="3910451"/>
                  </a:lnTo>
                  <a:lnTo>
                    <a:pt x="1296494" y="3900905"/>
                  </a:lnTo>
                  <a:lnTo>
                    <a:pt x="1283049" y="3895787"/>
                  </a:lnTo>
                  <a:close/>
                </a:path>
                <a:path w="6132830" h="6344920">
                  <a:moveTo>
                    <a:pt x="1418837" y="3497972"/>
                  </a:moveTo>
                  <a:lnTo>
                    <a:pt x="1381666" y="3499008"/>
                  </a:lnTo>
                  <a:lnTo>
                    <a:pt x="1346513" y="3514793"/>
                  </a:lnTo>
                  <a:lnTo>
                    <a:pt x="1320239" y="3542959"/>
                  </a:lnTo>
                  <a:lnTo>
                    <a:pt x="1307254" y="3577811"/>
                  </a:lnTo>
                  <a:lnTo>
                    <a:pt x="1308290" y="3614993"/>
                  </a:lnTo>
                  <a:lnTo>
                    <a:pt x="1324074" y="3650150"/>
                  </a:lnTo>
                  <a:lnTo>
                    <a:pt x="1352228" y="3676419"/>
                  </a:lnTo>
                  <a:lnTo>
                    <a:pt x="1387074" y="3689394"/>
                  </a:lnTo>
                  <a:lnTo>
                    <a:pt x="1424254" y="3688356"/>
                  </a:lnTo>
                  <a:lnTo>
                    <a:pt x="1459411" y="3672589"/>
                  </a:lnTo>
                  <a:lnTo>
                    <a:pt x="1485678" y="3644417"/>
                  </a:lnTo>
                  <a:lnTo>
                    <a:pt x="1498657" y="3609562"/>
                  </a:lnTo>
                  <a:lnTo>
                    <a:pt x="1497620" y="3572379"/>
                  </a:lnTo>
                  <a:lnTo>
                    <a:pt x="1481839" y="3537222"/>
                  </a:lnTo>
                  <a:lnTo>
                    <a:pt x="1453678" y="3510953"/>
                  </a:lnTo>
                  <a:lnTo>
                    <a:pt x="1418837" y="3497972"/>
                  </a:lnTo>
                  <a:close/>
                </a:path>
                <a:path w="6132830" h="6344920">
                  <a:moveTo>
                    <a:pt x="1708555" y="4839391"/>
                  </a:moveTo>
                  <a:lnTo>
                    <a:pt x="1694164" y="4839888"/>
                  </a:lnTo>
                  <a:lnTo>
                    <a:pt x="1681526" y="4845665"/>
                  </a:lnTo>
                  <a:lnTo>
                    <a:pt x="1671983" y="4855755"/>
                  </a:lnTo>
                  <a:lnTo>
                    <a:pt x="1666881" y="4869192"/>
                  </a:lnTo>
                  <a:lnTo>
                    <a:pt x="1667366" y="4883582"/>
                  </a:lnTo>
                  <a:lnTo>
                    <a:pt x="1673142" y="4896221"/>
                  </a:lnTo>
                  <a:lnTo>
                    <a:pt x="1683246" y="4905763"/>
                  </a:lnTo>
                  <a:lnTo>
                    <a:pt x="1696712" y="4910866"/>
                  </a:lnTo>
                  <a:lnTo>
                    <a:pt x="1711089" y="4910379"/>
                  </a:lnTo>
                  <a:lnTo>
                    <a:pt x="1723719" y="4904612"/>
                  </a:lnTo>
                  <a:lnTo>
                    <a:pt x="1733259" y="4894521"/>
                  </a:lnTo>
                  <a:lnTo>
                    <a:pt x="1738365" y="4881066"/>
                  </a:lnTo>
                  <a:lnTo>
                    <a:pt x="1737879" y="4866673"/>
                  </a:lnTo>
                  <a:lnTo>
                    <a:pt x="1732110" y="4854040"/>
                  </a:lnTo>
                  <a:lnTo>
                    <a:pt x="1722017" y="4844501"/>
                  </a:lnTo>
                  <a:lnTo>
                    <a:pt x="1708555" y="4839391"/>
                  </a:lnTo>
                  <a:close/>
                </a:path>
                <a:path w="6132830" h="6344920">
                  <a:moveTo>
                    <a:pt x="3921214" y="529782"/>
                  </a:moveTo>
                  <a:lnTo>
                    <a:pt x="3886519" y="543171"/>
                  </a:lnTo>
                  <a:lnTo>
                    <a:pt x="3858667" y="569783"/>
                  </a:lnTo>
                  <a:lnTo>
                    <a:pt x="3843307" y="605120"/>
                  </a:lnTo>
                  <a:lnTo>
                    <a:pt x="3842710" y="642303"/>
                  </a:lnTo>
                  <a:lnTo>
                    <a:pt x="3856099" y="676995"/>
                  </a:lnTo>
                  <a:lnTo>
                    <a:pt x="3882698" y="704858"/>
                  </a:lnTo>
                  <a:lnTo>
                    <a:pt x="3918026" y="720205"/>
                  </a:lnTo>
                  <a:lnTo>
                    <a:pt x="3955210" y="720800"/>
                  </a:lnTo>
                  <a:lnTo>
                    <a:pt x="3989907" y="707408"/>
                  </a:lnTo>
                  <a:lnTo>
                    <a:pt x="4017772" y="680796"/>
                  </a:lnTo>
                  <a:lnTo>
                    <a:pt x="4033133" y="645481"/>
                  </a:lnTo>
                  <a:lnTo>
                    <a:pt x="4033726" y="608298"/>
                  </a:lnTo>
                  <a:lnTo>
                    <a:pt x="4020327" y="573600"/>
                  </a:lnTo>
                  <a:lnTo>
                    <a:pt x="3993710" y="545742"/>
                  </a:lnTo>
                  <a:lnTo>
                    <a:pt x="3958396" y="530383"/>
                  </a:lnTo>
                  <a:lnTo>
                    <a:pt x="3921214" y="529782"/>
                  </a:lnTo>
                  <a:close/>
                </a:path>
                <a:path w="6132830" h="6344920">
                  <a:moveTo>
                    <a:pt x="3563237" y="1043828"/>
                  </a:moveTo>
                  <a:lnTo>
                    <a:pt x="3549343" y="1044213"/>
                  </a:lnTo>
                  <a:lnTo>
                    <a:pt x="3536195" y="1050104"/>
                  </a:lnTo>
                  <a:lnTo>
                    <a:pt x="3526384" y="1060623"/>
                  </a:lnTo>
                  <a:lnTo>
                    <a:pt x="3521538" y="1073645"/>
                  </a:lnTo>
                  <a:lnTo>
                    <a:pt x="3521923" y="1087543"/>
                  </a:lnTo>
                  <a:lnTo>
                    <a:pt x="3527808" y="1100688"/>
                  </a:lnTo>
                  <a:lnTo>
                    <a:pt x="3538340" y="1110487"/>
                  </a:lnTo>
                  <a:lnTo>
                    <a:pt x="3551359" y="1115328"/>
                  </a:lnTo>
                  <a:lnTo>
                    <a:pt x="3565243" y="1114941"/>
                  </a:lnTo>
                  <a:lnTo>
                    <a:pt x="3578372" y="1109055"/>
                  </a:lnTo>
                  <a:lnTo>
                    <a:pt x="3588198" y="1098532"/>
                  </a:lnTo>
                  <a:lnTo>
                    <a:pt x="3593050" y="1085515"/>
                  </a:lnTo>
                  <a:lnTo>
                    <a:pt x="3592667" y="1071632"/>
                  </a:lnTo>
                  <a:lnTo>
                    <a:pt x="3586791" y="1058512"/>
                  </a:lnTo>
                  <a:lnTo>
                    <a:pt x="3576258" y="1048683"/>
                  </a:lnTo>
                  <a:lnTo>
                    <a:pt x="3563237" y="1043828"/>
                  </a:lnTo>
                  <a:close/>
                </a:path>
                <a:path w="6132830" h="6344920">
                  <a:moveTo>
                    <a:pt x="3989094" y="1959834"/>
                  </a:moveTo>
                  <a:lnTo>
                    <a:pt x="3975206" y="1960225"/>
                  </a:lnTo>
                  <a:lnTo>
                    <a:pt x="3962078" y="1966128"/>
                  </a:lnTo>
                  <a:lnTo>
                    <a:pt x="3952261" y="1976647"/>
                  </a:lnTo>
                  <a:lnTo>
                    <a:pt x="3947411" y="1989667"/>
                  </a:lnTo>
                  <a:lnTo>
                    <a:pt x="3947795" y="2003558"/>
                  </a:lnTo>
                  <a:lnTo>
                    <a:pt x="3953680" y="2016692"/>
                  </a:lnTo>
                  <a:lnTo>
                    <a:pt x="3964214" y="2026507"/>
                  </a:lnTo>
                  <a:lnTo>
                    <a:pt x="3977238" y="2031358"/>
                  </a:lnTo>
                  <a:lnTo>
                    <a:pt x="3991132" y="2030965"/>
                  </a:lnTo>
                  <a:lnTo>
                    <a:pt x="4004275" y="2025048"/>
                  </a:lnTo>
                  <a:lnTo>
                    <a:pt x="4014074" y="2014533"/>
                  </a:lnTo>
                  <a:lnTo>
                    <a:pt x="4018914" y="2001521"/>
                  </a:lnTo>
                  <a:lnTo>
                    <a:pt x="4018523" y="1987640"/>
                  </a:lnTo>
                  <a:lnTo>
                    <a:pt x="4012631" y="1974515"/>
                  </a:lnTo>
                  <a:lnTo>
                    <a:pt x="4002113" y="1964687"/>
                  </a:lnTo>
                  <a:lnTo>
                    <a:pt x="3989094" y="1959834"/>
                  </a:lnTo>
                  <a:close/>
                </a:path>
                <a:path w="6132830" h="6344920">
                  <a:moveTo>
                    <a:pt x="3244400" y="1947028"/>
                  </a:moveTo>
                  <a:lnTo>
                    <a:pt x="3208526" y="1956840"/>
                  </a:lnTo>
                  <a:lnTo>
                    <a:pt x="3178953" y="1979383"/>
                  </a:lnTo>
                  <a:lnTo>
                    <a:pt x="3159631" y="2012703"/>
                  </a:lnTo>
                  <a:lnTo>
                    <a:pt x="3154752" y="2050927"/>
                  </a:lnTo>
                  <a:lnTo>
                    <a:pt x="3164567" y="2086802"/>
                  </a:lnTo>
                  <a:lnTo>
                    <a:pt x="3187118" y="2116376"/>
                  </a:lnTo>
                  <a:lnTo>
                    <a:pt x="3220446" y="2135694"/>
                  </a:lnTo>
                  <a:lnTo>
                    <a:pt x="3258655" y="2140573"/>
                  </a:lnTo>
                  <a:lnTo>
                    <a:pt x="3294529" y="2130758"/>
                  </a:lnTo>
                  <a:lnTo>
                    <a:pt x="3324106" y="2108207"/>
                  </a:lnTo>
                  <a:lnTo>
                    <a:pt x="3343426" y="2074879"/>
                  </a:lnTo>
                  <a:lnTo>
                    <a:pt x="3348293" y="2036670"/>
                  </a:lnTo>
                  <a:lnTo>
                    <a:pt x="3338472" y="2000796"/>
                  </a:lnTo>
                  <a:lnTo>
                    <a:pt x="3315928" y="1971218"/>
                  </a:lnTo>
                  <a:lnTo>
                    <a:pt x="3282622" y="1951898"/>
                  </a:lnTo>
                  <a:lnTo>
                    <a:pt x="3244400" y="1947028"/>
                  </a:lnTo>
                  <a:close/>
                </a:path>
                <a:path w="6132830" h="6344920">
                  <a:moveTo>
                    <a:pt x="3093917" y="2592538"/>
                  </a:moveTo>
                  <a:lnTo>
                    <a:pt x="3056739" y="2593574"/>
                  </a:lnTo>
                  <a:lnTo>
                    <a:pt x="3021593" y="2609355"/>
                  </a:lnTo>
                  <a:lnTo>
                    <a:pt x="2995311" y="2637508"/>
                  </a:lnTo>
                  <a:lnTo>
                    <a:pt x="2982328" y="2672354"/>
                  </a:lnTo>
                  <a:lnTo>
                    <a:pt x="2983362" y="2709534"/>
                  </a:lnTo>
                  <a:lnTo>
                    <a:pt x="2999133" y="2744691"/>
                  </a:lnTo>
                  <a:lnTo>
                    <a:pt x="3027312" y="2770960"/>
                  </a:lnTo>
                  <a:lnTo>
                    <a:pt x="3062163" y="2783942"/>
                  </a:lnTo>
                  <a:lnTo>
                    <a:pt x="3099338" y="2782909"/>
                  </a:lnTo>
                  <a:lnTo>
                    <a:pt x="3134490" y="2767130"/>
                  </a:lnTo>
                  <a:lnTo>
                    <a:pt x="3160770" y="2738963"/>
                  </a:lnTo>
                  <a:lnTo>
                    <a:pt x="3173748" y="2704111"/>
                  </a:lnTo>
                  <a:lnTo>
                    <a:pt x="3172713" y="2666934"/>
                  </a:lnTo>
                  <a:lnTo>
                    <a:pt x="3156950" y="2631794"/>
                  </a:lnTo>
                  <a:lnTo>
                    <a:pt x="3128773" y="2605520"/>
                  </a:lnTo>
                  <a:lnTo>
                    <a:pt x="3093917" y="2592538"/>
                  </a:lnTo>
                  <a:close/>
                </a:path>
                <a:path w="6132830" h="6344920">
                  <a:moveTo>
                    <a:pt x="3954089" y="1402789"/>
                  </a:moveTo>
                  <a:lnTo>
                    <a:pt x="3916904" y="1403824"/>
                  </a:lnTo>
                  <a:lnTo>
                    <a:pt x="3881756" y="1419590"/>
                  </a:lnTo>
                  <a:lnTo>
                    <a:pt x="3855491" y="1447762"/>
                  </a:lnTo>
                  <a:lnTo>
                    <a:pt x="3842516" y="1482617"/>
                  </a:lnTo>
                  <a:lnTo>
                    <a:pt x="3843551" y="1519800"/>
                  </a:lnTo>
                  <a:lnTo>
                    <a:pt x="3859317" y="1554957"/>
                  </a:lnTo>
                  <a:lnTo>
                    <a:pt x="3887488" y="1581226"/>
                  </a:lnTo>
                  <a:lnTo>
                    <a:pt x="3922343" y="1594201"/>
                  </a:lnTo>
                  <a:lnTo>
                    <a:pt x="3959527" y="1593164"/>
                  </a:lnTo>
                  <a:lnTo>
                    <a:pt x="3994684" y="1577396"/>
                  </a:lnTo>
                  <a:lnTo>
                    <a:pt x="4020958" y="1549225"/>
                  </a:lnTo>
                  <a:lnTo>
                    <a:pt x="4033940" y="1514370"/>
                  </a:lnTo>
                  <a:lnTo>
                    <a:pt x="4032904" y="1477186"/>
                  </a:lnTo>
                  <a:lnTo>
                    <a:pt x="4017123" y="1442029"/>
                  </a:lnTo>
                  <a:lnTo>
                    <a:pt x="3988948" y="1415764"/>
                  </a:lnTo>
                  <a:lnTo>
                    <a:pt x="3954089" y="1402789"/>
                  </a:lnTo>
                  <a:close/>
                </a:path>
                <a:path w="6132830" h="6344920">
                  <a:moveTo>
                    <a:pt x="3417297" y="1635336"/>
                  </a:moveTo>
                  <a:lnTo>
                    <a:pt x="3380121" y="1636369"/>
                  </a:lnTo>
                  <a:lnTo>
                    <a:pt x="3344976" y="1652148"/>
                  </a:lnTo>
                  <a:lnTo>
                    <a:pt x="3318694" y="1680320"/>
                  </a:lnTo>
                  <a:lnTo>
                    <a:pt x="3305710" y="1715175"/>
                  </a:lnTo>
                  <a:lnTo>
                    <a:pt x="3306745" y="1752358"/>
                  </a:lnTo>
                  <a:lnTo>
                    <a:pt x="3322516" y="1787516"/>
                  </a:lnTo>
                  <a:lnTo>
                    <a:pt x="3350682" y="1813784"/>
                  </a:lnTo>
                  <a:lnTo>
                    <a:pt x="3385531" y="1826755"/>
                  </a:lnTo>
                  <a:lnTo>
                    <a:pt x="3422707" y="1825709"/>
                  </a:lnTo>
                  <a:lnTo>
                    <a:pt x="3457852" y="1809923"/>
                  </a:lnTo>
                  <a:lnTo>
                    <a:pt x="3484138" y="1781771"/>
                  </a:lnTo>
                  <a:lnTo>
                    <a:pt x="3497126" y="1746928"/>
                  </a:lnTo>
                  <a:lnTo>
                    <a:pt x="3496092" y="1709748"/>
                  </a:lnTo>
                  <a:lnTo>
                    <a:pt x="3480312" y="1674587"/>
                  </a:lnTo>
                  <a:lnTo>
                    <a:pt x="3452147" y="1648318"/>
                  </a:lnTo>
                  <a:lnTo>
                    <a:pt x="3417297" y="1635336"/>
                  </a:lnTo>
                  <a:close/>
                </a:path>
                <a:path w="6132830" h="6344920">
                  <a:moveTo>
                    <a:pt x="3343978" y="1142975"/>
                  </a:moveTo>
                  <a:lnTo>
                    <a:pt x="3330085" y="1143355"/>
                  </a:lnTo>
                  <a:lnTo>
                    <a:pt x="3316956" y="1149242"/>
                  </a:lnTo>
                  <a:lnTo>
                    <a:pt x="3307139" y="1159765"/>
                  </a:lnTo>
                  <a:lnTo>
                    <a:pt x="3302290" y="1172792"/>
                  </a:lnTo>
                  <a:lnTo>
                    <a:pt x="3302678" y="1186685"/>
                  </a:lnTo>
                  <a:lnTo>
                    <a:pt x="3308569" y="1199806"/>
                  </a:lnTo>
                  <a:lnTo>
                    <a:pt x="3319102" y="1209622"/>
                  </a:lnTo>
                  <a:lnTo>
                    <a:pt x="3332123" y="1214478"/>
                  </a:lnTo>
                  <a:lnTo>
                    <a:pt x="3346008" y="1214101"/>
                  </a:lnTo>
                  <a:lnTo>
                    <a:pt x="3359133" y="1208214"/>
                  </a:lnTo>
                  <a:lnTo>
                    <a:pt x="3368950" y="1197695"/>
                  </a:lnTo>
                  <a:lnTo>
                    <a:pt x="3373799" y="1184673"/>
                  </a:lnTo>
                  <a:lnTo>
                    <a:pt x="3373411" y="1170775"/>
                  </a:lnTo>
                  <a:lnTo>
                    <a:pt x="3367520" y="1157629"/>
                  </a:lnTo>
                  <a:lnTo>
                    <a:pt x="3357000" y="1147825"/>
                  </a:lnTo>
                  <a:lnTo>
                    <a:pt x="3343978" y="1142975"/>
                  </a:lnTo>
                  <a:close/>
                </a:path>
                <a:path w="6132830" h="6344920">
                  <a:moveTo>
                    <a:pt x="5667180" y="298001"/>
                  </a:moveTo>
                  <a:lnTo>
                    <a:pt x="5630008" y="299043"/>
                  </a:lnTo>
                  <a:lnTo>
                    <a:pt x="5594855" y="314817"/>
                  </a:lnTo>
                  <a:lnTo>
                    <a:pt x="5568573" y="342983"/>
                  </a:lnTo>
                  <a:lnTo>
                    <a:pt x="5555592" y="377832"/>
                  </a:lnTo>
                  <a:lnTo>
                    <a:pt x="5556633" y="415008"/>
                  </a:lnTo>
                  <a:lnTo>
                    <a:pt x="5572416" y="450153"/>
                  </a:lnTo>
                  <a:lnTo>
                    <a:pt x="5600578" y="476423"/>
                  </a:lnTo>
                  <a:lnTo>
                    <a:pt x="5635420" y="489407"/>
                  </a:lnTo>
                  <a:lnTo>
                    <a:pt x="5672585" y="488380"/>
                  </a:lnTo>
                  <a:lnTo>
                    <a:pt x="5707721" y="472613"/>
                  </a:lnTo>
                  <a:lnTo>
                    <a:pt x="5734004" y="444434"/>
                  </a:lnTo>
                  <a:lnTo>
                    <a:pt x="5746988" y="409584"/>
                  </a:lnTo>
                  <a:lnTo>
                    <a:pt x="5745957" y="372409"/>
                  </a:lnTo>
                  <a:lnTo>
                    <a:pt x="5730192" y="337256"/>
                  </a:lnTo>
                  <a:lnTo>
                    <a:pt x="5702025" y="310977"/>
                  </a:lnTo>
                  <a:lnTo>
                    <a:pt x="5667180" y="298001"/>
                  </a:lnTo>
                  <a:close/>
                </a:path>
                <a:path w="6132830" h="6344920">
                  <a:moveTo>
                    <a:pt x="6030552" y="1000468"/>
                  </a:moveTo>
                  <a:lnTo>
                    <a:pt x="6016689" y="1001442"/>
                  </a:lnTo>
                  <a:lnTo>
                    <a:pt x="6004199" y="1007530"/>
                  </a:lnTo>
                  <a:lnTo>
                    <a:pt x="5994676" y="1018304"/>
                  </a:lnTo>
                  <a:lnTo>
                    <a:pt x="5990071" y="1031953"/>
                  </a:lnTo>
                  <a:lnTo>
                    <a:pt x="5991032" y="1045818"/>
                  </a:lnTo>
                  <a:lnTo>
                    <a:pt x="5997129" y="1058313"/>
                  </a:lnTo>
                  <a:lnTo>
                    <a:pt x="6007932" y="1067852"/>
                  </a:lnTo>
                  <a:lnTo>
                    <a:pt x="6021572" y="1072420"/>
                  </a:lnTo>
                  <a:lnTo>
                    <a:pt x="6035435" y="1071441"/>
                  </a:lnTo>
                  <a:lnTo>
                    <a:pt x="6047925" y="1065337"/>
                  </a:lnTo>
                  <a:lnTo>
                    <a:pt x="6057449" y="1054533"/>
                  </a:lnTo>
                  <a:lnTo>
                    <a:pt x="6062040" y="1040911"/>
                  </a:lnTo>
                  <a:lnTo>
                    <a:pt x="6061073" y="1027056"/>
                  </a:lnTo>
                  <a:lnTo>
                    <a:pt x="6054979" y="1014566"/>
                  </a:lnTo>
                  <a:lnTo>
                    <a:pt x="6044192" y="1005037"/>
                  </a:lnTo>
                  <a:lnTo>
                    <a:pt x="6030552" y="1000468"/>
                  </a:lnTo>
                  <a:close/>
                </a:path>
                <a:path w="6132830" h="6344920">
                  <a:moveTo>
                    <a:pt x="5315602" y="874611"/>
                  </a:moveTo>
                  <a:lnTo>
                    <a:pt x="5301741" y="875579"/>
                  </a:lnTo>
                  <a:lnTo>
                    <a:pt x="5289251" y="881673"/>
                  </a:lnTo>
                  <a:lnTo>
                    <a:pt x="5279724" y="892464"/>
                  </a:lnTo>
                  <a:lnTo>
                    <a:pt x="5275146" y="906111"/>
                  </a:lnTo>
                  <a:lnTo>
                    <a:pt x="5276115" y="919968"/>
                  </a:lnTo>
                  <a:lnTo>
                    <a:pt x="5282211" y="932443"/>
                  </a:lnTo>
                  <a:lnTo>
                    <a:pt x="5293011" y="941950"/>
                  </a:lnTo>
                  <a:lnTo>
                    <a:pt x="5306646" y="946555"/>
                  </a:lnTo>
                  <a:lnTo>
                    <a:pt x="5320500" y="945596"/>
                  </a:lnTo>
                  <a:lnTo>
                    <a:pt x="5332983" y="939506"/>
                  </a:lnTo>
                  <a:lnTo>
                    <a:pt x="5342507" y="928715"/>
                  </a:lnTo>
                  <a:lnTo>
                    <a:pt x="5347097" y="915061"/>
                  </a:lnTo>
                  <a:lnTo>
                    <a:pt x="5346134" y="901192"/>
                  </a:lnTo>
                  <a:lnTo>
                    <a:pt x="5340041" y="888705"/>
                  </a:lnTo>
                  <a:lnTo>
                    <a:pt x="5329240" y="879198"/>
                  </a:lnTo>
                  <a:lnTo>
                    <a:pt x="5315602" y="874611"/>
                  </a:lnTo>
                  <a:close/>
                </a:path>
                <a:path w="6132830" h="6344920">
                  <a:moveTo>
                    <a:pt x="5970274" y="246437"/>
                  </a:moveTo>
                  <a:lnTo>
                    <a:pt x="5955902" y="247343"/>
                  </a:lnTo>
                  <a:lnTo>
                    <a:pt x="5943019" y="253738"/>
                  </a:lnTo>
                  <a:lnTo>
                    <a:pt x="5933901" y="264222"/>
                  </a:lnTo>
                  <a:lnTo>
                    <a:pt x="5929375" y="277360"/>
                  </a:lnTo>
                  <a:lnTo>
                    <a:pt x="5930269" y="291718"/>
                  </a:lnTo>
                  <a:lnTo>
                    <a:pt x="5936682" y="304617"/>
                  </a:lnTo>
                  <a:lnTo>
                    <a:pt x="5947176" y="313736"/>
                  </a:lnTo>
                  <a:lnTo>
                    <a:pt x="5960318" y="318249"/>
                  </a:lnTo>
                  <a:lnTo>
                    <a:pt x="5974676" y="317330"/>
                  </a:lnTo>
                  <a:lnTo>
                    <a:pt x="5987566" y="310952"/>
                  </a:lnTo>
                  <a:lnTo>
                    <a:pt x="5996681" y="300479"/>
                  </a:lnTo>
                  <a:lnTo>
                    <a:pt x="6001201" y="287337"/>
                  </a:lnTo>
                  <a:lnTo>
                    <a:pt x="6000309" y="272955"/>
                  </a:lnTo>
                  <a:lnTo>
                    <a:pt x="5993900" y="260072"/>
                  </a:lnTo>
                  <a:lnTo>
                    <a:pt x="5983414" y="250957"/>
                  </a:lnTo>
                  <a:lnTo>
                    <a:pt x="5970274" y="246437"/>
                  </a:lnTo>
                  <a:close/>
                </a:path>
                <a:path w="6132830" h="6344920">
                  <a:moveTo>
                    <a:pt x="4761160" y="903417"/>
                  </a:moveTo>
                  <a:lnTo>
                    <a:pt x="4725286" y="913232"/>
                  </a:lnTo>
                  <a:lnTo>
                    <a:pt x="4695713" y="935783"/>
                  </a:lnTo>
                  <a:lnTo>
                    <a:pt x="4676391" y="969111"/>
                  </a:lnTo>
                  <a:lnTo>
                    <a:pt x="4671512" y="1007325"/>
                  </a:lnTo>
                  <a:lnTo>
                    <a:pt x="4681329" y="1043190"/>
                  </a:lnTo>
                  <a:lnTo>
                    <a:pt x="4703887" y="1072761"/>
                  </a:lnTo>
                  <a:lnTo>
                    <a:pt x="4737227" y="1092092"/>
                  </a:lnTo>
                  <a:lnTo>
                    <a:pt x="4775441" y="1096962"/>
                  </a:lnTo>
                  <a:lnTo>
                    <a:pt x="4811315" y="1087150"/>
                  </a:lnTo>
                  <a:lnTo>
                    <a:pt x="4840893" y="1064607"/>
                  </a:lnTo>
                  <a:lnTo>
                    <a:pt x="4860218" y="1031287"/>
                  </a:lnTo>
                  <a:lnTo>
                    <a:pt x="4865079" y="993061"/>
                  </a:lnTo>
                  <a:lnTo>
                    <a:pt x="4855256" y="957188"/>
                  </a:lnTo>
                  <a:lnTo>
                    <a:pt x="4832705" y="927617"/>
                  </a:lnTo>
                  <a:lnTo>
                    <a:pt x="4799382" y="908296"/>
                  </a:lnTo>
                  <a:lnTo>
                    <a:pt x="4761160" y="903417"/>
                  </a:lnTo>
                  <a:close/>
                </a:path>
                <a:path w="6132830" h="6344920">
                  <a:moveTo>
                    <a:pt x="4962843" y="0"/>
                  </a:moveTo>
                  <a:lnTo>
                    <a:pt x="4948465" y="502"/>
                  </a:lnTo>
                  <a:lnTo>
                    <a:pt x="4935832" y="6285"/>
                  </a:lnTo>
                  <a:lnTo>
                    <a:pt x="4926283" y="16382"/>
                  </a:lnTo>
                  <a:lnTo>
                    <a:pt x="4921159" y="29831"/>
                  </a:lnTo>
                  <a:lnTo>
                    <a:pt x="4921663" y="44224"/>
                  </a:lnTo>
                  <a:lnTo>
                    <a:pt x="4927440" y="56860"/>
                  </a:lnTo>
                  <a:lnTo>
                    <a:pt x="4937534" y="66409"/>
                  </a:lnTo>
                  <a:lnTo>
                    <a:pt x="4950990" y="71537"/>
                  </a:lnTo>
                  <a:lnTo>
                    <a:pt x="4965372" y="71020"/>
                  </a:lnTo>
                  <a:lnTo>
                    <a:pt x="4978013" y="65240"/>
                  </a:lnTo>
                  <a:lnTo>
                    <a:pt x="4987563" y="55149"/>
                  </a:lnTo>
                  <a:lnTo>
                    <a:pt x="4992675" y="41705"/>
                  </a:lnTo>
                  <a:lnTo>
                    <a:pt x="4992163" y="27323"/>
                  </a:lnTo>
                  <a:lnTo>
                    <a:pt x="4986390" y="14680"/>
                  </a:lnTo>
                  <a:lnTo>
                    <a:pt x="4976301" y="5123"/>
                  </a:lnTo>
                  <a:lnTo>
                    <a:pt x="4962843" y="0"/>
                  </a:lnTo>
                  <a:close/>
                </a:path>
                <a:path w="6132830" h="6344920">
                  <a:moveTo>
                    <a:pt x="5083265" y="740237"/>
                  </a:moveTo>
                  <a:lnTo>
                    <a:pt x="5068892" y="741139"/>
                  </a:lnTo>
                  <a:lnTo>
                    <a:pt x="5056002" y="747534"/>
                  </a:lnTo>
                  <a:lnTo>
                    <a:pt x="5046888" y="758021"/>
                  </a:lnTo>
                  <a:lnTo>
                    <a:pt x="5042367" y="771166"/>
                  </a:lnTo>
                  <a:lnTo>
                    <a:pt x="5043260" y="785536"/>
                  </a:lnTo>
                  <a:lnTo>
                    <a:pt x="5049668" y="798431"/>
                  </a:lnTo>
                  <a:lnTo>
                    <a:pt x="5060154" y="807546"/>
                  </a:lnTo>
                  <a:lnTo>
                    <a:pt x="5073295" y="812058"/>
                  </a:lnTo>
                  <a:lnTo>
                    <a:pt x="5087667" y="811148"/>
                  </a:lnTo>
                  <a:lnTo>
                    <a:pt x="5100548" y="804756"/>
                  </a:lnTo>
                  <a:lnTo>
                    <a:pt x="5109663" y="794276"/>
                  </a:lnTo>
                  <a:lnTo>
                    <a:pt x="5114189" y="781139"/>
                  </a:lnTo>
                  <a:lnTo>
                    <a:pt x="5113299" y="766772"/>
                  </a:lnTo>
                  <a:lnTo>
                    <a:pt x="5106895" y="753886"/>
                  </a:lnTo>
                  <a:lnTo>
                    <a:pt x="5096408" y="744763"/>
                  </a:lnTo>
                  <a:lnTo>
                    <a:pt x="5083265" y="740237"/>
                  </a:lnTo>
                  <a:close/>
                </a:path>
                <a:path w="6132830" h="6344920">
                  <a:moveTo>
                    <a:pt x="2169504" y="3740346"/>
                  </a:moveTo>
                  <a:lnTo>
                    <a:pt x="2155122" y="3740833"/>
                  </a:lnTo>
                  <a:lnTo>
                    <a:pt x="2142479" y="3746604"/>
                  </a:lnTo>
                  <a:lnTo>
                    <a:pt x="2132922" y="3756704"/>
                  </a:lnTo>
                  <a:lnTo>
                    <a:pt x="2127799" y="3770178"/>
                  </a:lnTo>
                  <a:lnTo>
                    <a:pt x="2128302" y="3784555"/>
                  </a:lnTo>
                  <a:lnTo>
                    <a:pt x="2134086" y="3797184"/>
                  </a:lnTo>
                  <a:lnTo>
                    <a:pt x="2144190" y="3806720"/>
                  </a:lnTo>
                  <a:lnTo>
                    <a:pt x="2157651" y="3811821"/>
                  </a:lnTo>
                  <a:lnTo>
                    <a:pt x="2172030" y="3811336"/>
                  </a:lnTo>
                  <a:lnTo>
                    <a:pt x="2184666" y="3805563"/>
                  </a:lnTo>
                  <a:lnTo>
                    <a:pt x="2194215" y="3795469"/>
                  </a:lnTo>
                  <a:lnTo>
                    <a:pt x="2199336" y="3782020"/>
                  </a:lnTo>
                  <a:lnTo>
                    <a:pt x="2198819" y="3767631"/>
                  </a:lnTo>
                  <a:lnTo>
                    <a:pt x="2193039" y="3754995"/>
                  </a:lnTo>
                  <a:lnTo>
                    <a:pt x="2182949" y="3745453"/>
                  </a:lnTo>
                  <a:lnTo>
                    <a:pt x="2169504" y="3740346"/>
                  </a:lnTo>
                  <a:close/>
                </a:path>
                <a:path w="6132830" h="6344920">
                  <a:moveTo>
                    <a:pt x="2424868" y="1882581"/>
                  </a:moveTo>
                  <a:lnTo>
                    <a:pt x="2410472" y="1883071"/>
                  </a:lnTo>
                  <a:lnTo>
                    <a:pt x="2397831" y="1888844"/>
                  </a:lnTo>
                  <a:lnTo>
                    <a:pt x="2388282" y="1898930"/>
                  </a:lnTo>
                  <a:lnTo>
                    <a:pt x="2383163" y="1912360"/>
                  </a:lnTo>
                  <a:lnTo>
                    <a:pt x="2383661" y="1926765"/>
                  </a:lnTo>
                  <a:lnTo>
                    <a:pt x="2389436" y="1939405"/>
                  </a:lnTo>
                  <a:lnTo>
                    <a:pt x="2399532" y="1948949"/>
                  </a:lnTo>
                  <a:lnTo>
                    <a:pt x="2412994" y="1954066"/>
                  </a:lnTo>
                  <a:lnTo>
                    <a:pt x="2427372" y="1953568"/>
                  </a:lnTo>
                  <a:lnTo>
                    <a:pt x="2440008" y="1947796"/>
                  </a:lnTo>
                  <a:lnTo>
                    <a:pt x="2449563" y="1937709"/>
                  </a:lnTo>
                  <a:lnTo>
                    <a:pt x="2454700" y="1924266"/>
                  </a:lnTo>
                  <a:lnTo>
                    <a:pt x="2454183" y="1909883"/>
                  </a:lnTo>
                  <a:lnTo>
                    <a:pt x="2448403" y="1897243"/>
                  </a:lnTo>
                  <a:lnTo>
                    <a:pt x="2438313" y="1887692"/>
                  </a:lnTo>
                  <a:lnTo>
                    <a:pt x="2424868" y="1882581"/>
                  </a:lnTo>
                  <a:close/>
                </a:path>
                <a:path w="6132830" h="6344920">
                  <a:moveTo>
                    <a:pt x="2569501" y="2045302"/>
                  </a:moveTo>
                  <a:lnTo>
                    <a:pt x="2534804" y="2058687"/>
                  </a:lnTo>
                  <a:lnTo>
                    <a:pt x="2506939" y="2085287"/>
                  </a:lnTo>
                  <a:lnTo>
                    <a:pt x="2491595" y="2120619"/>
                  </a:lnTo>
                  <a:lnTo>
                    <a:pt x="2491005" y="2157811"/>
                  </a:lnTo>
                  <a:lnTo>
                    <a:pt x="2504397" y="2192509"/>
                  </a:lnTo>
                  <a:lnTo>
                    <a:pt x="2531001" y="2220361"/>
                  </a:lnTo>
                  <a:lnTo>
                    <a:pt x="2566315" y="2235722"/>
                  </a:lnTo>
                  <a:lnTo>
                    <a:pt x="2603497" y="2236318"/>
                  </a:lnTo>
                  <a:lnTo>
                    <a:pt x="2638192" y="2222925"/>
                  </a:lnTo>
                  <a:lnTo>
                    <a:pt x="2666044" y="2196320"/>
                  </a:lnTo>
                  <a:lnTo>
                    <a:pt x="2681405" y="2160997"/>
                  </a:lnTo>
                  <a:lnTo>
                    <a:pt x="2682002" y="2123813"/>
                  </a:lnTo>
                  <a:lnTo>
                    <a:pt x="2668612" y="2089117"/>
                  </a:lnTo>
                  <a:lnTo>
                    <a:pt x="2642013" y="2061256"/>
                  </a:lnTo>
                  <a:lnTo>
                    <a:pt x="2606685" y="2045903"/>
                  </a:lnTo>
                  <a:lnTo>
                    <a:pt x="2569501" y="2045302"/>
                  </a:lnTo>
                  <a:close/>
                </a:path>
                <a:path w="6132830" h="6344920">
                  <a:moveTo>
                    <a:pt x="2699396" y="1257713"/>
                  </a:moveTo>
                  <a:lnTo>
                    <a:pt x="2662224" y="1258747"/>
                  </a:lnTo>
                  <a:lnTo>
                    <a:pt x="2627071" y="1274505"/>
                  </a:lnTo>
                  <a:lnTo>
                    <a:pt x="2600801" y="1302689"/>
                  </a:lnTo>
                  <a:lnTo>
                    <a:pt x="2587824" y="1337546"/>
                  </a:lnTo>
                  <a:lnTo>
                    <a:pt x="2588861" y="1374723"/>
                  </a:lnTo>
                  <a:lnTo>
                    <a:pt x="2604632" y="1409862"/>
                  </a:lnTo>
                  <a:lnTo>
                    <a:pt x="2632799" y="1436138"/>
                  </a:lnTo>
                  <a:lnTo>
                    <a:pt x="2667643" y="1449126"/>
                  </a:lnTo>
                  <a:lnTo>
                    <a:pt x="2704816" y="1448099"/>
                  </a:lnTo>
                  <a:lnTo>
                    <a:pt x="2739968" y="1432333"/>
                  </a:lnTo>
                  <a:lnTo>
                    <a:pt x="2766237" y="1404149"/>
                  </a:lnTo>
                  <a:lnTo>
                    <a:pt x="2779220" y="1369292"/>
                  </a:lnTo>
                  <a:lnTo>
                    <a:pt x="2778186" y="1332115"/>
                  </a:lnTo>
                  <a:lnTo>
                    <a:pt x="2762408" y="1296976"/>
                  </a:lnTo>
                  <a:lnTo>
                    <a:pt x="2734241" y="1270692"/>
                  </a:lnTo>
                  <a:lnTo>
                    <a:pt x="2699396" y="1257713"/>
                  </a:lnTo>
                  <a:close/>
                </a:path>
                <a:path w="6132830" h="6344920">
                  <a:moveTo>
                    <a:pt x="2267619" y="4202957"/>
                  </a:moveTo>
                  <a:lnTo>
                    <a:pt x="2230439" y="4203983"/>
                  </a:lnTo>
                  <a:lnTo>
                    <a:pt x="2195294" y="4219745"/>
                  </a:lnTo>
                  <a:lnTo>
                    <a:pt x="2169013" y="4247921"/>
                  </a:lnTo>
                  <a:lnTo>
                    <a:pt x="2156032" y="4282764"/>
                  </a:lnTo>
                  <a:lnTo>
                    <a:pt x="2157067" y="4319932"/>
                  </a:lnTo>
                  <a:lnTo>
                    <a:pt x="2172834" y="4355082"/>
                  </a:lnTo>
                  <a:lnTo>
                    <a:pt x="2201017" y="4381364"/>
                  </a:lnTo>
                  <a:lnTo>
                    <a:pt x="2235875" y="4394345"/>
                  </a:lnTo>
                  <a:lnTo>
                    <a:pt x="2273052" y="4393304"/>
                  </a:lnTo>
                  <a:lnTo>
                    <a:pt x="2308191" y="4377521"/>
                  </a:lnTo>
                  <a:lnTo>
                    <a:pt x="2334478" y="4349367"/>
                  </a:lnTo>
                  <a:lnTo>
                    <a:pt x="2347462" y="4314525"/>
                  </a:lnTo>
                  <a:lnTo>
                    <a:pt x="2346428" y="4277355"/>
                  </a:lnTo>
                  <a:lnTo>
                    <a:pt x="2330662" y="4242216"/>
                  </a:lnTo>
                  <a:lnTo>
                    <a:pt x="2302478" y="4215942"/>
                  </a:lnTo>
                  <a:lnTo>
                    <a:pt x="2267619" y="4202957"/>
                  </a:lnTo>
                  <a:close/>
                </a:path>
                <a:path w="6132830" h="6344920">
                  <a:moveTo>
                    <a:pt x="2350609" y="3932037"/>
                  </a:moveTo>
                  <a:lnTo>
                    <a:pt x="2336204" y="3932553"/>
                  </a:lnTo>
                  <a:lnTo>
                    <a:pt x="2323564" y="3938334"/>
                  </a:lnTo>
                  <a:lnTo>
                    <a:pt x="2314019" y="3948424"/>
                  </a:lnTo>
                  <a:lnTo>
                    <a:pt x="2308903" y="3961868"/>
                  </a:lnTo>
                  <a:lnTo>
                    <a:pt x="2309402" y="3976246"/>
                  </a:lnTo>
                  <a:lnTo>
                    <a:pt x="2315176" y="3988878"/>
                  </a:lnTo>
                  <a:lnTo>
                    <a:pt x="2325272" y="3998424"/>
                  </a:lnTo>
                  <a:lnTo>
                    <a:pt x="2338735" y="4003543"/>
                  </a:lnTo>
                  <a:lnTo>
                    <a:pt x="2353112" y="4003044"/>
                  </a:lnTo>
                  <a:lnTo>
                    <a:pt x="2365744" y="3997270"/>
                  </a:lnTo>
                  <a:lnTo>
                    <a:pt x="2375290" y="3987178"/>
                  </a:lnTo>
                  <a:lnTo>
                    <a:pt x="2380409" y="3973721"/>
                  </a:lnTo>
                  <a:lnTo>
                    <a:pt x="2379911" y="3959342"/>
                  </a:lnTo>
                  <a:lnTo>
                    <a:pt x="2374139" y="3946707"/>
                  </a:lnTo>
                  <a:lnTo>
                    <a:pt x="2364053" y="3937157"/>
                  </a:lnTo>
                  <a:lnTo>
                    <a:pt x="2350609" y="3932037"/>
                  </a:lnTo>
                  <a:close/>
                </a:path>
                <a:path w="6132830" h="6344920">
                  <a:moveTo>
                    <a:pt x="2324289" y="2689551"/>
                  </a:moveTo>
                  <a:lnTo>
                    <a:pt x="2287112" y="2690587"/>
                  </a:lnTo>
                  <a:lnTo>
                    <a:pt x="2251973" y="2706367"/>
                  </a:lnTo>
                  <a:lnTo>
                    <a:pt x="2225690" y="2734537"/>
                  </a:lnTo>
                  <a:lnTo>
                    <a:pt x="2212706" y="2769386"/>
                  </a:lnTo>
                  <a:lnTo>
                    <a:pt x="2213737" y="2806560"/>
                  </a:lnTo>
                  <a:lnTo>
                    <a:pt x="2229502" y="2841704"/>
                  </a:lnTo>
                  <a:lnTo>
                    <a:pt x="2257686" y="2867986"/>
                  </a:lnTo>
                  <a:lnTo>
                    <a:pt x="2292545" y="2880969"/>
                  </a:lnTo>
                  <a:lnTo>
                    <a:pt x="2329724" y="2879935"/>
                  </a:lnTo>
                  <a:lnTo>
                    <a:pt x="2364870" y="2864164"/>
                  </a:lnTo>
                  <a:lnTo>
                    <a:pt x="2391135" y="2835984"/>
                  </a:lnTo>
                  <a:lnTo>
                    <a:pt x="2404112" y="2801134"/>
                  </a:lnTo>
                  <a:lnTo>
                    <a:pt x="2403083" y="2763959"/>
                  </a:lnTo>
                  <a:lnTo>
                    <a:pt x="2387330" y="2728806"/>
                  </a:lnTo>
                  <a:lnTo>
                    <a:pt x="2359146" y="2702533"/>
                  </a:lnTo>
                  <a:lnTo>
                    <a:pt x="2324289" y="2689551"/>
                  </a:lnTo>
                  <a:close/>
                </a:path>
                <a:path w="6132830" h="6344920">
                  <a:moveTo>
                    <a:pt x="2742010" y="2585397"/>
                  </a:moveTo>
                  <a:lnTo>
                    <a:pt x="2727615" y="2585900"/>
                  </a:lnTo>
                  <a:lnTo>
                    <a:pt x="2714977" y="2591678"/>
                  </a:lnTo>
                  <a:lnTo>
                    <a:pt x="2705437" y="2601767"/>
                  </a:lnTo>
                  <a:lnTo>
                    <a:pt x="2700336" y="2615197"/>
                  </a:lnTo>
                  <a:lnTo>
                    <a:pt x="2700821" y="2629593"/>
                  </a:lnTo>
                  <a:lnTo>
                    <a:pt x="2706598" y="2642234"/>
                  </a:lnTo>
                  <a:lnTo>
                    <a:pt x="2716701" y="2651784"/>
                  </a:lnTo>
                  <a:lnTo>
                    <a:pt x="2730168" y="2656903"/>
                  </a:lnTo>
                  <a:lnTo>
                    <a:pt x="2744532" y="2656405"/>
                  </a:lnTo>
                  <a:lnTo>
                    <a:pt x="2757166" y="2650633"/>
                  </a:lnTo>
                  <a:lnTo>
                    <a:pt x="2766719" y="2640547"/>
                  </a:lnTo>
                  <a:lnTo>
                    <a:pt x="2771842" y="2627103"/>
                  </a:lnTo>
                  <a:lnTo>
                    <a:pt x="2771339" y="2612694"/>
                  </a:lnTo>
                  <a:lnTo>
                    <a:pt x="2765557" y="2600046"/>
                  </a:lnTo>
                  <a:lnTo>
                    <a:pt x="2755459" y="2590500"/>
                  </a:lnTo>
                  <a:lnTo>
                    <a:pt x="2742010" y="2585397"/>
                  </a:lnTo>
                  <a:close/>
                </a:path>
                <a:path w="6132830" h="6344920">
                  <a:moveTo>
                    <a:pt x="2919286" y="1919921"/>
                  </a:moveTo>
                  <a:lnTo>
                    <a:pt x="2882110" y="1920949"/>
                  </a:lnTo>
                  <a:lnTo>
                    <a:pt x="2846970" y="1936715"/>
                  </a:lnTo>
                  <a:lnTo>
                    <a:pt x="2820686" y="1964895"/>
                  </a:lnTo>
                  <a:lnTo>
                    <a:pt x="2807707" y="1999745"/>
                  </a:lnTo>
                  <a:lnTo>
                    <a:pt x="2808742" y="2036920"/>
                  </a:lnTo>
                  <a:lnTo>
                    <a:pt x="2824500" y="2072073"/>
                  </a:lnTo>
                  <a:lnTo>
                    <a:pt x="2852684" y="2098343"/>
                  </a:lnTo>
                  <a:lnTo>
                    <a:pt x="2887542" y="2111324"/>
                  </a:lnTo>
                  <a:lnTo>
                    <a:pt x="2924722" y="2110296"/>
                  </a:lnTo>
                  <a:lnTo>
                    <a:pt x="2959867" y="2094543"/>
                  </a:lnTo>
                  <a:lnTo>
                    <a:pt x="2986135" y="2066359"/>
                  </a:lnTo>
                  <a:lnTo>
                    <a:pt x="2999118" y="2031500"/>
                  </a:lnTo>
                  <a:lnTo>
                    <a:pt x="2998090" y="1994321"/>
                  </a:lnTo>
                  <a:lnTo>
                    <a:pt x="2982328" y="1959175"/>
                  </a:lnTo>
                  <a:lnTo>
                    <a:pt x="2954144" y="1932906"/>
                  </a:lnTo>
                  <a:lnTo>
                    <a:pt x="2919286" y="1919921"/>
                  </a:lnTo>
                  <a:close/>
                </a:path>
                <a:path w="6132830" h="6344920">
                  <a:moveTo>
                    <a:pt x="2954622" y="2471662"/>
                  </a:moveTo>
                  <a:lnTo>
                    <a:pt x="2940240" y="2472165"/>
                  </a:lnTo>
                  <a:lnTo>
                    <a:pt x="2927600" y="2477948"/>
                  </a:lnTo>
                  <a:lnTo>
                    <a:pt x="2918053" y="2488045"/>
                  </a:lnTo>
                  <a:lnTo>
                    <a:pt x="2912947" y="2501494"/>
                  </a:lnTo>
                  <a:lnTo>
                    <a:pt x="2913433" y="2515881"/>
                  </a:lnTo>
                  <a:lnTo>
                    <a:pt x="2919208" y="2528515"/>
                  </a:lnTo>
                  <a:lnTo>
                    <a:pt x="2929308" y="2538066"/>
                  </a:lnTo>
                  <a:lnTo>
                    <a:pt x="2942769" y="2543200"/>
                  </a:lnTo>
                  <a:lnTo>
                    <a:pt x="2957148" y="2542695"/>
                  </a:lnTo>
                  <a:lnTo>
                    <a:pt x="2969783" y="2536918"/>
                  </a:lnTo>
                  <a:lnTo>
                    <a:pt x="2979333" y="2526824"/>
                  </a:lnTo>
                  <a:lnTo>
                    <a:pt x="2984453" y="2513368"/>
                  </a:lnTo>
                  <a:lnTo>
                    <a:pt x="2983937" y="2498975"/>
                  </a:lnTo>
                  <a:lnTo>
                    <a:pt x="2978156" y="2486339"/>
                  </a:lnTo>
                  <a:lnTo>
                    <a:pt x="2968066" y="2476790"/>
                  </a:lnTo>
                  <a:lnTo>
                    <a:pt x="2954622" y="2471662"/>
                  </a:lnTo>
                  <a:close/>
                </a:path>
                <a:path w="6132830" h="6344920">
                  <a:moveTo>
                    <a:pt x="2739891" y="2845807"/>
                  </a:moveTo>
                  <a:lnTo>
                    <a:pt x="2702716" y="2846844"/>
                  </a:lnTo>
                  <a:lnTo>
                    <a:pt x="2667562" y="2862624"/>
                  </a:lnTo>
                  <a:lnTo>
                    <a:pt x="2641295" y="2890790"/>
                  </a:lnTo>
                  <a:lnTo>
                    <a:pt x="2628316" y="2925638"/>
                  </a:lnTo>
                  <a:lnTo>
                    <a:pt x="2629353" y="2962811"/>
                  </a:lnTo>
                  <a:lnTo>
                    <a:pt x="2645134" y="2997950"/>
                  </a:lnTo>
                  <a:lnTo>
                    <a:pt x="2673296" y="3024228"/>
                  </a:lnTo>
                  <a:lnTo>
                    <a:pt x="2708141" y="3037221"/>
                  </a:lnTo>
                  <a:lnTo>
                    <a:pt x="2745316" y="3036196"/>
                  </a:lnTo>
                  <a:lnTo>
                    <a:pt x="2780470" y="3020421"/>
                  </a:lnTo>
                  <a:lnTo>
                    <a:pt x="2806739" y="2992246"/>
                  </a:lnTo>
                  <a:lnTo>
                    <a:pt x="2819720" y="2957386"/>
                  </a:lnTo>
                  <a:lnTo>
                    <a:pt x="2818683" y="2920201"/>
                  </a:lnTo>
                  <a:lnTo>
                    <a:pt x="2802898" y="2885053"/>
                  </a:lnTo>
                  <a:lnTo>
                    <a:pt x="2774736" y="2858786"/>
                  </a:lnTo>
                  <a:lnTo>
                    <a:pt x="2739891" y="2845807"/>
                  </a:lnTo>
                  <a:close/>
                </a:path>
                <a:path w="6132830" h="6344920">
                  <a:moveTo>
                    <a:pt x="2994260" y="442427"/>
                  </a:moveTo>
                  <a:lnTo>
                    <a:pt x="2957085" y="443454"/>
                  </a:lnTo>
                  <a:lnTo>
                    <a:pt x="2921931" y="459221"/>
                  </a:lnTo>
                  <a:lnTo>
                    <a:pt x="2895662" y="487405"/>
                  </a:lnTo>
                  <a:lnTo>
                    <a:pt x="2882680" y="522262"/>
                  </a:lnTo>
                  <a:lnTo>
                    <a:pt x="2883714" y="559439"/>
                  </a:lnTo>
                  <a:lnTo>
                    <a:pt x="2899492" y="594578"/>
                  </a:lnTo>
                  <a:lnTo>
                    <a:pt x="2927659" y="620852"/>
                  </a:lnTo>
                  <a:lnTo>
                    <a:pt x="2962501" y="633838"/>
                  </a:lnTo>
                  <a:lnTo>
                    <a:pt x="2999667" y="632811"/>
                  </a:lnTo>
                  <a:lnTo>
                    <a:pt x="3034808" y="617049"/>
                  </a:lnTo>
                  <a:lnTo>
                    <a:pt x="3061090" y="588865"/>
                  </a:lnTo>
                  <a:lnTo>
                    <a:pt x="3074073" y="554006"/>
                  </a:lnTo>
                  <a:lnTo>
                    <a:pt x="3073039" y="516827"/>
                  </a:lnTo>
                  <a:lnTo>
                    <a:pt x="3057268" y="481681"/>
                  </a:lnTo>
                  <a:lnTo>
                    <a:pt x="3029105" y="455412"/>
                  </a:lnTo>
                  <a:lnTo>
                    <a:pt x="2994260" y="442427"/>
                  </a:lnTo>
                  <a:close/>
                </a:path>
                <a:path w="6132830" h="6344920">
                  <a:moveTo>
                    <a:pt x="2705760" y="1695299"/>
                  </a:moveTo>
                  <a:lnTo>
                    <a:pt x="2691378" y="1695797"/>
                  </a:lnTo>
                  <a:lnTo>
                    <a:pt x="2678737" y="1701572"/>
                  </a:lnTo>
                  <a:lnTo>
                    <a:pt x="2669187" y="1711668"/>
                  </a:lnTo>
                  <a:lnTo>
                    <a:pt x="2664075" y="1725130"/>
                  </a:lnTo>
                  <a:lnTo>
                    <a:pt x="2664569" y="1739508"/>
                  </a:lnTo>
                  <a:lnTo>
                    <a:pt x="2670350" y="1752142"/>
                  </a:lnTo>
                  <a:lnTo>
                    <a:pt x="2680446" y="1761695"/>
                  </a:lnTo>
                  <a:lnTo>
                    <a:pt x="2693886" y="1766825"/>
                  </a:lnTo>
                  <a:lnTo>
                    <a:pt x="2708281" y="1766315"/>
                  </a:lnTo>
                  <a:lnTo>
                    <a:pt x="2720919" y="1760534"/>
                  </a:lnTo>
                  <a:lnTo>
                    <a:pt x="2730459" y="1750435"/>
                  </a:lnTo>
                  <a:lnTo>
                    <a:pt x="2735560" y="1736973"/>
                  </a:lnTo>
                  <a:lnTo>
                    <a:pt x="2735080" y="1722582"/>
                  </a:lnTo>
                  <a:lnTo>
                    <a:pt x="2729314" y="1709944"/>
                  </a:lnTo>
                  <a:lnTo>
                    <a:pt x="2719222" y="1700401"/>
                  </a:lnTo>
                  <a:lnTo>
                    <a:pt x="2705760" y="1695299"/>
                  </a:lnTo>
                  <a:close/>
                </a:path>
                <a:path w="6132830" h="6344920">
                  <a:moveTo>
                    <a:pt x="2707310" y="3191871"/>
                  </a:moveTo>
                  <a:lnTo>
                    <a:pt x="2692917" y="3192371"/>
                  </a:lnTo>
                  <a:lnTo>
                    <a:pt x="2680283" y="3198148"/>
                  </a:lnTo>
                  <a:lnTo>
                    <a:pt x="2670741" y="3208245"/>
                  </a:lnTo>
                  <a:lnTo>
                    <a:pt x="2665625" y="3221702"/>
                  </a:lnTo>
                  <a:lnTo>
                    <a:pt x="2666128" y="3236098"/>
                  </a:lnTo>
                  <a:lnTo>
                    <a:pt x="2671906" y="3248737"/>
                  </a:lnTo>
                  <a:lnTo>
                    <a:pt x="2681995" y="3258280"/>
                  </a:lnTo>
                  <a:lnTo>
                    <a:pt x="2695425" y="3263387"/>
                  </a:lnTo>
                  <a:lnTo>
                    <a:pt x="2709822" y="3262887"/>
                  </a:lnTo>
                  <a:lnTo>
                    <a:pt x="2722466" y="3257118"/>
                  </a:lnTo>
                  <a:lnTo>
                    <a:pt x="2732016" y="3247025"/>
                  </a:lnTo>
                  <a:lnTo>
                    <a:pt x="2737131" y="3233555"/>
                  </a:lnTo>
                  <a:lnTo>
                    <a:pt x="2736637" y="3219176"/>
                  </a:lnTo>
                  <a:lnTo>
                    <a:pt x="2730863" y="3206541"/>
                  </a:lnTo>
                  <a:lnTo>
                    <a:pt x="2720767" y="3196991"/>
                  </a:lnTo>
                  <a:lnTo>
                    <a:pt x="2707310" y="3191871"/>
                  </a:lnTo>
                  <a:close/>
                </a:path>
                <a:path w="6132830" h="6344920">
                  <a:moveTo>
                    <a:pt x="884936" y="3688128"/>
                  </a:moveTo>
                  <a:lnTo>
                    <a:pt x="870554" y="3688628"/>
                  </a:lnTo>
                  <a:lnTo>
                    <a:pt x="857913" y="3694405"/>
                  </a:lnTo>
                  <a:lnTo>
                    <a:pt x="848363" y="3704502"/>
                  </a:lnTo>
                  <a:lnTo>
                    <a:pt x="843251" y="3717960"/>
                  </a:lnTo>
                  <a:lnTo>
                    <a:pt x="843754" y="3732339"/>
                  </a:lnTo>
                  <a:lnTo>
                    <a:pt x="849536" y="3744973"/>
                  </a:lnTo>
                  <a:lnTo>
                    <a:pt x="859634" y="3754520"/>
                  </a:lnTo>
                  <a:lnTo>
                    <a:pt x="873083" y="3759634"/>
                  </a:lnTo>
                  <a:lnTo>
                    <a:pt x="887462" y="3759135"/>
                  </a:lnTo>
                  <a:lnTo>
                    <a:pt x="900096" y="3753362"/>
                  </a:lnTo>
                  <a:lnTo>
                    <a:pt x="909643" y="3743269"/>
                  </a:lnTo>
                  <a:lnTo>
                    <a:pt x="914757" y="3729813"/>
                  </a:lnTo>
                  <a:lnTo>
                    <a:pt x="914263" y="3715442"/>
                  </a:lnTo>
                  <a:lnTo>
                    <a:pt x="908489" y="3702806"/>
                  </a:lnTo>
                  <a:lnTo>
                    <a:pt x="898393" y="3693251"/>
                  </a:lnTo>
                  <a:lnTo>
                    <a:pt x="884936" y="3688128"/>
                  </a:lnTo>
                  <a:close/>
                </a:path>
                <a:path w="6132830" h="6344920">
                  <a:moveTo>
                    <a:pt x="4497038" y="1640709"/>
                  </a:moveTo>
                  <a:lnTo>
                    <a:pt x="4482680" y="1641614"/>
                  </a:lnTo>
                  <a:lnTo>
                    <a:pt x="4469781" y="1648009"/>
                  </a:lnTo>
                  <a:lnTo>
                    <a:pt x="4460659" y="1658494"/>
                  </a:lnTo>
                  <a:lnTo>
                    <a:pt x="4456140" y="1671632"/>
                  </a:lnTo>
                  <a:lnTo>
                    <a:pt x="4457047" y="1685990"/>
                  </a:lnTo>
                  <a:lnTo>
                    <a:pt x="4463451" y="1698889"/>
                  </a:lnTo>
                  <a:lnTo>
                    <a:pt x="4473934" y="1708010"/>
                  </a:lnTo>
                  <a:lnTo>
                    <a:pt x="4487068" y="1712530"/>
                  </a:lnTo>
                  <a:lnTo>
                    <a:pt x="4501423" y="1711623"/>
                  </a:lnTo>
                  <a:lnTo>
                    <a:pt x="4514331" y="1705219"/>
                  </a:lnTo>
                  <a:lnTo>
                    <a:pt x="4523455" y="1694736"/>
                  </a:lnTo>
                  <a:lnTo>
                    <a:pt x="4527979" y="1681602"/>
                  </a:lnTo>
                  <a:lnTo>
                    <a:pt x="4527087" y="1667247"/>
                  </a:lnTo>
                  <a:lnTo>
                    <a:pt x="4520674" y="1654353"/>
                  </a:lnTo>
                  <a:lnTo>
                    <a:pt x="4510180" y="1645231"/>
                  </a:lnTo>
                  <a:lnTo>
                    <a:pt x="4497038" y="1640709"/>
                  </a:lnTo>
                  <a:close/>
                </a:path>
                <a:path w="6132830" h="6344920">
                  <a:moveTo>
                    <a:pt x="4368021" y="1160704"/>
                  </a:moveTo>
                  <a:lnTo>
                    <a:pt x="4330850" y="1161730"/>
                  </a:lnTo>
                  <a:lnTo>
                    <a:pt x="4295712" y="1177492"/>
                  </a:lnTo>
                  <a:lnTo>
                    <a:pt x="4269420" y="1205673"/>
                  </a:lnTo>
                  <a:lnTo>
                    <a:pt x="4256429" y="1240527"/>
                  </a:lnTo>
                  <a:lnTo>
                    <a:pt x="4257461" y="1277706"/>
                  </a:lnTo>
                  <a:lnTo>
                    <a:pt x="4273241" y="1312860"/>
                  </a:lnTo>
                  <a:lnTo>
                    <a:pt x="4301408" y="1339124"/>
                  </a:lnTo>
                  <a:lnTo>
                    <a:pt x="4336252" y="1352096"/>
                  </a:lnTo>
                  <a:lnTo>
                    <a:pt x="4373425" y="1351051"/>
                  </a:lnTo>
                  <a:lnTo>
                    <a:pt x="4408577" y="1335268"/>
                  </a:lnTo>
                  <a:lnTo>
                    <a:pt x="4434860" y="1307114"/>
                  </a:lnTo>
                  <a:lnTo>
                    <a:pt x="4447841" y="1272272"/>
                  </a:lnTo>
                  <a:lnTo>
                    <a:pt x="4446800" y="1235102"/>
                  </a:lnTo>
                  <a:lnTo>
                    <a:pt x="4431016" y="1199963"/>
                  </a:lnTo>
                  <a:lnTo>
                    <a:pt x="4402863" y="1173689"/>
                  </a:lnTo>
                  <a:lnTo>
                    <a:pt x="4368021" y="1160704"/>
                  </a:lnTo>
                  <a:close/>
                </a:path>
                <a:path w="6132830" h="6344920">
                  <a:moveTo>
                    <a:pt x="4420483" y="865159"/>
                  </a:moveTo>
                  <a:lnTo>
                    <a:pt x="4406626" y="866129"/>
                  </a:lnTo>
                  <a:lnTo>
                    <a:pt x="4394129" y="872225"/>
                  </a:lnTo>
                  <a:lnTo>
                    <a:pt x="4384589" y="883030"/>
                  </a:lnTo>
                  <a:lnTo>
                    <a:pt x="4380015" y="896673"/>
                  </a:lnTo>
                  <a:lnTo>
                    <a:pt x="4380981" y="910529"/>
                  </a:lnTo>
                  <a:lnTo>
                    <a:pt x="4387068" y="923008"/>
                  </a:lnTo>
                  <a:lnTo>
                    <a:pt x="4397855" y="932516"/>
                  </a:lnTo>
                  <a:lnTo>
                    <a:pt x="4411512" y="937115"/>
                  </a:lnTo>
                  <a:lnTo>
                    <a:pt x="4425380" y="936154"/>
                  </a:lnTo>
                  <a:lnTo>
                    <a:pt x="4437871" y="930065"/>
                  </a:lnTo>
                  <a:lnTo>
                    <a:pt x="4447393" y="919280"/>
                  </a:lnTo>
                  <a:lnTo>
                    <a:pt x="4451968" y="905622"/>
                  </a:lnTo>
                  <a:lnTo>
                    <a:pt x="4450994" y="891750"/>
                  </a:lnTo>
                  <a:lnTo>
                    <a:pt x="4444897" y="879256"/>
                  </a:lnTo>
                  <a:lnTo>
                    <a:pt x="4434105" y="869732"/>
                  </a:lnTo>
                  <a:lnTo>
                    <a:pt x="4420483" y="865159"/>
                  </a:lnTo>
                  <a:close/>
                </a:path>
                <a:path w="6132830" h="6344920">
                  <a:moveTo>
                    <a:pt x="4814272" y="1499814"/>
                  </a:moveTo>
                  <a:lnTo>
                    <a:pt x="4777093" y="1500840"/>
                  </a:lnTo>
                  <a:lnTo>
                    <a:pt x="4741928" y="1516603"/>
                  </a:lnTo>
                  <a:lnTo>
                    <a:pt x="4715658" y="1544781"/>
                  </a:lnTo>
                  <a:lnTo>
                    <a:pt x="4702684" y="1579629"/>
                  </a:lnTo>
                  <a:lnTo>
                    <a:pt x="4703727" y="1616798"/>
                  </a:lnTo>
                  <a:lnTo>
                    <a:pt x="4719510" y="1651939"/>
                  </a:lnTo>
                  <a:lnTo>
                    <a:pt x="4747676" y="1678221"/>
                  </a:lnTo>
                  <a:lnTo>
                    <a:pt x="4782525" y="1691206"/>
                  </a:lnTo>
                  <a:lnTo>
                    <a:pt x="4819701" y="1690174"/>
                  </a:lnTo>
                  <a:lnTo>
                    <a:pt x="4854846" y="1674409"/>
                  </a:lnTo>
                  <a:lnTo>
                    <a:pt x="4881120" y="1646239"/>
                  </a:lnTo>
                  <a:lnTo>
                    <a:pt x="4894102" y="1611390"/>
                  </a:lnTo>
                  <a:lnTo>
                    <a:pt x="4893066" y="1574217"/>
                  </a:lnTo>
                  <a:lnTo>
                    <a:pt x="4877286" y="1539073"/>
                  </a:lnTo>
                  <a:lnTo>
                    <a:pt x="4849118" y="1512799"/>
                  </a:lnTo>
                  <a:lnTo>
                    <a:pt x="4814272" y="1499814"/>
                  </a:lnTo>
                  <a:close/>
                </a:path>
                <a:path w="6132830" h="6344920">
                  <a:moveTo>
                    <a:pt x="4611232" y="430294"/>
                  </a:moveTo>
                  <a:lnTo>
                    <a:pt x="4596865" y="431201"/>
                  </a:lnTo>
                  <a:lnTo>
                    <a:pt x="4583969" y="437605"/>
                  </a:lnTo>
                  <a:lnTo>
                    <a:pt x="4574855" y="448088"/>
                  </a:lnTo>
                  <a:lnTo>
                    <a:pt x="4570343" y="461222"/>
                  </a:lnTo>
                  <a:lnTo>
                    <a:pt x="4571253" y="475577"/>
                  </a:lnTo>
                  <a:lnTo>
                    <a:pt x="4577645" y="488472"/>
                  </a:lnTo>
                  <a:lnTo>
                    <a:pt x="4588124" y="497597"/>
                  </a:lnTo>
                  <a:lnTo>
                    <a:pt x="4601262" y="502128"/>
                  </a:lnTo>
                  <a:lnTo>
                    <a:pt x="4615629" y="501241"/>
                  </a:lnTo>
                  <a:lnTo>
                    <a:pt x="4628514" y="494832"/>
                  </a:lnTo>
                  <a:lnTo>
                    <a:pt x="4637637" y="484346"/>
                  </a:lnTo>
                  <a:lnTo>
                    <a:pt x="4642164" y="471205"/>
                  </a:lnTo>
                  <a:lnTo>
                    <a:pt x="4641261" y="456834"/>
                  </a:lnTo>
                  <a:lnTo>
                    <a:pt x="4634857" y="443935"/>
                  </a:lnTo>
                  <a:lnTo>
                    <a:pt x="4624372" y="434813"/>
                  </a:lnTo>
                  <a:lnTo>
                    <a:pt x="4611232" y="430294"/>
                  </a:lnTo>
                  <a:close/>
                </a:path>
                <a:path w="6132830" h="6344920">
                  <a:moveTo>
                    <a:pt x="4227811" y="1674452"/>
                  </a:moveTo>
                  <a:lnTo>
                    <a:pt x="4213921" y="1674838"/>
                  </a:lnTo>
                  <a:lnTo>
                    <a:pt x="4200793" y="1680723"/>
                  </a:lnTo>
                  <a:lnTo>
                    <a:pt x="4190964" y="1691256"/>
                  </a:lnTo>
                  <a:lnTo>
                    <a:pt x="4186112" y="1704277"/>
                  </a:lnTo>
                  <a:lnTo>
                    <a:pt x="4186503" y="1718171"/>
                  </a:lnTo>
                  <a:lnTo>
                    <a:pt x="4192406" y="1731319"/>
                  </a:lnTo>
                  <a:lnTo>
                    <a:pt x="4202925" y="1741117"/>
                  </a:lnTo>
                  <a:lnTo>
                    <a:pt x="4215944" y="1745957"/>
                  </a:lnTo>
                  <a:lnTo>
                    <a:pt x="4229836" y="1745566"/>
                  </a:lnTo>
                  <a:lnTo>
                    <a:pt x="4242970" y="1739674"/>
                  </a:lnTo>
                  <a:lnTo>
                    <a:pt x="4252785" y="1729151"/>
                  </a:lnTo>
                  <a:lnTo>
                    <a:pt x="4257639" y="1716132"/>
                  </a:lnTo>
                  <a:lnTo>
                    <a:pt x="4257256" y="1702243"/>
                  </a:lnTo>
                  <a:lnTo>
                    <a:pt x="4251357" y="1689110"/>
                  </a:lnTo>
                  <a:lnTo>
                    <a:pt x="4240832" y="1679299"/>
                  </a:lnTo>
                  <a:lnTo>
                    <a:pt x="4227811" y="1674452"/>
                  </a:lnTo>
                  <a:close/>
                </a:path>
                <a:path w="6132830" h="6344920">
                  <a:moveTo>
                    <a:pt x="3810864" y="1710703"/>
                  </a:moveTo>
                  <a:lnTo>
                    <a:pt x="3796965" y="1711088"/>
                  </a:lnTo>
                  <a:lnTo>
                    <a:pt x="3783832" y="1716973"/>
                  </a:lnTo>
                  <a:lnTo>
                    <a:pt x="3774032" y="1727497"/>
                  </a:lnTo>
                  <a:lnTo>
                    <a:pt x="3769188" y="1740520"/>
                  </a:lnTo>
                  <a:lnTo>
                    <a:pt x="3769567" y="1754418"/>
                  </a:lnTo>
                  <a:lnTo>
                    <a:pt x="3775434" y="1767569"/>
                  </a:lnTo>
                  <a:lnTo>
                    <a:pt x="3785972" y="1777368"/>
                  </a:lnTo>
                  <a:lnTo>
                    <a:pt x="3798994" y="1782207"/>
                  </a:lnTo>
                  <a:lnTo>
                    <a:pt x="3812879" y="1781816"/>
                  </a:lnTo>
                  <a:lnTo>
                    <a:pt x="3826009" y="1775924"/>
                  </a:lnTo>
                  <a:lnTo>
                    <a:pt x="3835838" y="1765406"/>
                  </a:lnTo>
                  <a:lnTo>
                    <a:pt x="3840693" y="1752386"/>
                  </a:lnTo>
                  <a:lnTo>
                    <a:pt x="3840308" y="1738494"/>
                  </a:lnTo>
                  <a:lnTo>
                    <a:pt x="3834417" y="1725361"/>
                  </a:lnTo>
                  <a:lnTo>
                    <a:pt x="3823893" y="1715550"/>
                  </a:lnTo>
                  <a:lnTo>
                    <a:pt x="3810864" y="1710703"/>
                  </a:lnTo>
                  <a:close/>
                </a:path>
                <a:path w="6132830" h="6344920">
                  <a:moveTo>
                    <a:pt x="5869814" y="744661"/>
                  </a:moveTo>
                  <a:lnTo>
                    <a:pt x="5832634" y="745695"/>
                  </a:lnTo>
                  <a:lnTo>
                    <a:pt x="5797477" y="761474"/>
                  </a:lnTo>
                  <a:lnTo>
                    <a:pt x="5771195" y="789646"/>
                  </a:lnTo>
                  <a:lnTo>
                    <a:pt x="5758214" y="824501"/>
                  </a:lnTo>
                  <a:lnTo>
                    <a:pt x="5759255" y="861684"/>
                  </a:lnTo>
                  <a:lnTo>
                    <a:pt x="5775038" y="896841"/>
                  </a:lnTo>
                  <a:lnTo>
                    <a:pt x="5803191" y="923110"/>
                  </a:lnTo>
                  <a:lnTo>
                    <a:pt x="5838034" y="936093"/>
                  </a:lnTo>
                  <a:lnTo>
                    <a:pt x="5875213" y="935059"/>
                  </a:lnTo>
                  <a:lnTo>
                    <a:pt x="5910375" y="919280"/>
                  </a:lnTo>
                  <a:lnTo>
                    <a:pt x="5936635" y="891106"/>
                  </a:lnTo>
                  <a:lnTo>
                    <a:pt x="5949618" y="856246"/>
                  </a:lnTo>
                  <a:lnTo>
                    <a:pt x="5948589" y="819061"/>
                  </a:lnTo>
                  <a:lnTo>
                    <a:pt x="5932814" y="783913"/>
                  </a:lnTo>
                  <a:lnTo>
                    <a:pt x="5904660" y="757644"/>
                  </a:lnTo>
                  <a:lnTo>
                    <a:pt x="5869814" y="744661"/>
                  </a:lnTo>
                  <a:close/>
                </a:path>
                <a:path w="6132830" h="6344920">
                  <a:moveTo>
                    <a:pt x="5688622" y="1241338"/>
                  </a:moveTo>
                  <a:lnTo>
                    <a:pt x="5661991" y="1248625"/>
                  </a:lnTo>
                  <a:lnTo>
                    <a:pt x="5640034" y="1265374"/>
                  </a:lnTo>
                  <a:lnTo>
                    <a:pt x="5625682" y="1290128"/>
                  </a:lnTo>
                  <a:lnTo>
                    <a:pt x="5622066" y="1318506"/>
                  </a:lnTo>
                  <a:lnTo>
                    <a:pt x="5629360" y="1345144"/>
                  </a:lnTo>
                  <a:lnTo>
                    <a:pt x="5646105" y="1367114"/>
                  </a:lnTo>
                  <a:lnTo>
                    <a:pt x="5670843" y="1381486"/>
                  </a:lnTo>
                  <a:lnTo>
                    <a:pt x="5699223" y="1385089"/>
                  </a:lnTo>
                  <a:lnTo>
                    <a:pt x="5725866" y="1377793"/>
                  </a:lnTo>
                  <a:lnTo>
                    <a:pt x="5747833" y="1361045"/>
                  </a:lnTo>
                  <a:lnTo>
                    <a:pt x="5762191" y="1336294"/>
                  </a:lnTo>
                  <a:lnTo>
                    <a:pt x="5765811" y="1307913"/>
                  </a:lnTo>
                  <a:lnTo>
                    <a:pt x="5758520" y="1281273"/>
                  </a:lnTo>
                  <a:lnTo>
                    <a:pt x="5741767" y="1259312"/>
                  </a:lnTo>
                  <a:lnTo>
                    <a:pt x="5716998" y="1244967"/>
                  </a:lnTo>
                  <a:lnTo>
                    <a:pt x="5688622" y="1241338"/>
                  </a:lnTo>
                  <a:close/>
                </a:path>
                <a:path w="6132830" h="6344920">
                  <a:moveTo>
                    <a:pt x="6026046" y="1239511"/>
                  </a:moveTo>
                  <a:lnTo>
                    <a:pt x="5988275" y="1247135"/>
                  </a:lnTo>
                  <a:lnTo>
                    <a:pt x="5957440" y="1267926"/>
                  </a:lnTo>
                  <a:lnTo>
                    <a:pt x="5936654" y="1298762"/>
                  </a:lnTo>
                  <a:lnTo>
                    <a:pt x="5929034" y="1336524"/>
                  </a:lnTo>
                  <a:lnTo>
                    <a:pt x="5936654" y="1374300"/>
                  </a:lnTo>
                  <a:lnTo>
                    <a:pt x="5957440" y="1405135"/>
                  </a:lnTo>
                  <a:lnTo>
                    <a:pt x="5988275" y="1425918"/>
                  </a:lnTo>
                  <a:lnTo>
                    <a:pt x="6026046" y="1433537"/>
                  </a:lnTo>
                  <a:lnTo>
                    <a:pt x="6063808" y="1425918"/>
                  </a:lnTo>
                  <a:lnTo>
                    <a:pt x="6094645" y="1405135"/>
                  </a:lnTo>
                  <a:lnTo>
                    <a:pt x="6115436" y="1374300"/>
                  </a:lnTo>
                  <a:lnTo>
                    <a:pt x="6123059" y="1336524"/>
                  </a:lnTo>
                  <a:lnTo>
                    <a:pt x="6115436" y="1298762"/>
                  </a:lnTo>
                  <a:lnTo>
                    <a:pt x="6094645" y="1267926"/>
                  </a:lnTo>
                  <a:lnTo>
                    <a:pt x="6063808" y="1247135"/>
                  </a:lnTo>
                  <a:lnTo>
                    <a:pt x="6026046" y="1239511"/>
                  </a:lnTo>
                  <a:close/>
                </a:path>
                <a:path w="6132830" h="6344920">
                  <a:moveTo>
                    <a:pt x="6101831" y="502220"/>
                  </a:moveTo>
                  <a:lnTo>
                    <a:pt x="6087458" y="503126"/>
                  </a:lnTo>
                  <a:lnTo>
                    <a:pt x="6074569" y="509517"/>
                  </a:lnTo>
                  <a:lnTo>
                    <a:pt x="6065457" y="519997"/>
                  </a:lnTo>
                  <a:lnTo>
                    <a:pt x="6060946" y="533134"/>
                  </a:lnTo>
                  <a:lnTo>
                    <a:pt x="6061857" y="547501"/>
                  </a:lnTo>
                  <a:lnTo>
                    <a:pt x="6068249" y="560397"/>
                  </a:lnTo>
                  <a:lnTo>
                    <a:pt x="6078728" y="569514"/>
                  </a:lnTo>
                  <a:lnTo>
                    <a:pt x="6091866" y="574032"/>
                  </a:lnTo>
                  <a:lnTo>
                    <a:pt x="6106232" y="573134"/>
                  </a:lnTo>
                  <a:lnTo>
                    <a:pt x="6119122" y="566730"/>
                  </a:lnTo>
                  <a:lnTo>
                    <a:pt x="6128237" y="556247"/>
                  </a:lnTo>
                  <a:lnTo>
                    <a:pt x="6132757" y="543113"/>
                  </a:lnTo>
                  <a:lnTo>
                    <a:pt x="6131865" y="528758"/>
                  </a:lnTo>
                  <a:lnTo>
                    <a:pt x="6125461" y="515864"/>
                  </a:lnTo>
                  <a:lnTo>
                    <a:pt x="6114974" y="506742"/>
                  </a:lnTo>
                  <a:lnTo>
                    <a:pt x="6101831" y="502220"/>
                  </a:lnTo>
                  <a:close/>
                </a:path>
                <a:path w="6132830" h="6344920">
                  <a:moveTo>
                    <a:pt x="3834038" y="1045713"/>
                  </a:moveTo>
                  <a:lnTo>
                    <a:pt x="3798171" y="1055534"/>
                  </a:lnTo>
                  <a:lnTo>
                    <a:pt x="3768600" y="1078079"/>
                  </a:lnTo>
                  <a:lnTo>
                    <a:pt x="3749278" y="1111390"/>
                  </a:lnTo>
                  <a:lnTo>
                    <a:pt x="3744400" y="1149612"/>
                  </a:lnTo>
                  <a:lnTo>
                    <a:pt x="3754218" y="1185486"/>
                  </a:lnTo>
                  <a:lnTo>
                    <a:pt x="3776769" y="1215059"/>
                  </a:lnTo>
                  <a:lnTo>
                    <a:pt x="3810093" y="1234381"/>
                  </a:lnTo>
                  <a:lnTo>
                    <a:pt x="3848315" y="1239258"/>
                  </a:lnTo>
                  <a:lnTo>
                    <a:pt x="3884185" y="1229445"/>
                  </a:lnTo>
                  <a:lnTo>
                    <a:pt x="3913749" y="1206888"/>
                  </a:lnTo>
                  <a:lnTo>
                    <a:pt x="3933053" y="1173534"/>
                  </a:lnTo>
                  <a:lnTo>
                    <a:pt x="3937950" y="1135339"/>
                  </a:lnTo>
                  <a:lnTo>
                    <a:pt x="3928142" y="1099474"/>
                  </a:lnTo>
                  <a:lnTo>
                    <a:pt x="3905588" y="1069899"/>
                  </a:lnTo>
                  <a:lnTo>
                    <a:pt x="3872248" y="1050575"/>
                  </a:lnTo>
                  <a:lnTo>
                    <a:pt x="3834038" y="1045713"/>
                  </a:lnTo>
                  <a:close/>
                </a:path>
                <a:path w="6132830" h="6344920">
                  <a:moveTo>
                    <a:pt x="5150467" y="1473192"/>
                  </a:moveTo>
                  <a:lnTo>
                    <a:pt x="5136578" y="1473577"/>
                  </a:lnTo>
                  <a:lnTo>
                    <a:pt x="5123446" y="1479462"/>
                  </a:lnTo>
                  <a:lnTo>
                    <a:pt x="5113630" y="1489994"/>
                  </a:lnTo>
                  <a:lnTo>
                    <a:pt x="5108784" y="1503013"/>
                  </a:lnTo>
                  <a:lnTo>
                    <a:pt x="5109171" y="1516897"/>
                  </a:lnTo>
                  <a:lnTo>
                    <a:pt x="5115058" y="1530026"/>
                  </a:lnTo>
                  <a:lnTo>
                    <a:pt x="5125577" y="1539843"/>
                  </a:lnTo>
                  <a:lnTo>
                    <a:pt x="5138597" y="1544692"/>
                  </a:lnTo>
                  <a:lnTo>
                    <a:pt x="5152489" y="1544305"/>
                  </a:lnTo>
                  <a:lnTo>
                    <a:pt x="5165622" y="1538413"/>
                  </a:lnTo>
                  <a:lnTo>
                    <a:pt x="5175435" y="1527881"/>
                  </a:lnTo>
                  <a:lnTo>
                    <a:pt x="5180284" y="1514863"/>
                  </a:lnTo>
                  <a:lnTo>
                    <a:pt x="5179899" y="1500979"/>
                  </a:lnTo>
                  <a:lnTo>
                    <a:pt x="5174009" y="1487849"/>
                  </a:lnTo>
                  <a:lnTo>
                    <a:pt x="5163486" y="1478038"/>
                  </a:lnTo>
                  <a:lnTo>
                    <a:pt x="5150467" y="1473192"/>
                  </a:lnTo>
                  <a:close/>
                </a:path>
                <a:path w="6132830" h="6344920">
                  <a:moveTo>
                    <a:pt x="5288270" y="1160704"/>
                  </a:moveTo>
                  <a:lnTo>
                    <a:pt x="5251091" y="1161730"/>
                  </a:lnTo>
                  <a:lnTo>
                    <a:pt x="5215945" y="1177492"/>
                  </a:lnTo>
                  <a:lnTo>
                    <a:pt x="5189676" y="1205673"/>
                  </a:lnTo>
                  <a:lnTo>
                    <a:pt x="5176691" y="1240527"/>
                  </a:lnTo>
                  <a:lnTo>
                    <a:pt x="5177719" y="1277706"/>
                  </a:lnTo>
                  <a:lnTo>
                    <a:pt x="5193485" y="1312860"/>
                  </a:lnTo>
                  <a:lnTo>
                    <a:pt x="5221669" y="1339124"/>
                  </a:lnTo>
                  <a:lnTo>
                    <a:pt x="5256527" y="1352096"/>
                  </a:lnTo>
                  <a:lnTo>
                    <a:pt x="5293703" y="1351051"/>
                  </a:lnTo>
                  <a:lnTo>
                    <a:pt x="5328842" y="1335268"/>
                  </a:lnTo>
                  <a:lnTo>
                    <a:pt x="5355125" y="1307114"/>
                  </a:lnTo>
                  <a:lnTo>
                    <a:pt x="5368110" y="1272272"/>
                  </a:lnTo>
                  <a:lnTo>
                    <a:pt x="5367078" y="1235102"/>
                  </a:lnTo>
                  <a:lnTo>
                    <a:pt x="5351313" y="1199963"/>
                  </a:lnTo>
                  <a:lnTo>
                    <a:pt x="5323129" y="1173689"/>
                  </a:lnTo>
                  <a:lnTo>
                    <a:pt x="5288270" y="1160704"/>
                  </a:lnTo>
                  <a:close/>
                </a:path>
                <a:path w="6132830" h="6344920">
                  <a:moveTo>
                    <a:pt x="5512144" y="780967"/>
                  </a:moveTo>
                  <a:lnTo>
                    <a:pt x="5498281" y="781944"/>
                  </a:lnTo>
                  <a:lnTo>
                    <a:pt x="5485782" y="788042"/>
                  </a:lnTo>
                  <a:lnTo>
                    <a:pt x="5476241" y="798834"/>
                  </a:lnTo>
                  <a:lnTo>
                    <a:pt x="5471679" y="812465"/>
                  </a:lnTo>
                  <a:lnTo>
                    <a:pt x="5472652" y="826320"/>
                  </a:lnTo>
                  <a:lnTo>
                    <a:pt x="5478741" y="838808"/>
                  </a:lnTo>
                  <a:lnTo>
                    <a:pt x="5489529" y="848340"/>
                  </a:lnTo>
                  <a:lnTo>
                    <a:pt x="5503169" y="852933"/>
                  </a:lnTo>
                  <a:lnTo>
                    <a:pt x="5517032" y="851968"/>
                  </a:lnTo>
                  <a:lnTo>
                    <a:pt x="5529522" y="845875"/>
                  </a:lnTo>
                  <a:lnTo>
                    <a:pt x="5539046" y="835084"/>
                  </a:lnTo>
                  <a:lnTo>
                    <a:pt x="5543646" y="821427"/>
                  </a:lnTo>
                  <a:lnTo>
                    <a:pt x="5542676" y="807557"/>
                  </a:lnTo>
                  <a:lnTo>
                    <a:pt x="5536575" y="795064"/>
                  </a:lnTo>
                  <a:lnTo>
                    <a:pt x="5525779" y="785536"/>
                  </a:lnTo>
                  <a:lnTo>
                    <a:pt x="5512144" y="780967"/>
                  </a:lnTo>
                  <a:close/>
                </a:path>
                <a:path w="6132830" h="6344920">
                  <a:moveTo>
                    <a:pt x="796258" y="5429300"/>
                  </a:moveTo>
                  <a:lnTo>
                    <a:pt x="781862" y="5429812"/>
                  </a:lnTo>
                  <a:lnTo>
                    <a:pt x="769221" y="5435592"/>
                  </a:lnTo>
                  <a:lnTo>
                    <a:pt x="759672" y="5445681"/>
                  </a:lnTo>
                  <a:lnTo>
                    <a:pt x="754552" y="5459121"/>
                  </a:lnTo>
                  <a:lnTo>
                    <a:pt x="755051" y="5473509"/>
                  </a:lnTo>
                  <a:lnTo>
                    <a:pt x="760826" y="5486148"/>
                  </a:lnTo>
                  <a:lnTo>
                    <a:pt x="770922" y="5495687"/>
                  </a:lnTo>
                  <a:lnTo>
                    <a:pt x="784384" y="5500774"/>
                  </a:lnTo>
                  <a:lnTo>
                    <a:pt x="798762" y="5500294"/>
                  </a:lnTo>
                  <a:lnTo>
                    <a:pt x="811398" y="5494529"/>
                  </a:lnTo>
                  <a:lnTo>
                    <a:pt x="820953" y="5484436"/>
                  </a:lnTo>
                  <a:lnTo>
                    <a:pt x="826090" y="5470974"/>
                  </a:lnTo>
                  <a:lnTo>
                    <a:pt x="825573" y="5456597"/>
                  </a:lnTo>
                  <a:lnTo>
                    <a:pt x="819793" y="5443965"/>
                  </a:lnTo>
                  <a:lnTo>
                    <a:pt x="809702" y="5434419"/>
                  </a:lnTo>
                  <a:lnTo>
                    <a:pt x="796258" y="5429300"/>
                  </a:lnTo>
                  <a:close/>
                </a:path>
                <a:path w="6132830" h="6344920">
                  <a:moveTo>
                    <a:pt x="1283049" y="5890166"/>
                  </a:moveTo>
                  <a:lnTo>
                    <a:pt x="1268657" y="5890668"/>
                  </a:lnTo>
                  <a:lnTo>
                    <a:pt x="1256020" y="5896447"/>
                  </a:lnTo>
                  <a:lnTo>
                    <a:pt x="1246472" y="5906535"/>
                  </a:lnTo>
                  <a:lnTo>
                    <a:pt x="1241344" y="5919966"/>
                  </a:lnTo>
                  <a:lnTo>
                    <a:pt x="1241847" y="5934362"/>
                  </a:lnTo>
                  <a:lnTo>
                    <a:pt x="1247629" y="5947003"/>
                  </a:lnTo>
                  <a:lnTo>
                    <a:pt x="1257727" y="5956552"/>
                  </a:lnTo>
                  <a:lnTo>
                    <a:pt x="1271175" y="5961671"/>
                  </a:lnTo>
                  <a:lnTo>
                    <a:pt x="1285553" y="5961186"/>
                  </a:lnTo>
                  <a:lnTo>
                    <a:pt x="1298189" y="5955411"/>
                  </a:lnTo>
                  <a:lnTo>
                    <a:pt x="1307744" y="5945311"/>
                  </a:lnTo>
                  <a:lnTo>
                    <a:pt x="1312881" y="5931850"/>
                  </a:lnTo>
                  <a:lnTo>
                    <a:pt x="1312365" y="5917464"/>
                  </a:lnTo>
                  <a:lnTo>
                    <a:pt x="1306584" y="5904824"/>
                  </a:lnTo>
                  <a:lnTo>
                    <a:pt x="1296494" y="5895276"/>
                  </a:lnTo>
                  <a:lnTo>
                    <a:pt x="1283049" y="5890166"/>
                  </a:lnTo>
                  <a:close/>
                </a:path>
                <a:path w="6132830" h="6344920">
                  <a:moveTo>
                    <a:pt x="2008664" y="5566984"/>
                  </a:moveTo>
                  <a:lnTo>
                    <a:pt x="1972149" y="5579264"/>
                  </a:lnTo>
                  <a:lnTo>
                    <a:pt x="1943259" y="5604761"/>
                  </a:lnTo>
                  <a:lnTo>
                    <a:pt x="1926947" y="5638189"/>
                  </a:lnTo>
                  <a:lnTo>
                    <a:pt x="1924357" y="5675293"/>
                  </a:lnTo>
                  <a:lnTo>
                    <a:pt x="1936632" y="5711815"/>
                  </a:lnTo>
                  <a:lnTo>
                    <a:pt x="1962115" y="5740693"/>
                  </a:lnTo>
                  <a:lnTo>
                    <a:pt x="1995542" y="5756997"/>
                  </a:lnTo>
                  <a:lnTo>
                    <a:pt x="2032647" y="5759582"/>
                  </a:lnTo>
                  <a:lnTo>
                    <a:pt x="2069162" y="5747301"/>
                  </a:lnTo>
                  <a:lnTo>
                    <a:pt x="2098053" y="5721818"/>
                  </a:lnTo>
                  <a:lnTo>
                    <a:pt x="2114367" y="5688392"/>
                  </a:lnTo>
                  <a:lnTo>
                    <a:pt x="2116958" y="5651290"/>
                  </a:lnTo>
                  <a:lnTo>
                    <a:pt x="2104679" y="5614781"/>
                  </a:lnTo>
                  <a:lnTo>
                    <a:pt x="2079196" y="5585886"/>
                  </a:lnTo>
                  <a:lnTo>
                    <a:pt x="2045768" y="5569572"/>
                  </a:lnTo>
                  <a:lnTo>
                    <a:pt x="2008664" y="5566984"/>
                  </a:lnTo>
                  <a:close/>
                </a:path>
                <a:path w="6132830" h="6344920">
                  <a:moveTo>
                    <a:pt x="576149" y="3613314"/>
                  </a:moveTo>
                  <a:lnTo>
                    <a:pt x="561785" y="3613813"/>
                  </a:lnTo>
                  <a:lnTo>
                    <a:pt x="549152" y="3619580"/>
                  </a:lnTo>
                  <a:lnTo>
                    <a:pt x="539598" y="3629667"/>
                  </a:lnTo>
                  <a:lnTo>
                    <a:pt x="534475" y="3643124"/>
                  </a:lnTo>
                  <a:lnTo>
                    <a:pt x="534977" y="3657506"/>
                  </a:lnTo>
                  <a:lnTo>
                    <a:pt x="540759" y="3670146"/>
                  </a:lnTo>
                  <a:lnTo>
                    <a:pt x="550862" y="3679693"/>
                  </a:lnTo>
                  <a:lnTo>
                    <a:pt x="564328" y="3684798"/>
                  </a:lnTo>
                  <a:lnTo>
                    <a:pt x="578705" y="3684314"/>
                  </a:lnTo>
                  <a:lnTo>
                    <a:pt x="591338" y="3678541"/>
                  </a:lnTo>
                  <a:lnTo>
                    <a:pt x="600883" y="3668447"/>
                  </a:lnTo>
                  <a:lnTo>
                    <a:pt x="606002" y="3654998"/>
                  </a:lnTo>
                  <a:lnTo>
                    <a:pt x="605499" y="3640607"/>
                  </a:lnTo>
                  <a:lnTo>
                    <a:pt x="599714" y="3627968"/>
                  </a:lnTo>
                  <a:lnTo>
                    <a:pt x="589610" y="3618422"/>
                  </a:lnTo>
                  <a:lnTo>
                    <a:pt x="576149" y="3613314"/>
                  </a:lnTo>
                  <a:close/>
                </a:path>
                <a:path w="6132830" h="6344920">
                  <a:moveTo>
                    <a:pt x="785625" y="5793377"/>
                  </a:moveTo>
                  <a:lnTo>
                    <a:pt x="749129" y="5805655"/>
                  </a:lnTo>
                  <a:lnTo>
                    <a:pt x="720224" y="5831140"/>
                  </a:lnTo>
                  <a:lnTo>
                    <a:pt x="703911" y="5864562"/>
                  </a:lnTo>
                  <a:lnTo>
                    <a:pt x="701328" y="5901663"/>
                  </a:lnTo>
                  <a:lnTo>
                    <a:pt x="713611" y="5938185"/>
                  </a:lnTo>
                  <a:lnTo>
                    <a:pt x="739094" y="5967072"/>
                  </a:lnTo>
                  <a:lnTo>
                    <a:pt x="772518" y="5983376"/>
                  </a:lnTo>
                  <a:lnTo>
                    <a:pt x="809613" y="5985959"/>
                  </a:lnTo>
                  <a:lnTo>
                    <a:pt x="846110" y="5973681"/>
                  </a:lnTo>
                  <a:lnTo>
                    <a:pt x="875010" y="5948197"/>
                  </a:lnTo>
                  <a:lnTo>
                    <a:pt x="891323" y="5914775"/>
                  </a:lnTo>
                  <a:lnTo>
                    <a:pt x="893909" y="5877674"/>
                  </a:lnTo>
                  <a:lnTo>
                    <a:pt x="881627" y="5841151"/>
                  </a:lnTo>
                  <a:lnTo>
                    <a:pt x="856145" y="5812265"/>
                  </a:lnTo>
                  <a:lnTo>
                    <a:pt x="822721" y="5795960"/>
                  </a:lnTo>
                  <a:lnTo>
                    <a:pt x="785625" y="5793377"/>
                  </a:lnTo>
                  <a:close/>
                </a:path>
                <a:path w="6132830" h="6344920">
                  <a:moveTo>
                    <a:pt x="784329" y="3930651"/>
                  </a:moveTo>
                  <a:lnTo>
                    <a:pt x="749139" y="3942697"/>
                  </a:lnTo>
                  <a:lnTo>
                    <a:pt x="720260" y="3968214"/>
                  </a:lnTo>
                  <a:lnTo>
                    <a:pt x="703549" y="4002916"/>
                  </a:lnTo>
                  <a:lnTo>
                    <a:pt x="701524" y="4040053"/>
                  </a:lnTo>
                  <a:lnTo>
                    <a:pt x="713574" y="4075249"/>
                  </a:lnTo>
                  <a:lnTo>
                    <a:pt x="739087" y="4104126"/>
                  </a:lnTo>
                  <a:lnTo>
                    <a:pt x="773784" y="4120825"/>
                  </a:lnTo>
                  <a:lnTo>
                    <a:pt x="810911" y="4122854"/>
                  </a:lnTo>
                  <a:lnTo>
                    <a:pt x="846096" y="4110812"/>
                  </a:lnTo>
                  <a:lnTo>
                    <a:pt x="874968" y="4085299"/>
                  </a:lnTo>
                  <a:lnTo>
                    <a:pt x="891681" y="4050589"/>
                  </a:lnTo>
                  <a:lnTo>
                    <a:pt x="893712" y="4013456"/>
                  </a:lnTo>
                  <a:lnTo>
                    <a:pt x="881672" y="3978274"/>
                  </a:lnTo>
                  <a:lnTo>
                    <a:pt x="856172" y="3949419"/>
                  </a:lnTo>
                  <a:lnTo>
                    <a:pt x="821463" y="3932688"/>
                  </a:lnTo>
                  <a:lnTo>
                    <a:pt x="784329" y="3930651"/>
                  </a:lnTo>
                  <a:close/>
                </a:path>
                <a:path w="6132830" h="6344920">
                  <a:moveTo>
                    <a:pt x="1080539" y="6162008"/>
                  </a:moveTo>
                  <a:lnTo>
                    <a:pt x="1044020" y="6174283"/>
                  </a:lnTo>
                  <a:lnTo>
                    <a:pt x="1015116" y="6199770"/>
                  </a:lnTo>
                  <a:lnTo>
                    <a:pt x="998802" y="6233205"/>
                  </a:lnTo>
                  <a:lnTo>
                    <a:pt x="996215" y="6270311"/>
                  </a:lnTo>
                  <a:lnTo>
                    <a:pt x="1008492" y="6306813"/>
                  </a:lnTo>
                  <a:lnTo>
                    <a:pt x="1033981" y="6335717"/>
                  </a:lnTo>
                  <a:lnTo>
                    <a:pt x="1052728" y="6344866"/>
                  </a:lnTo>
                  <a:lnTo>
                    <a:pt x="1133466" y="6344866"/>
                  </a:lnTo>
                  <a:lnTo>
                    <a:pt x="1141001" y="6342330"/>
                  </a:lnTo>
                  <a:lnTo>
                    <a:pt x="1169906" y="6316847"/>
                  </a:lnTo>
                  <a:lnTo>
                    <a:pt x="1186219" y="6283419"/>
                  </a:lnTo>
                  <a:lnTo>
                    <a:pt x="1188802" y="6246315"/>
                  </a:lnTo>
                  <a:lnTo>
                    <a:pt x="1176519" y="6209800"/>
                  </a:lnTo>
                  <a:lnTo>
                    <a:pt x="1151043" y="6180910"/>
                  </a:lnTo>
                  <a:lnTo>
                    <a:pt x="1117632" y="6164598"/>
                  </a:lnTo>
                  <a:lnTo>
                    <a:pt x="1080539" y="6162008"/>
                  </a:lnTo>
                  <a:close/>
                </a:path>
                <a:path w="6132830" h="6344920">
                  <a:moveTo>
                    <a:pt x="3332558" y="2316170"/>
                  </a:moveTo>
                  <a:lnTo>
                    <a:pt x="3318174" y="2316668"/>
                  </a:lnTo>
                  <a:lnTo>
                    <a:pt x="3305536" y="2322439"/>
                  </a:lnTo>
                  <a:lnTo>
                    <a:pt x="3295983" y="2332526"/>
                  </a:lnTo>
                  <a:lnTo>
                    <a:pt x="3290852" y="2345970"/>
                  </a:lnTo>
                  <a:lnTo>
                    <a:pt x="3291362" y="2360374"/>
                  </a:lnTo>
                  <a:lnTo>
                    <a:pt x="3297141" y="2373015"/>
                  </a:lnTo>
                  <a:lnTo>
                    <a:pt x="3307233" y="2382559"/>
                  </a:lnTo>
                  <a:lnTo>
                    <a:pt x="3320684" y="2387675"/>
                  </a:lnTo>
                  <a:lnTo>
                    <a:pt x="3335078" y="2387177"/>
                  </a:lnTo>
                  <a:lnTo>
                    <a:pt x="3347725" y="2381402"/>
                  </a:lnTo>
                  <a:lnTo>
                    <a:pt x="3357278" y="2371306"/>
                  </a:lnTo>
                  <a:lnTo>
                    <a:pt x="3362389" y="2357844"/>
                  </a:lnTo>
                  <a:lnTo>
                    <a:pt x="3361882" y="2343466"/>
                  </a:lnTo>
                  <a:lnTo>
                    <a:pt x="3356100" y="2330834"/>
                  </a:lnTo>
                  <a:lnTo>
                    <a:pt x="3346005" y="2321288"/>
                  </a:lnTo>
                  <a:lnTo>
                    <a:pt x="3332558" y="2316170"/>
                  </a:lnTo>
                  <a:close/>
                </a:path>
                <a:path w="6132830" h="6344920">
                  <a:moveTo>
                    <a:pt x="2873106" y="2192571"/>
                  </a:moveTo>
                  <a:lnTo>
                    <a:pt x="2858726" y="2193071"/>
                  </a:lnTo>
                  <a:lnTo>
                    <a:pt x="2846088" y="2198849"/>
                  </a:lnTo>
                  <a:lnTo>
                    <a:pt x="2836533" y="2208945"/>
                  </a:lnTo>
                  <a:lnTo>
                    <a:pt x="2831400" y="2222403"/>
                  </a:lnTo>
                  <a:lnTo>
                    <a:pt x="2831899" y="2236798"/>
                  </a:lnTo>
                  <a:lnTo>
                    <a:pt x="2837680" y="2249438"/>
                  </a:lnTo>
                  <a:lnTo>
                    <a:pt x="2847777" y="2258981"/>
                  </a:lnTo>
                  <a:lnTo>
                    <a:pt x="2861221" y="2264088"/>
                  </a:lnTo>
                  <a:lnTo>
                    <a:pt x="2875617" y="2263583"/>
                  </a:lnTo>
                  <a:lnTo>
                    <a:pt x="2888258" y="2257806"/>
                  </a:lnTo>
                  <a:lnTo>
                    <a:pt x="2897808" y="2247712"/>
                  </a:lnTo>
                  <a:lnTo>
                    <a:pt x="2902927" y="2234256"/>
                  </a:lnTo>
                  <a:lnTo>
                    <a:pt x="2902415" y="2219873"/>
                  </a:lnTo>
                  <a:lnTo>
                    <a:pt x="2896635" y="2207237"/>
                  </a:lnTo>
                  <a:lnTo>
                    <a:pt x="2886546" y="2197690"/>
                  </a:lnTo>
                  <a:lnTo>
                    <a:pt x="2873106" y="2192571"/>
                  </a:lnTo>
                  <a:close/>
                </a:path>
                <a:path w="6132830" h="6344920">
                  <a:moveTo>
                    <a:pt x="3546638" y="2185080"/>
                  </a:moveTo>
                  <a:lnTo>
                    <a:pt x="3509465" y="2186115"/>
                  </a:lnTo>
                  <a:lnTo>
                    <a:pt x="3474313" y="2201880"/>
                  </a:lnTo>
                  <a:lnTo>
                    <a:pt x="3448042" y="2230055"/>
                  </a:lnTo>
                  <a:lnTo>
                    <a:pt x="3435065" y="2264915"/>
                  </a:lnTo>
                  <a:lnTo>
                    <a:pt x="3436102" y="2302099"/>
                  </a:lnTo>
                  <a:lnTo>
                    <a:pt x="3451873" y="2337248"/>
                  </a:lnTo>
                  <a:lnTo>
                    <a:pt x="3480043" y="2363512"/>
                  </a:lnTo>
                  <a:lnTo>
                    <a:pt x="3514892" y="2376486"/>
                  </a:lnTo>
                  <a:lnTo>
                    <a:pt x="3552066" y="2375448"/>
                  </a:lnTo>
                  <a:lnTo>
                    <a:pt x="3587210" y="2359676"/>
                  </a:lnTo>
                  <a:lnTo>
                    <a:pt x="3613479" y="2331510"/>
                  </a:lnTo>
                  <a:lnTo>
                    <a:pt x="3626461" y="2296659"/>
                  </a:lnTo>
                  <a:lnTo>
                    <a:pt x="3625428" y="2259476"/>
                  </a:lnTo>
                  <a:lnTo>
                    <a:pt x="3609649" y="2224319"/>
                  </a:lnTo>
                  <a:lnTo>
                    <a:pt x="3581482" y="2198055"/>
                  </a:lnTo>
                  <a:lnTo>
                    <a:pt x="3546638" y="2185080"/>
                  </a:lnTo>
                  <a:close/>
                </a:path>
                <a:path w="6132830" h="6344920">
                  <a:moveTo>
                    <a:pt x="2453639" y="3426843"/>
                  </a:moveTo>
                  <a:lnTo>
                    <a:pt x="2416469" y="3427877"/>
                  </a:lnTo>
                  <a:lnTo>
                    <a:pt x="2381330" y="3443643"/>
                  </a:lnTo>
                  <a:lnTo>
                    <a:pt x="2355056" y="3471814"/>
                  </a:lnTo>
                  <a:lnTo>
                    <a:pt x="2342071" y="3506666"/>
                  </a:lnTo>
                  <a:lnTo>
                    <a:pt x="2343097" y="3543849"/>
                  </a:lnTo>
                  <a:lnTo>
                    <a:pt x="2358860" y="3579011"/>
                  </a:lnTo>
                  <a:lnTo>
                    <a:pt x="2387018" y="3605267"/>
                  </a:lnTo>
                  <a:lnTo>
                    <a:pt x="2421871" y="3618241"/>
                  </a:lnTo>
                  <a:lnTo>
                    <a:pt x="2459052" y="3617208"/>
                  </a:lnTo>
                  <a:lnTo>
                    <a:pt x="2494196" y="3601440"/>
                  </a:lnTo>
                  <a:lnTo>
                    <a:pt x="2520469" y="3573274"/>
                  </a:lnTo>
                  <a:lnTo>
                    <a:pt x="2533451" y="3538426"/>
                  </a:lnTo>
                  <a:lnTo>
                    <a:pt x="2532415" y="3501253"/>
                  </a:lnTo>
                  <a:lnTo>
                    <a:pt x="2516635" y="3466114"/>
                  </a:lnTo>
                  <a:lnTo>
                    <a:pt x="2488482" y="3439827"/>
                  </a:lnTo>
                  <a:lnTo>
                    <a:pt x="2453639" y="3426843"/>
                  </a:lnTo>
                  <a:close/>
                </a:path>
              </a:pathLst>
            </a:custGeom>
            <a:solidFill>
              <a:srgbClr val="76DBD4"/>
            </a:solidFill>
          </p:spPr>
          <p:txBody>
            <a:bodyPr wrap="square" lIns="0" tIns="0" rIns="0" bIns="0" rtlCol="0"/>
            <a:lstStyle/>
            <a:p>
              <a:endParaRPr sz="372"/>
            </a:p>
          </p:txBody>
        </p:sp>
      </p:grpSp>
      <p:grpSp>
        <p:nvGrpSpPr>
          <p:cNvPr id="48" name="Group 47">
            <a:extLst>
              <a:ext uri="{FF2B5EF4-FFF2-40B4-BE49-F238E27FC236}">
                <a16:creationId xmlns:a16="http://schemas.microsoft.com/office/drawing/2014/main" id="{40EF593F-F748-D145-B8B2-49442A0E3FB6}"/>
              </a:ext>
            </a:extLst>
          </p:cNvPr>
          <p:cNvGrpSpPr/>
          <p:nvPr userDrawn="1"/>
        </p:nvGrpSpPr>
        <p:grpSpPr>
          <a:xfrm>
            <a:off x="522033" y="451913"/>
            <a:ext cx="1904859" cy="1051619"/>
            <a:chOff x="837666" y="837723"/>
            <a:chExt cx="2897383" cy="1599565"/>
          </a:xfrm>
        </p:grpSpPr>
        <p:grpSp>
          <p:nvGrpSpPr>
            <p:cNvPr id="49" name="object 3">
              <a:extLst>
                <a:ext uri="{FF2B5EF4-FFF2-40B4-BE49-F238E27FC236}">
                  <a16:creationId xmlns:a16="http://schemas.microsoft.com/office/drawing/2014/main" id="{475B6BEC-D1EB-3F4F-9AB5-5C7CF7C65807}"/>
                </a:ext>
              </a:extLst>
            </p:cNvPr>
            <p:cNvGrpSpPr/>
            <p:nvPr/>
          </p:nvGrpSpPr>
          <p:grpSpPr>
            <a:xfrm>
              <a:off x="2212954" y="1261511"/>
              <a:ext cx="1522095" cy="476884"/>
              <a:chOff x="2212954" y="1261511"/>
              <a:chExt cx="1522095" cy="476884"/>
            </a:xfrm>
          </p:grpSpPr>
          <p:pic>
            <p:nvPicPr>
              <p:cNvPr id="62" name="object 4">
                <a:extLst>
                  <a:ext uri="{FF2B5EF4-FFF2-40B4-BE49-F238E27FC236}">
                    <a16:creationId xmlns:a16="http://schemas.microsoft.com/office/drawing/2014/main" id="{EA4C0AAE-4775-1947-B92E-D34C4C193F50}"/>
                  </a:ext>
                </a:extLst>
              </p:cNvPr>
              <p:cNvPicPr/>
              <p:nvPr/>
            </p:nvPicPr>
            <p:blipFill>
              <a:blip r:embed="rId2"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63" name="object 5">
                <a:extLst>
                  <a:ext uri="{FF2B5EF4-FFF2-40B4-BE49-F238E27FC236}">
                    <a16:creationId xmlns:a16="http://schemas.microsoft.com/office/drawing/2014/main" id="{8A366A75-9AC4-894C-B6B1-C975329B4DBA}"/>
                  </a:ext>
                </a:extLst>
              </p:cNvPr>
              <p:cNvPicPr/>
              <p:nvPr/>
            </p:nvPicPr>
            <p:blipFill>
              <a:blip r:embed="rId3"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64" name="object 6">
                <a:extLst>
                  <a:ext uri="{FF2B5EF4-FFF2-40B4-BE49-F238E27FC236}">
                    <a16:creationId xmlns:a16="http://schemas.microsoft.com/office/drawing/2014/main" id="{F4C7C846-B911-094F-BBAB-50E24B30E10D}"/>
                  </a:ext>
                </a:extLst>
              </p:cNvPr>
              <p:cNvPicPr/>
              <p:nvPr/>
            </p:nvPicPr>
            <p:blipFill>
              <a:blip r:embed="rId4"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65" name="object 7">
                <a:extLst>
                  <a:ext uri="{FF2B5EF4-FFF2-40B4-BE49-F238E27FC236}">
                    <a16:creationId xmlns:a16="http://schemas.microsoft.com/office/drawing/2014/main" id="{9B8B7CC1-097E-684B-B85D-0B9EE34689C2}"/>
                  </a:ext>
                </a:extLst>
              </p:cNvPr>
              <p:cNvPicPr/>
              <p:nvPr/>
            </p:nvPicPr>
            <p:blipFill>
              <a:blip r:embed="rId5"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66" name="object 8">
                <a:extLst>
                  <a:ext uri="{FF2B5EF4-FFF2-40B4-BE49-F238E27FC236}">
                    <a16:creationId xmlns:a16="http://schemas.microsoft.com/office/drawing/2014/main" id="{B82A6D0A-E26F-164F-A942-02C2843D515A}"/>
                  </a:ext>
                </a:extLst>
              </p:cNvPr>
              <p:cNvPicPr/>
              <p:nvPr/>
            </p:nvPicPr>
            <p:blipFill>
              <a:blip r:embed="rId6"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67" name="object 9">
                <a:extLst>
                  <a:ext uri="{FF2B5EF4-FFF2-40B4-BE49-F238E27FC236}">
                    <a16:creationId xmlns:a16="http://schemas.microsoft.com/office/drawing/2014/main" id="{815A5075-F426-DD48-A65B-AA9582E65AF8}"/>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372"/>
              </a:p>
            </p:txBody>
          </p:sp>
          <p:pic>
            <p:nvPicPr>
              <p:cNvPr id="68" name="object 10">
                <a:extLst>
                  <a:ext uri="{FF2B5EF4-FFF2-40B4-BE49-F238E27FC236}">
                    <a16:creationId xmlns:a16="http://schemas.microsoft.com/office/drawing/2014/main" id="{F593C2AD-62EA-3D43-8C2C-33B1DD669047}"/>
                  </a:ext>
                </a:extLst>
              </p:cNvPr>
              <p:cNvPicPr/>
              <p:nvPr/>
            </p:nvPicPr>
            <p:blipFill>
              <a:blip r:embed="rId7"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69" name="object 11">
                <a:extLst>
                  <a:ext uri="{FF2B5EF4-FFF2-40B4-BE49-F238E27FC236}">
                    <a16:creationId xmlns:a16="http://schemas.microsoft.com/office/drawing/2014/main" id="{E9318BD2-BE0F-9F45-8BFB-95FF179C87A5}"/>
                  </a:ext>
                </a:extLst>
              </p:cNvPr>
              <p:cNvPicPr/>
              <p:nvPr/>
            </p:nvPicPr>
            <p:blipFill>
              <a:blip r:embed="rId8"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70" name="object 12">
                <a:extLst>
                  <a:ext uri="{FF2B5EF4-FFF2-40B4-BE49-F238E27FC236}">
                    <a16:creationId xmlns:a16="http://schemas.microsoft.com/office/drawing/2014/main" id="{C10232BE-086D-2E47-995B-9D92408ADCC9}"/>
                  </a:ext>
                </a:extLst>
              </p:cNvPr>
              <p:cNvPicPr/>
              <p:nvPr/>
            </p:nvPicPr>
            <p:blipFill>
              <a:blip r:embed="rId9"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71" name="object 13">
                <a:extLst>
                  <a:ext uri="{FF2B5EF4-FFF2-40B4-BE49-F238E27FC236}">
                    <a16:creationId xmlns:a16="http://schemas.microsoft.com/office/drawing/2014/main" id="{03AE4C4B-AD64-EA42-B8BF-16D4E05A1AD3}"/>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372"/>
              </a:p>
            </p:txBody>
          </p:sp>
          <p:pic>
            <p:nvPicPr>
              <p:cNvPr id="72" name="object 14">
                <a:extLst>
                  <a:ext uri="{FF2B5EF4-FFF2-40B4-BE49-F238E27FC236}">
                    <a16:creationId xmlns:a16="http://schemas.microsoft.com/office/drawing/2014/main" id="{666B720C-EC36-9245-88DC-21436F4A253E}"/>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73" name="object 15">
                <a:extLst>
                  <a:ext uri="{FF2B5EF4-FFF2-40B4-BE49-F238E27FC236}">
                    <a16:creationId xmlns:a16="http://schemas.microsoft.com/office/drawing/2014/main" id="{407CADA7-E191-3D44-820D-F6C39F98486C}"/>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74" name="object 16">
                <a:extLst>
                  <a:ext uri="{FF2B5EF4-FFF2-40B4-BE49-F238E27FC236}">
                    <a16:creationId xmlns:a16="http://schemas.microsoft.com/office/drawing/2014/main" id="{2CEF62CF-D2F9-A54B-96D1-A101328EEE52}"/>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75" name="object 17">
                <a:extLst>
                  <a:ext uri="{FF2B5EF4-FFF2-40B4-BE49-F238E27FC236}">
                    <a16:creationId xmlns:a16="http://schemas.microsoft.com/office/drawing/2014/main" id="{801FF5C0-DF3F-0F4A-92C2-CC1821F66A3F}"/>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76" name="object 18">
                <a:extLst>
                  <a:ext uri="{FF2B5EF4-FFF2-40B4-BE49-F238E27FC236}">
                    <a16:creationId xmlns:a16="http://schemas.microsoft.com/office/drawing/2014/main" id="{EFB5B9D9-24DA-3E4B-B350-EBD40E17624F}"/>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372"/>
              </a:p>
            </p:txBody>
          </p:sp>
          <p:pic>
            <p:nvPicPr>
              <p:cNvPr id="77" name="object 19">
                <a:extLst>
                  <a:ext uri="{FF2B5EF4-FFF2-40B4-BE49-F238E27FC236}">
                    <a16:creationId xmlns:a16="http://schemas.microsoft.com/office/drawing/2014/main" id="{BCE2F4AF-37C2-CD48-B438-210416D426D0}"/>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78" name="object 20">
                <a:extLst>
                  <a:ext uri="{FF2B5EF4-FFF2-40B4-BE49-F238E27FC236}">
                    <a16:creationId xmlns:a16="http://schemas.microsoft.com/office/drawing/2014/main" id="{95E182DC-DB03-2B42-8B03-675DFE1556B8}"/>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50" name="object 21">
              <a:extLst>
                <a:ext uri="{FF2B5EF4-FFF2-40B4-BE49-F238E27FC236}">
                  <a16:creationId xmlns:a16="http://schemas.microsoft.com/office/drawing/2014/main" id="{F41ADC27-DC25-EE4E-8F10-E0BCC1BF12A8}"/>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372"/>
            </a:p>
          </p:txBody>
        </p:sp>
        <p:grpSp>
          <p:nvGrpSpPr>
            <p:cNvPr id="51" name="object 22">
              <a:extLst>
                <a:ext uri="{FF2B5EF4-FFF2-40B4-BE49-F238E27FC236}">
                  <a16:creationId xmlns:a16="http://schemas.microsoft.com/office/drawing/2014/main" id="{8DE57D77-995C-DC44-93EE-E53873CDC0D0}"/>
                </a:ext>
              </a:extLst>
            </p:cNvPr>
            <p:cNvGrpSpPr/>
            <p:nvPr/>
          </p:nvGrpSpPr>
          <p:grpSpPr>
            <a:xfrm>
              <a:off x="2343359" y="1805714"/>
              <a:ext cx="974725" cy="202565"/>
              <a:chOff x="2343359" y="1805714"/>
              <a:chExt cx="974725" cy="202565"/>
            </a:xfrm>
          </p:grpSpPr>
          <p:pic>
            <p:nvPicPr>
              <p:cNvPr id="55" name="object 23">
                <a:extLst>
                  <a:ext uri="{FF2B5EF4-FFF2-40B4-BE49-F238E27FC236}">
                    <a16:creationId xmlns:a16="http://schemas.microsoft.com/office/drawing/2014/main" id="{FB6A2041-5811-F146-813C-37A700CFF351}"/>
                  </a:ext>
                </a:extLst>
              </p:cNvPr>
              <p:cNvPicPr/>
              <p:nvPr/>
            </p:nvPicPr>
            <p:blipFill>
              <a:blip r:embed="rId15"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56" name="object 24">
                <a:extLst>
                  <a:ext uri="{FF2B5EF4-FFF2-40B4-BE49-F238E27FC236}">
                    <a16:creationId xmlns:a16="http://schemas.microsoft.com/office/drawing/2014/main" id="{C1053E04-EBF5-E049-B0FA-2A8380CE95E6}"/>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57" name="object 25">
                <a:extLst>
                  <a:ext uri="{FF2B5EF4-FFF2-40B4-BE49-F238E27FC236}">
                    <a16:creationId xmlns:a16="http://schemas.microsoft.com/office/drawing/2014/main" id="{324BC6D3-E5A3-B841-9405-4B0F80E59746}"/>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372"/>
              </a:p>
            </p:txBody>
          </p:sp>
          <p:pic>
            <p:nvPicPr>
              <p:cNvPr id="58" name="object 26">
                <a:extLst>
                  <a:ext uri="{FF2B5EF4-FFF2-40B4-BE49-F238E27FC236}">
                    <a16:creationId xmlns:a16="http://schemas.microsoft.com/office/drawing/2014/main" id="{424B97C2-AB83-D54A-8654-1F6367EB76C4}"/>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59" name="object 27">
                <a:extLst>
                  <a:ext uri="{FF2B5EF4-FFF2-40B4-BE49-F238E27FC236}">
                    <a16:creationId xmlns:a16="http://schemas.microsoft.com/office/drawing/2014/main" id="{F1D16BF2-8F97-5341-B0BB-4E762061DF75}"/>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60" name="object 28">
                <a:extLst>
                  <a:ext uri="{FF2B5EF4-FFF2-40B4-BE49-F238E27FC236}">
                    <a16:creationId xmlns:a16="http://schemas.microsoft.com/office/drawing/2014/main" id="{E9AB7DB4-0C11-B046-A4AF-41A6C472F058}"/>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61" name="object 29">
                <a:extLst>
                  <a:ext uri="{FF2B5EF4-FFF2-40B4-BE49-F238E27FC236}">
                    <a16:creationId xmlns:a16="http://schemas.microsoft.com/office/drawing/2014/main" id="{ED134755-CC60-9E46-AA6E-17CACCE08054}"/>
                  </a:ext>
                </a:extLst>
              </p:cNvPr>
              <p:cNvPicPr/>
              <p:nvPr/>
            </p:nvPicPr>
            <p:blipFill>
              <a:blip r:embed="rId19"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52" name="object 30">
              <a:extLst>
                <a:ext uri="{FF2B5EF4-FFF2-40B4-BE49-F238E27FC236}">
                  <a16:creationId xmlns:a16="http://schemas.microsoft.com/office/drawing/2014/main" id="{6B9E0CCC-0C11-9D41-A255-A462B910CC18}"/>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372"/>
            </a:p>
          </p:txBody>
        </p:sp>
        <p:sp>
          <p:nvSpPr>
            <p:cNvPr id="53" name="object 31">
              <a:extLst>
                <a:ext uri="{FF2B5EF4-FFF2-40B4-BE49-F238E27FC236}">
                  <a16:creationId xmlns:a16="http://schemas.microsoft.com/office/drawing/2014/main" id="{EB35B3D5-E153-CB4E-9298-D5A657D457FA}"/>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372"/>
            </a:p>
          </p:txBody>
        </p:sp>
        <p:sp>
          <p:nvSpPr>
            <p:cNvPr id="54" name="object 32">
              <a:extLst>
                <a:ext uri="{FF2B5EF4-FFF2-40B4-BE49-F238E27FC236}">
                  <a16:creationId xmlns:a16="http://schemas.microsoft.com/office/drawing/2014/main" id="{EE836204-400C-9D46-B97B-E9F469685B92}"/>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372"/>
            </a:p>
          </p:txBody>
        </p:sp>
      </p:grpSp>
      <p:sp>
        <p:nvSpPr>
          <p:cNvPr id="41" name="Subtitle 2">
            <a:extLst>
              <a:ext uri="{FF2B5EF4-FFF2-40B4-BE49-F238E27FC236}">
                <a16:creationId xmlns:a16="http://schemas.microsoft.com/office/drawing/2014/main" id="{FC6307C0-DECA-EC49-BF39-F5ED70C515E3}"/>
              </a:ext>
            </a:extLst>
          </p:cNvPr>
          <p:cNvSpPr>
            <a:spLocks noGrp="1"/>
          </p:cNvSpPr>
          <p:nvPr>
            <p:ph type="subTitle" idx="1" hasCustomPrompt="1"/>
          </p:nvPr>
        </p:nvSpPr>
        <p:spPr>
          <a:xfrm>
            <a:off x="523915" y="3526779"/>
            <a:ext cx="4559559" cy="236375"/>
          </a:xfrm>
          <a:prstGeom prst="rect">
            <a:avLst/>
          </a:prstGeom>
        </p:spPr>
        <p:txBody>
          <a:bodyPr lIns="0" tIns="0" rIns="0" bIns="0"/>
          <a:lstStyle>
            <a:lvl1pPr marL="0" indent="0" algn="l">
              <a:buNone/>
              <a:defRPr lang="en-US" sz="1871" b="1" kern="1200" dirty="0">
                <a:solidFill>
                  <a:schemeClr val="bg2">
                    <a:lumMod val="50000"/>
                  </a:schemeClr>
                </a:solidFill>
                <a:latin typeface="Arial" panose="020B0604020202020204" pitchFamily="34" charset="0"/>
                <a:ea typeface="+mj-ea"/>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for subtitle</a:t>
            </a:r>
          </a:p>
        </p:txBody>
      </p:sp>
    </p:spTree>
    <p:extLst>
      <p:ext uri="{BB962C8B-B14F-4D97-AF65-F5344CB8AC3E}">
        <p14:creationId xmlns:p14="http://schemas.microsoft.com/office/powerpoint/2010/main" val="2378078726"/>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1_White Body 2">
    <p:spTree>
      <p:nvGrpSpPr>
        <p:cNvPr id="1" name=""/>
        <p:cNvGrpSpPr/>
        <p:nvPr/>
      </p:nvGrpSpPr>
      <p:grpSpPr>
        <a:xfrm>
          <a:off x="0" y="0"/>
          <a:ext cx="0" cy="0"/>
          <a:chOff x="0" y="0"/>
          <a:chExt cx="0" cy="0"/>
        </a:xfrm>
      </p:grpSpPr>
      <p:sp>
        <p:nvSpPr>
          <p:cNvPr id="2" name="Title 1"/>
          <p:cNvSpPr>
            <a:spLocks noGrp="1"/>
          </p:cNvSpPr>
          <p:nvPr>
            <p:ph type="title"/>
          </p:nvPr>
        </p:nvSpPr>
        <p:spPr>
          <a:xfrm>
            <a:off x="486734" y="469902"/>
            <a:ext cx="11205124" cy="338876"/>
          </a:xfrm>
        </p:spPr>
        <p:txBody>
          <a:bodyPr/>
          <a:lstStyle/>
          <a:p>
            <a:r>
              <a:rPr lang="en-US"/>
              <a:t>Click to edit Master title style</a:t>
            </a:r>
          </a:p>
        </p:txBody>
      </p:sp>
      <p:sp>
        <p:nvSpPr>
          <p:cNvPr id="15" name="Text Placeholder 94"/>
          <p:cNvSpPr>
            <a:spLocks noGrp="1"/>
          </p:cNvSpPr>
          <p:nvPr>
            <p:ph type="body" sz="quarter" idx="18"/>
          </p:nvPr>
        </p:nvSpPr>
        <p:spPr>
          <a:xfrm>
            <a:off x="486736" y="3689047"/>
            <a:ext cx="2563469" cy="2327196"/>
          </a:xfrm>
          <a:prstGeom prst="rect">
            <a:avLst/>
          </a:prstGeom>
        </p:spPr>
        <p:txBody>
          <a:bodyPr lIns="0" tIns="0" rIns="0" bIns="0" anchor="t" anchorCtr="0"/>
          <a:lstStyle>
            <a:lvl1pPr marL="0" indent="0" algn="l">
              <a:lnSpc>
                <a:spcPct val="100000"/>
              </a:lnSpc>
              <a:buNone/>
              <a:defRPr sz="519"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6" name="Text Placeholder 94"/>
          <p:cNvSpPr>
            <a:spLocks noGrp="1"/>
          </p:cNvSpPr>
          <p:nvPr>
            <p:ph type="body" sz="quarter" idx="19"/>
          </p:nvPr>
        </p:nvSpPr>
        <p:spPr>
          <a:xfrm>
            <a:off x="3279480" y="3689047"/>
            <a:ext cx="2563469" cy="2327196"/>
          </a:xfrm>
          <a:prstGeom prst="rect">
            <a:avLst/>
          </a:prstGeom>
        </p:spPr>
        <p:txBody>
          <a:bodyPr lIns="0" tIns="0" rIns="0" bIns="0" anchor="t" anchorCtr="0"/>
          <a:lstStyle>
            <a:lvl1pPr marL="0" indent="0" algn="l">
              <a:lnSpc>
                <a:spcPct val="100000"/>
              </a:lnSpc>
              <a:buNone/>
              <a:defRPr sz="519"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7" name="Text Placeholder 94"/>
          <p:cNvSpPr>
            <a:spLocks noGrp="1"/>
          </p:cNvSpPr>
          <p:nvPr>
            <p:ph type="body" sz="quarter" idx="20"/>
          </p:nvPr>
        </p:nvSpPr>
        <p:spPr>
          <a:xfrm>
            <a:off x="6082376" y="3689047"/>
            <a:ext cx="2563469" cy="2327196"/>
          </a:xfrm>
          <a:prstGeom prst="rect">
            <a:avLst/>
          </a:prstGeom>
        </p:spPr>
        <p:txBody>
          <a:bodyPr lIns="0" tIns="0" rIns="0" bIns="0" anchor="t" anchorCtr="0"/>
          <a:lstStyle>
            <a:lvl1pPr marL="0" indent="0" algn="l">
              <a:lnSpc>
                <a:spcPct val="100000"/>
              </a:lnSpc>
              <a:buNone/>
              <a:defRPr sz="519"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8" name="Text Placeholder 94"/>
          <p:cNvSpPr>
            <a:spLocks noGrp="1"/>
          </p:cNvSpPr>
          <p:nvPr>
            <p:ph type="body" sz="quarter" idx="21"/>
          </p:nvPr>
        </p:nvSpPr>
        <p:spPr>
          <a:xfrm>
            <a:off x="8885280" y="3689047"/>
            <a:ext cx="2563469" cy="2327196"/>
          </a:xfrm>
          <a:prstGeom prst="rect">
            <a:avLst/>
          </a:prstGeom>
        </p:spPr>
        <p:txBody>
          <a:bodyPr lIns="0" tIns="0" rIns="0" bIns="0" anchor="t" anchorCtr="0"/>
          <a:lstStyle>
            <a:lvl1pPr marL="0" indent="0" algn="l">
              <a:lnSpc>
                <a:spcPct val="100000"/>
              </a:lnSpc>
              <a:buNone/>
              <a:defRPr sz="519"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p:cNvSpPr>
            <a:spLocks noGrp="1"/>
          </p:cNvSpPr>
          <p:nvPr>
            <p:ph type="pic" sz="quarter" idx="17"/>
          </p:nvPr>
        </p:nvSpPr>
        <p:spPr>
          <a:xfrm>
            <a:off x="486733" y="2616202"/>
            <a:ext cx="772800" cy="772801"/>
          </a:xfrm>
          <a:prstGeom prst="rect">
            <a:avLst/>
          </a:prstGeom>
        </p:spPr>
        <p:txBody>
          <a:bodyPr lIns="0" tIns="0" rIns="0" bIns="0"/>
          <a:lstStyle>
            <a:lvl1pPr>
              <a:buNone/>
              <a:defRPr sz="416"/>
            </a:lvl1pPr>
          </a:lstStyle>
          <a:p>
            <a:endParaRPr lang="en-US"/>
          </a:p>
        </p:txBody>
      </p:sp>
      <p:sp>
        <p:nvSpPr>
          <p:cNvPr id="26" name="Picture Placeholder 92"/>
          <p:cNvSpPr>
            <a:spLocks noGrp="1"/>
          </p:cNvSpPr>
          <p:nvPr>
            <p:ph type="pic" sz="quarter" idx="22"/>
          </p:nvPr>
        </p:nvSpPr>
        <p:spPr>
          <a:xfrm>
            <a:off x="3279476" y="2616202"/>
            <a:ext cx="772800" cy="772801"/>
          </a:xfrm>
          <a:prstGeom prst="rect">
            <a:avLst/>
          </a:prstGeom>
        </p:spPr>
        <p:txBody>
          <a:bodyPr lIns="0" tIns="0" rIns="0" bIns="0"/>
          <a:lstStyle>
            <a:lvl1pPr>
              <a:buNone/>
              <a:defRPr sz="416"/>
            </a:lvl1pPr>
          </a:lstStyle>
          <a:p>
            <a:endParaRPr lang="en-US"/>
          </a:p>
        </p:txBody>
      </p:sp>
      <p:sp>
        <p:nvSpPr>
          <p:cNvPr id="27" name="Picture Placeholder 92"/>
          <p:cNvSpPr>
            <a:spLocks noGrp="1"/>
          </p:cNvSpPr>
          <p:nvPr>
            <p:ph type="pic" sz="quarter" idx="23"/>
          </p:nvPr>
        </p:nvSpPr>
        <p:spPr>
          <a:xfrm>
            <a:off x="6082373" y="2616202"/>
            <a:ext cx="772800" cy="772801"/>
          </a:xfrm>
          <a:prstGeom prst="rect">
            <a:avLst/>
          </a:prstGeom>
        </p:spPr>
        <p:txBody>
          <a:bodyPr lIns="0" tIns="0" rIns="0" bIns="0"/>
          <a:lstStyle>
            <a:lvl1pPr>
              <a:buNone/>
              <a:defRPr sz="416"/>
            </a:lvl1pPr>
          </a:lstStyle>
          <a:p>
            <a:endParaRPr lang="en-US"/>
          </a:p>
        </p:txBody>
      </p:sp>
      <p:sp>
        <p:nvSpPr>
          <p:cNvPr id="28" name="Picture Placeholder 92"/>
          <p:cNvSpPr>
            <a:spLocks noGrp="1"/>
          </p:cNvSpPr>
          <p:nvPr>
            <p:ph type="pic" sz="quarter" idx="24"/>
          </p:nvPr>
        </p:nvSpPr>
        <p:spPr>
          <a:xfrm>
            <a:off x="8885276" y="2616202"/>
            <a:ext cx="772800" cy="772801"/>
          </a:xfrm>
          <a:prstGeom prst="rect">
            <a:avLst/>
          </a:prstGeom>
        </p:spPr>
        <p:txBody>
          <a:bodyPr lIns="0" tIns="0" rIns="0" bIns="0"/>
          <a:lstStyle>
            <a:lvl1pPr>
              <a:buNone/>
              <a:defRPr sz="416"/>
            </a:lvl1pPr>
          </a:lstStyle>
          <a:p>
            <a:endParaRPr lang="en-US"/>
          </a:p>
        </p:txBody>
      </p:sp>
      <p:sp>
        <p:nvSpPr>
          <p:cNvPr id="12" name="object 37"/>
          <p:cNvSpPr txBox="1"/>
          <p:nvPr userDrawn="1"/>
        </p:nvSpPr>
        <p:spPr>
          <a:xfrm>
            <a:off x="11166247" y="7494951"/>
            <a:ext cx="525611" cy="88037"/>
          </a:xfrm>
          <a:prstGeom prst="rect">
            <a:avLst/>
          </a:prstGeom>
        </p:spPr>
        <p:txBody>
          <a:bodyPr vert="horz" wrap="square" lIns="0" tIns="0" rIns="0" bIns="0" rtlCol="0">
            <a:spAutoFit/>
          </a:bodyPr>
          <a:lstStyle/>
          <a:p>
            <a:pPr marL="2969" algn="r">
              <a:lnSpc>
                <a:spcPts val="840"/>
              </a:lnSpc>
            </a:pPr>
            <a:fld id="{4FC69F23-2E07-414A-8684-A0744552B4DF}" type="slidenum">
              <a:rPr lang="en-GB" sz="379" spc="3">
                <a:solidFill>
                  <a:srgbClr val="6300FF"/>
                </a:solidFill>
                <a:latin typeface="Arial"/>
                <a:cs typeface="Arial"/>
              </a:rPr>
              <a:pPr marL="2969" algn="r">
                <a:lnSpc>
                  <a:spcPts val="840"/>
                </a:lnSpc>
              </a:pPr>
              <a:t>‹#›</a:t>
            </a:fld>
            <a:endParaRPr sz="379">
              <a:solidFill>
                <a:srgbClr val="6300FF"/>
              </a:solidFill>
              <a:latin typeface="Arial"/>
              <a:cs typeface="Arial"/>
            </a:endParaRPr>
          </a:p>
        </p:txBody>
      </p:sp>
      <p:sp>
        <p:nvSpPr>
          <p:cNvPr id="14" name="Text Placeholder 94"/>
          <p:cNvSpPr>
            <a:spLocks noGrp="1"/>
          </p:cNvSpPr>
          <p:nvPr>
            <p:ph type="body" sz="quarter" idx="25" hasCustomPrompt="1"/>
          </p:nvPr>
        </p:nvSpPr>
        <p:spPr>
          <a:xfrm>
            <a:off x="2255761" y="6498255"/>
            <a:ext cx="3074699" cy="105839"/>
          </a:xfrm>
          <a:prstGeom prst="rect">
            <a:avLst/>
          </a:prstGeom>
        </p:spPr>
        <p:txBody>
          <a:bodyPr lIns="0" tIns="0" rIns="0" bIns="0" anchor="t" anchorCtr="0"/>
          <a:lstStyle>
            <a:lvl1pPr marL="0" indent="0" algn="l">
              <a:lnSpc>
                <a:spcPct val="100000"/>
              </a:lnSpc>
              <a:buNone/>
              <a:defRPr sz="311"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1382114740"/>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Color Divid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B416B-1787-074E-950D-0F36D9988C55}"/>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62785E29-0D1C-874A-B65E-752000D5696D}"/>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BCCFD4"/>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grpSp>
        <p:nvGrpSpPr>
          <p:cNvPr id="4" name="Group 3">
            <a:extLst>
              <a:ext uri="{FF2B5EF4-FFF2-40B4-BE49-F238E27FC236}">
                <a16:creationId xmlns:a16="http://schemas.microsoft.com/office/drawing/2014/main" id="{4C3E3856-34CC-414A-85C8-607962B7E17B}"/>
              </a:ext>
            </a:extLst>
          </p:cNvPr>
          <p:cNvGrpSpPr/>
          <p:nvPr userDrawn="1"/>
        </p:nvGrpSpPr>
        <p:grpSpPr>
          <a:xfrm>
            <a:off x="508391" y="507998"/>
            <a:ext cx="1756976" cy="969977"/>
            <a:chOff x="837666" y="837723"/>
            <a:chExt cx="2897383" cy="1599565"/>
          </a:xfrm>
        </p:grpSpPr>
        <p:grpSp>
          <p:nvGrpSpPr>
            <p:cNvPr id="5" name="object 3">
              <a:extLst>
                <a:ext uri="{FF2B5EF4-FFF2-40B4-BE49-F238E27FC236}">
                  <a16:creationId xmlns:a16="http://schemas.microsoft.com/office/drawing/2014/main" id="{3BDAF090-43CA-C843-A2B6-244973143AE5}"/>
                </a:ext>
              </a:extLst>
            </p:cNvPr>
            <p:cNvGrpSpPr/>
            <p:nvPr/>
          </p:nvGrpSpPr>
          <p:grpSpPr>
            <a:xfrm>
              <a:off x="2212954" y="1261511"/>
              <a:ext cx="1522095" cy="476884"/>
              <a:chOff x="2212954" y="1261511"/>
              <a:chExt cx="1522095" cy="476884"/>
            </a:xfrm>
          </p:grpSpPr>
          <p:pic>
            <p:nvPicPr>
              <p:cNvPr id="18" name="object 4">
                <a:extLst>
                  <a:ext uri="{FF2B5EF4-FFF2-40B4-BE49-F238E27FC236}">
                    <a16:creationId xmlns:a16="http://schemas.microsoft.com/office/drawing/2014/main" id="{A046E55E-87B6-9B46-A9B2-0CE6309DAB23}"/>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19" name="object 5">
                <a:extLst>
                  <a:ext uri="{FF2B5EF4-FFF2-40B4-BE49-F238E27FC236}">
                    <a16:creationId xmlns:a16="http://schemas.microsoft.com/office/drawing/2014/main" id="{8A110434-7D81-0E4F-91A8-3FF8B4258813}"/>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0" name="object 6">
                <a:extLst>
                  <a:ext uri="{FF2B5EF4-FFF2-40B4-BE49-F238E27FC236}">
                    <a16:creationId xmlns:a16="http://schemas.microsoft.com/office/drawing/2014/main" id="{10F7448A-DB80-7F4C-A5A8-0AFEA3DDFD28}"/>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1" name="object 7">
                <a:extLst>
                  <a:ext uri="{FF2B5EF4-FFF2-40B4-BE49-F238E27FC236}">
                    <a16:creationId xmlns:a16="http://schemas.microsoft.com/office/drawing/2014/main" id="{4BA24F97-0243-1047-B843-5281DCC5E668}"/>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2" name="object 8">
                <a:extLst>
                  <a:ext uri="{FF2B5EF4-FFF2-40B4-BE49-F238E27FC236}">
                    <a16:creationId xmlns:a16="http://schemas.microsoft.com/office/drawing/2014/main" id="{97676D87-BFBE-DC46-A9E7-50CDBD8898FC}"/>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3" name="object 9">
                <a:extLst>
                  <a:ext uri="{FF2B5EF4-FFF2-40B4-BE49-F238E27FC236}">
                    <a16:creationId xmlns:a16="http://schemas.microsoft.com/office/drawing/2014/main" id="{DFC9B6AE-EAD6-7C46-8CAA-625C7FCD5ACE}"/>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4" name="object 10">
                <a:extLst>
                  <a:ext uri="{FF2B5EF4-FFF2-40B4-BE49-F238E27FC236}">
                    <a16:creationId xmlns:a16="http://schemas.microsoft.com/office/drawing/2014/main" id="{44A7DD35-ECDA-FA4B-8DE3-ACC884265B58}"/>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5" name="object 11">
                <a:extLst>
                  <a:ext uri="{FF2B5EF4-FFF2-40B4-BE49-F238E27FC236}">
                    <a16:creationId xmlns:a16="http://schemas.microsoft.com/office/drawing/2014/main" id="{3AC6CA4C-37CD-D046-8B9E-EB0414100745}"/>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6" name="object 12">
                <a:extLst>
                  <a:ext uri="{FF2B5EF4-FFF2-40B4-BE49-F238E27FC236}">
                    <a16:creationId xmlns:a16="http://schemas.microsoft.com/office/drawing/2014/main" id="{7C3F4A25-1A3E-5B47-BEA6-53BBCC6B380B}"/>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7" name="object 13">
                <a:extLst>
                  <a:ext uri="{FF2B5EF4-FFF2-40B4-BE49-F238E27FC236}">
                    <a16:creationId xmlns:a16="http://schemas.microsoft.com/office/drawing/2014/main" id="{E12EC508-FBD2-6A41-9196-9DC494779220}"/>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28" name="object 14">
                <a:extLst>
                  <a:ext uri="{FF2B5EF4-FFF2-40B4-BE49-F238E27FC236}">
                    <a16:creationId xmlns:a16="http://schemas.microsoft.com/office/drawing/2014/main" id="{F4B2D864-50BA-E041-A327-1574963C1FA3}"/>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29" name="object 15">
                <a:extLst>
                  <a:ext uri="{FF2B5EF4-FFF2-40B4-BE49-F238E27FC236}">
                    <a16:creationId xmlns:a16="http://schemas.microsoft.com/office/drawing/2014/main" id="{7F7CE982-CBFE-2748-B21A-0F92F27E833F}"/>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0" name="object 16">
                <a:extLst>
                  <a:ext uri="{FF2B5EF4-FFF2-40B4-BE49-F238E27FC236}">
                    <a16:creationId xmlns:a16="http://schemas.microsoft.com/office/drawing/2014/main" id="{7547E727-0BB7-3D49-8FFE-51B1E4E599A4}"/>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1" name="object 17">
                <a:extLst>
                  <a:ext uri="{FF2B5EF4-FFF2-40B4-BE49-F238E27FC236}">
                    <a16:creationId xmlns:a16="http://schemas.microsoft.com/office/drawing/2014/main" id="{CF6A6E76-C435-2447-B6A7-70E7595D2E9C}"/>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2" name="object 18">
                <a:extLst>
                  <a:ext uri="{FF2B5EF4-FFF2-40B4-BE49-F238E27FC236}">
                    <a16:creationId xmlns:a16="http://schemas.microsoft.com/office/drawing/2014/main" id="{4CABB96F-B195-2A43-B22B-BB2CAB5AC6F2}"/>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3" name="object 19">
                <a:extLst>
                  <a:ext uri="{FF2B5EF4-FFF2-40B4-BE49-F238E27FC236}">
                    <a16:creationId xmlns:a16="http://schemas.microsoft.com/office/drawing/2014/main" id="{FD113520-4605-BC43-B69A-8C7C9FC4CC22}"/>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4" name="object 20">
                <a:extLst>
                  <a:ext uri="{FF2B5EF4-FFF2-40B4-BE49-F238E27FC236}">
                    <a16:creationId xmlns:a16="http://schemas.microsoft.com/office/drawing/2014/main" id="{2FC25EC5-6FAD-1343-B65F-87FEFECE666E}"/>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6" name="object 21">
              <a:extLst>
                <a:ext uri="{FF2B5EF4-FFF2-40B4-BE49-F238E27FC236}">
                  <a16:creationId xmlns:a16="http://schemas.microsoft.com/office/drawing/2014/main" id="{981814A5-136A-9E48-9FE6-5BB2BB18F6EF}"/>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7" name="object 22">
              <a:extLst>
                <a:ext uri="{FF2B5EF4-FFF2-40B4-BE49-F238E27FC236}">
                  <a16:creationId xmlns:a16="http://schemas.microsoft.com/office/drawing/2014/main" id="{B8864EDD-3385-4D45-8C41-C0E8AE07119B}"/>
                </a:ext>
              </a:extLst>
            </p:cNvPr>
            <p:cNvGrpSpPr/>
            <p:nvPr/>
          </p:nvGrpSpPr>
          <p:grpSpPr>
            <a:xfrm>
              <a:off x="2343359" y="1805714"/>
              <a:ext cx="974725" cy="202565"/>
              <a:chOff x="2343359" y="1805714"/>
              <a:chExt cx="974725" cy="202565"/>
            </a:xfrm>
          </p:grpSpPr>
          <p:pic>
            <p:nvPicPr>
              <p:cNvPr id="11" name="object 23">
                <a:extLst>
                  <a:ext uri="{FF2B5EF4-FFF2-40B4-BE49-F238E27FC236}">
                    <a16:creationId xmlns:a16="http://schemas.microsoft.com/office/drawing/2014/main" id="{37D4A024-C569-FE4B-921E-8A7618A6BBB1}"/>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2" name="object 24">
                <a:extLst>
                  <a:ext uri="{FF2B5EF4-FFF2-40B4-BE49-F238E27FC236}">
                    <a16:creationId xmlns:a16="http://schemas.microsoft.com/office/drawing/2014/main" id="{A41F4B80-7B46-FF49-92CF-4BFA905FC94C}"/>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3" name="object 25">
                <a:extLst>
                  <a:ext uri="{FF2B5EF4-FFF2-40B4-BE49-F238E27FC236}">
                    <a16:creationId xmlns:a16="http://schemas.microsoft.com/office/drawing/2014/main" id="{D9AFCA6B-B9C9-C94F-863D-68D0D98E5A21}"/>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4" name="object 26">
                <a:extLst>
                  <a:ext uri="{FF2B5EF4-FFF2-40B4-BE49-F238E27FC236}">
                    <a16:creationId xmlns:a16="http://schemas.microsoft.com/office/drawing/2014/main" id="{DFE93F9E-F919-7B46-B651-F6A7EAB75EF8}"/>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5" name="object 27">
                <a:extLst>
                  <a:ext uri="{FF2B5EF4-FFF2-40B4-BE49-F238E27FC236}">
                    <a16:creationId xmlns:a16="http://schemas.microsoft.com/office/drawing/2014/main" id="{15A441BF-CEB7-CC46-89F1-CF05C8C3DCD3}"/>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6" name="object 28">
                <a:extLst>
                  <a:ext uri="{FF2B5EF4-FFF2-40B4-BE49-F238E27FC236}">
                    <a16:creationId xmlns:a16="http://schemas.microsoft.com/office/drawing/2014/main" id="{7981CED0-8687-C743-94A0-A8A878714AAC}"/>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7" name="object 29">
                <a:extLst>
                  <a:ext uri="{FF2B5EF4-FFF2-40B4-BE49-F238E27FC236}">
                    <a16:creationId xmlns:a16="http://schemas.microsoft.com/office/drawing/2014/main" id="{D8F2A643-0093-D147-A2A1-E8C83FB96BCB}"/>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8" name="object 30">
              <a:extLst>
                <a:ext uri="{FF2B5EF4-FFF2-40B4-BE49-F238E27FC236}">
                  <a16:creationId xmlns:a16="http://schemas.microsoft.com/office/drawing/2014/main" id="{DCBB9A07-53E9-3745-8942-9ABCB0731CB5}"/>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9" name="object 31">
              <a:extLst>
                <a:ext uri="{FF2B5EF4-FFF2-40B4-BE49-F238E27FC236}">
                  <a16:creationId xmlns:a16="http://schemas.microsoft.com/office/drawing/2014/main" id="{46298C47-FF75-A846-951C-B28BF073E1EF}"/>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0" name="object 32">
              <a:extLst>
                <a:ext uri="{FF2B5EF4-FFF2-40B4-BE49-F238E27FC236}">
                  <a16:creationId xmlns:a16="http://schemas.microsoft.com/office/drawing/2014/main" id="{B364B3DA-ABEF-3141-BF5D-15261F29DB75}"/>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5" name="object 37">
            <a:extLst>
              <a:ext uri="{FF2B5EF4-FFF2-40B4-BE49-F238E27FC236}">
                <a16:creationId xmlns:a16="http://schemas.microsoft.com/office/drawing/2014/main" id="{502C4881-E960-0146-9703-EC4CDD2BCE2E}"/>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236741277"/>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cSld name="Color_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67B59-51EA-AA42-B009-CCC5AF40371A}"/>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C59353D9-6255-2941-911E-606B1C7DC1D5}"/>
              </a:ext>
            </a:extLst>
          </p:cNvPr>
          <p:cNvSpPr>
            <a:spLocks noGrp="1"/>
          </p:cNvSpPr>
          <p:nvPr>
            <p:ph type="body" sz="quarter" idx="10" hasCustomPrompt="1"/>
          </p:nvPr>
        </p:nvSpPr>
        <p:spPr>
          <a:xfrm>
            <a:off x="478365" y="6070602"/>
            <a:ext cx="8462435" cy="338876"/>
          </a:xfrm>
          <a:prstGeom prst="rect">
            <a:avLst/>
          </a:prstGeom>
        </p:spPr>
        <p:txBody>
          <a:bodyPr lIns="0" tIns="0" rIns="0" bIns="0" anchor="b" anchorCtr="0"/>
          <a:lstStyle>
            <a:lvl1pPr marL="0">
              <a:buFont typeface="Arial" panose="020B0604020202020204" pitchFamily="34" charset="0"/>
              <a:buNone/>
              <a:defRPr sz="1867" b="0">
                <a:solidFill>
                  <a:srgbClr val="44D6AC"/>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Artificial Intelligence Cross-Center Unit</a:t>
            </a:r>
          </a:p>
        </p:txBody>
      </p:sp>
    </p:spTree>
    <p:extLst>
      <p:ext uri="{BB962C8B-B14F-4D97-AF65-F5344CB8AC3E}">
        <p14:creationId xmlns:p14="http://schemas.microsoft.com/office/powerpoint/2010/main" val="3118480280"/>
      </p:ext>
    </p:extLst>
  </p:cSld>
  <p:clrMapOvr>
    <a:masterClrMapping/>
  </p:clrMapOvr>
  <p:hf hdr="0" ftr="0" dt="0"/>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5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7" y="451913"/>
            <a:ext cx="8737535" cy="299879"/>
          </a:xfrm>
          <a:prstGeom prst="rect">
            <a:avLst/>
          </a:prstGeom>
        </p:spPr>
        <p:txBody>
          <a:bodyPr lIns="0" tIns="0" rIns="0" bIns="0"/>
          <a:lstStyle>
            <a:lvl1pPr>
              <a:defRPr lang="en-US" sz="2500" b="1" kern="1200" dirty="0">
                <a:solidFill>
                  <a:srgbClr val="253746"/>
                </a:solidFill>
                <a:latin typeface="Arial" panose="020B0604020202020204" pitchFamily="34" charset="0"/>
                <a:ea typeface="+mj-ea"/>
                <a:cs typeface="Arial" panose="020B0604020202020204" pitchFamily="34" charset="0"/>
              </a:defRPr>
            </a:lvl1pPr>
          </a:lstStyle>
          <a:p>
            <a:r>
              <a:rPr lang="en-US"/>
              <a:t>Click to edit title</a:t>
            </a:r>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7" y="864064"/>
            <a:ext cx="8737535" cy="276565"/>
          </a:xfrm>
          <a:prstGeom prst="rect">
            <a:avLst/>
          </a:prstGeom>
        </p:spPr>
        <p:txBody>
          <a:bodyPr lIns="0" tIns="0" rIns="0" bIns="0"/>
          <a:lstStyle>
            <a:lvl1pPr marL="0" indent="0">
              <a:buNone/>
              <a:defRPr lang="en-US" sz="2000" b="0" kern="1200" dirty="0" smtClean="0">
                <a:solidFill>
                  <a:srgbClr val="253746"/>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2" y="6347883"/>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7" name="Text Placeholder 2">
            <a:extLst>
              <a:ext uri="{FF2B5EF4-FFF2-40B4-BE49-F238E27FC236}">
                <a16:creationId xmlns:a16="http://schemas.microsoft.com/office/drawing/2014/main" id="{F786D4C6-3F45-4E9D-9D8F-8CC645EFA17B}"/>
              </a:ext>
            </a:extLst>
          </p:cNvPr>
          <p:cNvSpPr>
            <a:spLocks noGrp="1"/>
          </p:cNvSpPr>
          <p:nvPr>
            <p:ph type="body" sz="quarter" idx="10"/>
          </p:nvPr>
        </p:nvSpPr>
        <p:spPr>
          <a:xfrm>
            <a:off x="515795" y="1542689"/>
            <a:ext cx="11163600" cy="4679209"/>
          </a:xfrm>
          <a:prstGeom prst="rect">
            <a:avLst/>
          </a:prstGeom>
        </p:spPr>
        <p:txBody>
          <a:bodyPr/>
          <a:lstStyle>
            <a:lvl1pPr>
              <a:buClr>
                <a:schemeClr val="tx2"/>
              </a:buClr>
              <a:defRPr sz="1400">
                <a:solidFill>
                  <a:srgbClr val="44D6AC"/>
                </a:solidFill>
              </a:defRPr>
            </a:lvl1pPr>
            <a:lvl2pPr>
              <a:buClr>
                <a:schemeClr val="tx2"/>
              </a:buClr>
              <a:defRPr sz="1400">
                <a:solidFill>
                  <a:srgbClr val="44D6AC"/>
                </a:solidFill>
              </a:defRPr>
            </a:lvl2pPr>
            <a:lvl3pPr>
              <a:buClr>
                <a:schemeClr val="tx2"/>
              </a:buClr>
              <a:defRPr sz="1400">
                <a:solidFill>
                  <a:srgbClr val="44D6AC"/>
                </a:solidFill>
              </a:defRPr>
            </a:lvl3pPr>
            <a:lvl4pPr>
              <a:buClr>
                <a:schemeClr val="tx2"/>
              </a:buClr>
              <a:defRPr sz="1400">
                <a:solidFill>
                  <a:srgbClr val="44D6AC"/>
                </a:solidFill>
              </a:defRPr>
            </a:lvl4pPr>
            <a:lvl5pPr>
              <a:buClr>
                <a:schemeClr val="tx2"/>
              </a:buClr>
              <a:defRPr sz="1400">
                <a:solidFill>
                  <a:srgbClr val="44D6A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0408891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5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hasCustomPrompt="1"/>
          </p:nvPr>
        </p:nvSpPr>
        <p:spPr/>
        <p:txBody>
          <a:bodyPr/>
          <a:lstStyle/>
          <a:p>
            <a:r>
              <a:rPr lang="en-US"/>
              <a:t>Our Partners</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476576" y="1228379"/>
            <a:ext cx="2079597" cy="1492244"/>
          </a:xfrm>
          <a:prstGeom prst="rect">
            <a:avLst/>
          </a:prstGeom>
        </p:spPr>
        <p:txBody>
          <a:bodyPr lIns="0" tIns="0" rIns="0" bIns="0"/>
          <a:lstStyle>
            <a:lvl1pPr>
              <a:buNone/>
              <a:defRPr sz="1067"/>
            </a:lvl1pPr>
          </a:lstStyle>
          <a:p>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2760497" y="1228379"/>
            <a:ext cx="2079597" cy="1492244"/>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5044419" y="1228379"/>
            <a:ext cx="2079597" cy="1492244"/>
          </a:xfrm>
          <a:prstGeom prst="rect">
            <a:avLst/>
          </a:prstGeom>
        </p:spPr>
        <p:txBody>
          <a:bodyPr lIns="0" tIns="0" rIns="0" bIns="0"/>
          <a:lstStyle>
            <a:lvl1pPr>
              <a:buNone/>
              <a:defRPr sz="1067"/>
            </a:lvl1pPr>
          </a:lstStyle>
          <a:p>
            <a:endParaRPr lang="en-US"/>
          </a:p>
        </p:txBody>
      </p:sp>
      <p:sp>
        <p:nvSpPr>
          <p:cNvPr id="14" name="Picture Placeholder 92">
            <a:extLst>
              <a:ext uri="{FF2B5EF4-FFF2-40B4-BE49-F238E27FC236}">
                <a16:creationId xmlns:a16="http://schemas.microsoft.com/office/drawing/2014/main" id="{F2B69C13-067E-EF42-B7A3-5E1BCE8A19F6}"/>
              </a:ext>
            </a:extLst>
          </p:cNvPr>
          <p:cNvSpPr>
            <a:spLocks noGrp="1"/>
          </p:cNvSpPr>
          <p:nvPr>
            <p:ph type="pic" sz="quarter" idx="28"/>
          </p:nvPr>
        </p:nvSpPr>
        <p:spPr>
          <a:xfrm>
            <a:off x="9612259" y="1227017"/>
            <a:ext cx="2079597" cy="1492244"/>
          </a:xfrm>
          <a:prstGeom prst="rect">
            <a:avLst/>
          </a:prstGeom>
        </p:spPr>
        <p:txBody>
          <a:bodyPr lIns="0" tIns="0" rIns="0" bIns="0"/>
          <a:lstStyle>
            <a:lvl1pPr>
              <a:buNone/>
              <a:defRPr sz="1067"/>
            </a:lvl1pPr>
          </a:lstStyle>
          <a:p>
            <a:endParaRPr lang="en-US"/>
          </a:p>
        </p:txBody>
      </p:sp>
      <p:sp>
        <p:nvSpPr>
          <p:cNvPr id="18" name="Picture Placeholder 92">
            <a:extLst>
              <a:ext uri="{FF2B5EF4-FFF2-40B4-BE49-F238E27FC236}">
                <a16:creationId xmlns:a16="http://schemas.microsoft.com/office/drawing/2014/main" id="{9E6B1FF5-EC10-A048-95D7-3E03D37830F4}"/>
              </a:ext>
            </a:extLst>
          </p:cNvPr>
          <p:cNvSpPr>
            <a:spLocks noGrp="1"/>
          </p:cNvSpPr>
          <p:nvPr>
            <p:ph type="pic" sz="quarter" idx="29"/>
          </p:nvPr>
        </p:nvSpPr>
        <p:spPr>
          <a:xfrm>
            <a:off x="7328340" y="1227018"/>
            <a:ext cx="2079597" cy="1492244"/>
          </a:xfrm>
          <a:prstGeom prst="rect">
            <a:avLst/>
          </a:prstGeom>
        </p:spPr>
        <p:txBody>
          <a:bodyPr lIns="0" tIns="0" rIns="0" bIns="0"/>
          <a:lstStyle>
            <a:lvl1pPr>
              <a:buNone/>
              <a:defRPr sz="1067"/>
            </a:lvl1pPr>
          </a:lstStyle>
          <a:p>
            <a:endParaRPr lang="en-US"/>
          </a:p>
        </p:txBody>
      </p:sp>
      <p:sp>
        <p:nvSpPr>
          <p:cNvPr id="19" name="Picture Placeholder 92">
            <a:extLst>
              <a:ext uri="{FF2B5EF4-FFF2-40B4-BE49-F238E27FC236}">
                <a16:creationId xmlns:a16="http://schemas.microsoft.com/office/drawing/2014/main" id="{9EA07B79-569C-8D46-A12E-EA04ABB5A335}"/>
              </a:ext>
            </a:extLst>
          </p:cNvPr>
          <p:cNvSpPr>
            <a:spLocks noGrp="1"/>
          </p:cNvSpPr>
          <p:nvPr>
            <p:ph type="pic" sz="quarter" idx="30"/>
          </p:nvPr>
        </p:nvSpPr>
        <p:spPr>
          <a:xfrm>
            <a:off x="476576" y="2966869"/>
            <a:ext cx="2079597" cy="1492244"/>
          </a:xfrm>
          <a:prstGeom prst="rect">
            <a:avLst/>
          </a:prstGeom>
        </p:spPr>
        <p:txBody>
          <a:bodyPr lIns="0" tIns="0" rIns="0" bIns="0"/>
          <a:lstStyle>
            <a:lvl1pPr>
              <a:buNone/>
              <a:defRPr sz="1067"/>
            </a:lvl1pPr>
          </a:lstStyle>
          <a:p>
            <a:endParaRPr lang="en-US"/>
          </a:p>
        </p:txBody>
      </p:sp>
      <p:sp>
        <p:nvSpPr>
          <p:cNvPr id="20" name="Picture Placeholder 92">
            <a:extLst>
              <a:ext uri="{FF2B5EF4-FFF2-40B4-BE49-F238E27FC236}">
                <a16:creationId xmlns:a16="http://schemas.microsoft.com/office/drawing/2014/main" id="{5332EA91-C492-074A-B416-D2C85BCC6AEF}"/>
              </a:ext>
            </a:extLst>
          </p:cNvPr>
          <p:cNvSpPr>
            <a:spLocks noGrp="1"/>
          </p:cNvSpPr>
          <p:nvPr>
            <p:ph type="pic" sz="quarter" idx="31"/>
          </p:nvPr>
        </p:nvSpPr>
        <p:spPr>
          <a:xfrm>
            <a:off x="2760497" y="2966869"/>
            <a:ext cx="2079597" cy="1492244"/>
          </a:xfrm>
          <a:prstGeom prst="rect">
            <a:avLst/>
          </a:prstGeom>
        </p:spPr>
        <p:txBody>
          <a:bodyPr lIns="0" tIns="0" rIns="0" bIns="0"/>
          <a:lstStyle>
            <a:lvl1pPr>
              <a:buNone/>
              <a:defRPr sz="1067"/>
            </a:lvl1pPr>
          </a:lstStyle>
          <a:p>
            <a:endParaRPr lang="en-US"/>
          </a:p>
        </p:txBody>
      </p:sp>
      <p:sp>
        <p:nvSpPr>
          <p:cNvPr id="21" name="Picture Placeholder 92">
            <a:extLst>
              <a:ext uri="{FF2B5EF4-FFF2-40B4-BE49-F238E27FC236}">
                <a16:creationId xmlns:a16="http://schemas.microsoft.com/office/drawing/2014/main" id="{7DFAEA0D-00DE-AF49-B578-317431FCB0C0}"/>
              </a:ext>
            </a:extLst>
          </p:cNvPr>
          <p:cNvSpPr>
            <a:spLocks noGrp="1"/>
          </p:cNvSpPr>
          <p:nvPr>
            <p:ph type="pic" sz="quarter" idx="32"/>
          </p:nvPr>
        </p:nvSpPr>
        <p:spPr>
          <a:xfrm>
            <a:off x="5044419" y="2966869"/>
            <a:ext cx="2079597" cy="1492244"/>
          </a:xfrm>
          <a:prstGeom prst="rect">
            <a:avLst/>
          </a:prstGeom>
        </p:spPr>
        <p:txBody>
          <a:bodyPr lIns="0" tIns="0" rIns="0" bIns="0"/>
          <a:lstStyle>
            <a:lvl1pPr>
              <a:buNone/>
              <a:defRPr sz="1067"/>
            </a:lvl1pPr>
          </a:lstStyle>
          <a:p>
            <a:endParaRPr lang="en-US"/>
          </a:p>
        </p:txBody>
      </p:sp>
      <p:sp>
        <p:nvSpPr>
          <p:cNvPr id="22" name="Picture Placeholder 92">
            <a:extLst>
              <a:ext uri="{FF2B5EF4-FFF2-40B4-BE49-F238E27FC236}">
                <a16:creationId xmlns:a16="http://schemas.microsoft.com/office/drawing/2014/main" id="{63820B4C-5307-7949-814C-6443DB28075C}"/>
              </a:ext>
            </a:extLst>
          </p:cNvPr>
          <p:cNvSpPr>
            <a:spLocks noGrp="1"/>
          </p:cNvSpPr>
          <p:nvPr>
            <p:ph type="pic" sz="quarter" idx="33"/>
          </p:nvPr>
        </p:nvSpPr>
        <p:spPr>
          <a:xfrm>
            <a:off x="9612259" y="2965506"/>
            <a:ext cx="2079597" cy="1492244"/>
          </a:xfrm>
          <a:prstGeom prst="rect">
            <a:avLst/>
          </a:prstGeom>
        </p:spPr>
        <p:txBody>
          <a:bodyPr lIns="0" tIns="0" rIns="0" bIns="0"/>
          <a:lstStyle>
            <a:lvl1pPr>
              <a:buNone/>
              <a:defRPr sz="1067"/>
            </a:lvl1pPr>
          </a:lstStyle>
          <a:p>
            <a:endParaRPr lang="en-US"/>
          </a:p>
        </p:txBody>
      </p:sp>
      <p:sp>
        <p:nvSpPr>
          <p:cNvPr id="28" name="Picture Placeholder 92">
            <a:extLst>
              <a:ext uri="{FF2B5EF4-FFF2-40B4-BE49-F238E27FC236}">
                <a16:creationId xmlns:a16="http://schemas.microsoft.com/office/drawing/2014/main" id="{D35758A1-4283-C345-B176-AE191B32DCD5}"/>
              </a:ext>
            </a:extLst>
          </p:cNvPr>
          <p:cNvSpPr>
            <a:spLocks noGrp="1"/>
          </p:cNvSpPr>
          <p:nvPr>
            <p:ph type="pic" sz="quarter" idx="34"/>
          </p:nvPr>
        </p:nvSpPr>
        <p:spPr>
          <a:xfrm>
            <a:off x="7328340" y="2965507"/>
            <a:ext cx="2079597" cy="1492244"/>
          </a:xfrm>
          <a:prstGeom prst="rect">
            <a:avLst/>
          </a:prstGeom>
        </p:spPr>
        <p:txBody>
          <a:bodyPr lIns="0" tIns="0" rIns="0" bIns="0"/>
          <a:lstStyle>
            <a:lvl1pPr>
              <a:buNone/>
              <a:defRPr sz="1067"/>
            </a:lvl1pPr>
          </a:lstStyle>
          <a:p>
            <a:endParaRPr lang="en-US"/>
          </a:p>
        </p:txBody>
      </p:sp>
      <p:sp>
        <p:nvSpPr>
          <p:cNvPr id="29" name="Picture Placeholder 92">
            <a:extLst>
              <a:ext uri="{FF2B5EF4-FFF2-40B4-BE49-F238E27FC236}">
                <a16:creationId xmlns:a16="http://schemas.microsoft.com/office/drawing/2014/main" id="{7CA4D194-A285-704E-B951-6043028FABB9}"/>
              </a:ext>
            </a:extLst>
          </p:cNvPr>
          <p:cNvSpPr>
            <a:spLocks noGrp="1"/>
          </p:cNvSpPr>
          <p:nvPr>
            <p:ph type="pic" sz="quarter" idx="35"/>
          </p:nvPr>
        </p:nvSpPr>
        <p:spPr>
          <a:xfrm>
            <a:off x="476576" y="4694069"/>
            <a:ext cx="2079597" cy="1492244"/>
          </a:xfrm>
          <a:prstGeom prst="rect">
            <a:avLst/>
          </a:prstGeom>
        </p:spPr>
        <p:txBody>
          <a:bodyPr lIns="0" tIns="0" rIns="0" bIns="0"/>
          <a:lstStyle>
            <a:lvl1pPr>
              <a:buNone/>
              <a:defRPr sz="1067"/>
            </a:lvl1pPr>
          </a:lstStyle>
          <a:p>
            <a:endParaRPr lang="en-US"/>
          </a:p>
        </p:txBody>
      </p:sp>
      <p:sp>
        <p:nvSpPr>
          <p:cNvPr id="30" name="Picture Placeholder 92">
            <a:extLst>
              <a:ext uri="{FF2B5EF4-FFF2-40B4-BE49-F238E27FC236}">
                <a16:creationId xmlns:a16="http://schemas.microsoft.com/office/drawing/2014/main" id="{4D3A2DBC-FCE4-E345-9975-F6C8D1B00EEB}"/>
              </a:ext>
            </a:extLst>
          </p:cNvPr>
          <p:cNvSpPr>
            <a:spLocks noGrp="1"/>
          </p:cNvSpPr>
          <p:nvPr>
            <p:ph type="pic" sz="quarter" idx="36"/>
          </p:nvPr>
        </p:nvSpPr>
        <p:spPr>
          <a:xfrm>
            <a:off x="2760497" y="4694069"/>
            <a:ext cx="2079597" cy="1492244"/>
          </a:xfrm>
          <a:prstGeom prst="rect">
            <a:avLst/>
          </a:prstGeom>
        </p:spPr>
        <p:txBody>
          <a:bodyPr lIns="0" tIns="0" rIns="0" bIns="0"/>
          <a:lstStyle>
            <a:lvl1pPr>
              <a:buNone/>
              <a:defRPr sz="1067"/>
            </a:lvl1pPr>
          </a:lstStyle>
          <a:p>
            <a:endParaRPr lang="en-US"/>
          </a:p>
        </p:txBody>
      </p:sp>
      <p:sp>
        <p:nvSpPr>
          <p:cNvPr id="31" name="Picture Placeholder 92">
            <a:extLst>
              <a:ext uri="{FF2B5EF4-FFF2-40B4-BE49-F238E27FC236}">
                <a16:creationId xmlns:a16="http://schemas.microsoft.com/office/drawing/2014/main" id="{CA403D7B-2154-A444-910B-CD2B66FBF63A}"/>
              </a:ext>
            </a:extLst>
          </p:cNvPr>
          <p:cNvSpPr>
            <a:spLocks noGrp="1"/>
          </p:cNvSpPr>
          <p:nvPr>
            <p:ph type="pic" sz="quarter" idx="37"/>
          </p:nvPr>
        </p:nvSpPr>
        <p:spPr>
          <a:xfrm>
            <a:off x="5044419" y="4694069"/>
            <a:ext cx="2079597" cy="1492244"/>
          </a:xfrm>
          <a:prstGeom prst="rect">
            <a:avLst/>
          </a:prstGeom>
        </p:spPr>
        <p:txBody>
          <a:bodyPr lIns="0" tIns="0" rIns="0" bIns="0"/>
          <a:lstStyle>
            <a:lvl1pPr>
              <a:buNone/>
              <a:defRPr sz="1067"/>
            </a:lvl1pPr>
          </a:lstStyle>
          <a:p>
            <a:endParaRPr lang="en-US"/>
          </a:p>
        </p:txBody>
      </p:sp>
      <p:sp>
        <p:nvSpPr>
          <p:cNvPr id="32" name="Picture Placeholder 92">
            <a:extLst>
              <a:ext uri="{FF2B5EF4-FFF2-40B4-BE49-F238E27FC236}">
                <a16:creationId xmlns:a16="http://schemas.microsoft.com/office/drawing/2014/main" id="{090D041C-697D-AF46-80B8-3D671A6033FA}"/>
              </a:ext>
            </a:extLst>
          </p:cNvPr>
          <p:cNvSpPr>
            <a:spLocks noGrp="1"/>
          </p:cNvSpPr>
          <p:nvPr>
            <p:ph type="pic" sz="quarter" idx="38"/>
          </p:nvPr>
        </p:nvSpPr>
        <p:spPr>
          <a:xfrm>
            <a:off x="9612259" y="4692706"/>
            <a:ext cx="2079597" cy="1492244"/>
          </a:xfrm>
          <a:prstGeom prst="rect">
            <a:avLst/>
          </a:prstGeom>
        </p:spPr>
        <p:txBody>
          <a:bodyPr lIns="0" tIns="0" rIns="0" bIns="0"/>
          <a:lstStyle>
            <a:lvl1pPr>
              <a:buNone/>
              <a:defRPr sz="1067"/>
            </a:lvl1pPr>
          </a:lstStyle>
          <a:p>
            <a:endParaRPr lang="en-US"/>
          </a:p>
        </p:txBody>
      </p:sp>
      <p:sp>
        <p:nvSpPr>
          <p:cNvPr id="33" name="Picture Placeholder 92">
            <a:extLst>
              <a:ext uri="{FF2B5EF4-FFF2-40B4-BE49-F238E27FC236}">
                <a16:creationId xmlns:a16="http://schemas.microsoft.com/office/drawing/2014/main" id="{8C7BCE76-0B31-5D44-BD65-D75316DD7B18}"/>
              </a:ext>
            </a:extLst>
          </p:cNvPr>
          <p:cNvSpPr>
            <a:spLocks noGrp="1"/>
          </p:cNvSpPr>
          <p:nvPr>
            <p:ph type="pic" sz="quarter" idx="39"/>
          </p:nvPr>
        </p:nvSpPr>
        <p:spPr>
          <a:xfrm>
            <a:off x="7328340" y="4692707"/>
            <a:ext cx="2079597" cy="1492244"/>
          </a:xfrm>
          <a:prstGeom prst="rect">
            <a:avLst/>
          </a:prstGeom>
        </p:spPr>
        <p:txBody>
          <a:bodyPr lIns="0" tIns="0" rIns="0" bIns="0"/>
          <a:lstStyle>
            <a:lvl1pPr>
              <a:buNone/>
              <a:defRPr sz="1067"/>
            </a:lvl1pPr>
          </a:lstStyle>
          <a:p>
            <a:endParaRPr lang="en-US"/>
          </a:p>
        </p:txBody>
      </p:sp>
    </p:spTree>
    <p:extLst>
      <p:ext uri="{BB962C8B-B14F-4D97-AF65-F5344CB8AC3E}">
        <p14:creationId xmlns:p14="http://schemas.microsoft.com/office/powerpoint/2010/main" val="823375278"/>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5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8" y="451914"/>
            <a:ext cx="8737535" cy="299879"/>
          </a:xfrm>
          <a:prstGeom prst="rect">
            <a:avLst/>
          </a:prstGeom>
        </p:spPr>
        <p:txBody>
          <a:bodyPr lIns="0" tIns="0" rIns="0" bIns="0"/>
          <a:lstStyle>
            <a:lvl1pPr>
              <a:defRPr lang="en-US" sz="2500" b="1" kern="1200" dirty="0">
                <a:solidFill>
                  <a:srgbClr val="253746"/>
                </a:solidFill>
                <a:latin typeface="Arial" panose="020B0604020202020204" pitchFamily="34" charset="0"/>
                <a:ea typeface="+mj-ea"/>
                <a:cs typeface="Arial" panose="020B0604020202020204" pitchFamily="34" charset="0"/>
              </a:defRPr>
            </a:lvl1pPr>
          </a:lstStyle>
          <a:p>
            <a:r>
              <a:rPr lang="en-US"/>
              <a:t>Click to edit title</a:t>
            </a:r>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8" y="864064"/>
            <a:ext cx="8737535" cy="276565"/>
          </a:xfrm>
          <a:prstGeom prst="rect">
            <a:avLst/>
          </a:prstGeom>
        </p:spPr>
        <p:txBody>
          <a:bodyPr lIns="0" tIns="0" rIns="0" bIns="0"/>
          <a:lstStyle>
            <a:lvl1pPr marL="0" indent="0">
              <a:buNone/>
              <a:defRPr lang="en-US" sz="2000" b="0" kern="1200" dirty="0" smtClean="0">
                <a:solidFill>
                  <a:srgbClr val="253746"/>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7" name="Text Placeholder 2">
            <a:extLst>
              <a:ext uri="{FF2B5EF4-FFF2-40B4-BE49-F238E27FC236}">
                <a16:creationId xmlns:a16="http://schemas.microsoft.com/office/drawing/2014/main" id="{F786D4C6-3F45-4E9D-9D8F-8CC645EFA17B}"/>
              </a:ext>
            </a:extLst>
          </p:cNvPr>
          <p:cNvSpPr>
            <a:spLocks noGrp="1"/>
          </p:cNvSpPr>
          <p:nvPr>
            <p:ph type="body" sz="quarter" idx="10"/>
          </p:nvPr>
        </p:nvSpPr>
        <p:spPr>
          <a:xfrm>
            <a:off x="515795" y="1542690"/>
            <a:ext cx="11163600" cy="4679209"/>
          </a:xfrm>
          <a:prstGeom prst="rect">
            <a:avLst/>
          </a:prstGeom>
        </p:spPr>
        <p:txBody>
          <a:bodyPr/>
          <a:lstStyle>
            <a:lvl1pPr>
              <a:buClr>
                <a:schemeClr val="tx2"/>
              </a:buClr>
              <a:defRPr sz="1400">
                <a:solidFill>
                  <a:srgbClr val="44D6AC"/>
                </a:solidFill>
              </a:defRPr>
            </a:lvl1pPr>
            <a:lvl2pPr>
              <a:buClr>
                <a:schemeClr val="tx2"/>
              </a:buClr>
              <a:defRPr sz="1400">
                <a:solidFill>
                  <a:srgbClr val="44D6AC"/>
                </a:solidFill>
              </a:defRPr>
            </a:lvl2pPr>
            <a:lvl3pPr>
              <a:buClr>
                <a:schemeClr val="tx2"/>
              </a:buClr>
              <a:defRPr sz="1400">
                <a:solidFill>
                  <a:srgbClr val="44D6AC"/>
                </a:solidFill>
              </a:defRPr>
            </a:lvl3pPr>
            <a:lvl4pPr>
              <a:buClr>
                <a:schemeClr val="tx2"/>
              </a:buClr>
              <a:defRPr sz="1400">
                <a:solidFill>
                  <a:srgbClr val="44D6AC"/>
                </a:solidFill>
              </a:defRPr>
            </a:lvl4pPr>
            <a:lvl5pPr>
              <a:buClr>
                <a:schemeClr val="tx2"/>
              </a:buClr>
              <a:defRPr sz="1400">
                <a:solidFill>
                  <a:srgbClr val="44D6A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0408891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4" y="6388342"/>
            <a:ext cx="2053268" cy="234936"/>
          </a:xfrm>
          <a:prstGeom prst="rect">
            <a:avLst/>
          </a:prstGeom>
        </p:spPr>
        <p:txBody>
          <a:bodyPr vert="horz" wrap="square" lIns="0" tIns="0" rIns="0" bIns="0" rtlCol="0">
            <a:spAutoFit/>
          </a:bodyPr>
          <a:lstStyle/>
          <a:p>
            <a:pPr marL="7701">
              <a:lnSpc>
                <a:spcPts val="2155"/>
              </a:lnSpc>
            </a:pPr>
            <a:r>
              <a:rPr lang="en-GB" sz="800" b="1" spc="7">
                <a:solidFill>
                  <a:srgbClr val="6300FF"/>
                </a:solidFill>
                <a:latin typeface="Arial"/>
                <a:cs typeface="Arial"/>
              </a:rPr>
              <a:t>TII </a:t>
            </a:r>
            <a:r>
              <a:rPr lang="en-GB" sz="800" spc="7">
                <a:solidFill>
                  <a:srgbClr val="6300FF"/>
                </a:solidFill>
                <a:latin typeface="Arial"/>
                <a:cs typeface="Arial"/>
              </a:rPr>
              <a:t>– Technology Innovation Institute</a:t>
            </a:r>
            <a:endParaRPr sz="800">
              <a:solidFill>
                <a:srgbClr val="6300FF"/>
              </a:solidFill>
              <a:latin typeface="Arial"/>
              <a:cs typeface="Arial"/>
            </a:endParaRPr>
          </a:p>
        </p:txBody>
      </p:sp>
      <p:sp>
        <p:nvSpPr>
          <p:cNvPr id="4" name="Text Placeholder 94">
            <a:extLst>
              <a:ext uri="{FF2B5EF4-FFF2-40B4-BE49-F238E27FC236}">
                <a16:creationId xmlns:a16="http://schemas.microsoft.com/office/drawing/2014/main" id="{029028F2-52F8-D261-9AD0-9ECA6A72F17E}"/>
              </a:ext>
            </a:extLst>
          </p:cNvPr>
          <p:cNvSpPr>
            <a:spLocks noGrp="1"/>
          </p:cNvSpPr>
          <p:nvPr>
            <p:ph type="body" sz="quarter" idx="19" hasCustomPrompt="1"/>
          </p:nvPr>
        </p:nvSpPr>
        <p:spPr>
          <a:xfrm>
            <a:off x="2273051" y="6506260"/>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800"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Tree>
    <p:extLst>
      <p:ext uri="{BB962C8B-B14F-4D97-AF65-F5344CB8AC3E}">
        <p14:creationId xmlns:p14="http://schemas.microsoft.com/office/powerpoint/2010/main" val="18820295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hite Bod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A772-AD33-9843-86AA-B34C983DF18A}"/>
              </a:ext>
            </a:extLst>
          </p:cNvPr>
          <p:cNvSpPr>
            <a:spLocks noGrp="1"/>
          </p:cNvSpPr>
          <p:nvPr>
            <p:ph type="title"/>
          </p:nvPr>
        </p:nvSpPr>
        <p:spPr>
          <a:xfrm>
            <a:off x="486733" y="469901"/>
            <a:ext cx="11205124" cy="338876"/>
          </a:xfrm>
        </p:spPr>
        <p:txBody>
          <a:bodyPr/>
          <a:lstStyle/>
          <a:p>
            <a:r>
              <a:rPr lang="en-US"/>
              <a:t>Click to edit Master title style</a:t>
            </a:r>
          </a:p>
        </p:txBody>
      </p:sp>
      <p:sp>
        <p:nvSpPr>
          <p:cNvPr id="15" name="Text Placeholder 94">
            <a:extLst>
              <a:ext uri="{FF2B5EF4-FFF2-40B4-BE49-F238E27FC236}">
                <a16:creationId xmlns:a16="http://schemas.microsoft.com/office/drawing/2014/main" id="{13F41F20-38AA-ED43-B4CB-14C2E8EA14E9}"/>
              </a:ext>
            </a:extLst>
          </p:cNvPr>
          <p:cNvSpPr>
            <a:spLocks noGrp="1"/>
          </p:cNvSpPr>
          <p:nvPr>
            <p:ph type="body" sz="quarter" idx="18"/>
          </p:nvPr>
        </p:nvSpPr>
        <p:spPr>
          <a:xfrm>
            <a:off x="486733"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6" name="Text Placeholder 94">
            <a:extLst>
              <a:ext uri="{FF2B5EF4-FFF2-40B4-BE49-F238E27FC236}">
                <a16:creationId xmlns:a16="http://schemas.microsoft.com/office/drawing/2014/main" id="{48EA12B7-EADF-9B42-A556-948CFD163203}"/>
              </a:ext>
            </a:extLst>
          </p:cNvPr>
          <p:cNvSpPr>
            <a:spLocks noGrp="1"/>
          </p:cNvSpPr>
          <p:nvPr>
            <p:ph type="body" sz="quarter" idx="19"/>
          </p:nvPr>
        </p:nvSpPr>
        <p:spPr>
          <a:xfrm>
            <a:off x="32794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7" name="Text Placeholder 94">
            <a:extLst>
              <a:ext uri="{FF2B5EF4-FFF2-40B4-BE49-F238E27FC236}">
                <a16:creationId xmlns:a16="http://schemas.microsoft.com/office/drawing/2014/main" id="{FF2290C5-73A4-7249-8732-9501C1181ED6}"/>
              </a:ext>
            </a:extLst>
          </p:cNvPr>
          <p:cNvSpPr>
            <a:spLocks noGrp="1"/>
          </p:cNvSpPr>
          <p:nvPr>
            <p:ph type="body" sz="quarter" idx="20"/>
          </p:nvPr>
        </p:nvSpPr>
        <p:spPr>
          <a:xfrm>
            <a:off x="6082374"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8" name="Text Placeholder 94">
            <a:extLst>
              <a:ext uri="{FF2B5EF4-FFF2-40B4-BE49-F238E27FC236}">
                <a16:creationId xmlns:a16="http://schemas.microsoft.com/office/drawing/2014/main" id="{4E115B13-E818-664E-BE6A-FB1C4E4710B3}"/>
              </a:ext>
            </a:extLst>
          </p:cNvPr>
          <p:cNvSpPr>
            <a:spLocks noGrp="1"/>
          </p:cNvSpPr>
          <p:nvPr>
            <p:ph type="body" sz="quarter" idx="21"/>
          </p:nvPr>
        </p:nvSpPr>
        <p:spPr>
          <a:xfrm>
            <a:off x="8885274"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0AC46195-421E-7F43-82D2-DED2C7AC0857}"/>
              </a:ext>
            </a:extLst>
          </p:cNvPr>
          <p:cNvSpPr>
            <a:spLocks noGrp="1"/>
          </p:cNvSpPr>
          <p:nvPr>
            <p:ph type="pic" sz="quarter" idx="17"/>
          </p:nvPr>
        </p:nvSpPr>
        <p:spPr>
          <a:xfrm>
            <a:off x="486732" y="2616200"/>
            <a:ext cx="772800" cy="772800"/>
          </a:xfrm>
          <a:prstGeom prst="rect">
            <a:avLst/>
          </a:prstGeom>
        </p:spPr>
        <p:txBody>
          <a:bodyPr lIns="0" tIns="0" rIns="0" bIns="0"/>
          <a:lstStyle>
            <a:lvl1pPr>
              <a:buNone/>
              <a:defRPr sz="1067"/>
            </a:lvl1pPr>
          </a:lstStyle>
          <a:p>
            <a:endParaRPr lang="en-US"/>
          </a:p>
        </p:txBody>
      </p:sp>
      <p:sp>
        <p:nvSpPr>
          <p:cNvPr id="26" name="Picture Placeholder 92">
            <a:extLst>
              <a:ext uri="{FF2B5EF4-FFF2-40B4-BE49-F238E27FC236}">
                <a16:creationId xmlns:a16="http://schemas.microsoft.com/office/drawing/2014/main" id="{04BC338E-58B9-954D-8974-018D44E17F5A}"/>
              </a:ext>
            </a:extLst>
          </p:cNvPr>
          <p:cNvSpPr>
            <a:spLocks noGrp="1"/>
          </p:cNvSpPr>
          <p:nvPr>
            <p:ph type="pic" sz="quarter" idx="22"/>
          </p:nvPr>
        </p:nvSpPr>
        <p:spPr>
          <a:xfrm>
            <a:off x="3279475" y="2616200"/>
            <a:ext cx="772800" cy="772800"/>
          </a:xfrm>
          <a:prstGeom prst="rect">
            <a:avLst/>
          </a:prstGeom>
        </p:spPr>
        <p:txBody>
          <a:bodyPr lIns="0" tIns="0" rIns="0" bIns="0"/>
          <a:lstStyle>
            <a:lvl1pPr>
              <a:buNone/>
              <a:defRPr sz="1067"/>
            </a:lvl1pPr>
          </a:lstStyle>
          <a:p>
            <a:endParaRPr lang="en-US"/>
          </a:p>
        </p:txBody>
      </p:sp>
      <p:sp>
        <p:nvSpPr>
          <p:cNvPr id="27" name="Picture Placeholder 92">
            <a:extLst>
              <a:ext uri="{FF2B5EF4-FFF2-40B4-BE49-F238E27FC236}">
                <a16:creationId xmlns:a16="http://schemas.microsoft.com/office/drawing/2014/main" id="{48676F40-F746-7448-ABF9-0552E2B12EA9}"/>
              </a:ext>
            </a:extLst>
          </p:cNvPr>
          <p:cNvSpPr>
            <a:spLocks noGrp="1"/>
          </p:cNvSpPr>
          <p:nvPr>
            <p:ph type="pic" sz="quarter" idx="23"/>
          </p:nvPr>
        </p:nvSpPr>
        <p:spPr>
          <a:xfrm>
            <a:off x="6082373" y="2616200"/>
            <a:ext cx="772800" cy="772800"/>
          </a:xfrm>
          <a:prstGeom prst="rect">
            <a:avLst/>
          </a:prstGeom>
        </p:spPr>
        <p:txBody>
          <a:bodyPr lIns="0" tIns="0" rIns="0" bIns="0"/>
          <a:lstStyle>
            <a:lvl1pPr>
              <a:buNone/>
              <a:defRPr sz="1067"/>
            </a:lvl1pPr>
          </a:lstStyle>
          <a:p>
            <a:endParaRPr lang="en-US"/>
          </a:p>
        </p:txBody>
      </p:sp>
      <p:sp>
        <p:nvSpPr>
          <p:cNvPr id="28" name="Picture Placeholder 92">
            <a:extLst>
              <a:ext uri="{FF2B5EF4-FFF2-40B4-BE49-F238E27FC236}">
                <a16:creationId xmlns:a16="http://schemas.microsoft.com/office/drawing/2014/main" id="{FABDB13D-0BB6-D545-82BF-0A66831EAE86}"/>
              </a:ext>
            </a:extLst>
          </p:cNvPr>
          <p:cNvSpPr>
            <a:spLocks noGrp="1"/>
          </p:cNvSpPr>
          <p:nvPr>
            <p:ph type="pic" sz="quarter" idx="24"/>
          </p:nvPr>
        </p:nvSpPr>
        <p:spPr>
          <a:xfrm>
            <a:off x="8885273" y="2616200"/>
            <a:ext cx="772800" cy="772800"/>
          </a:xfrm>
          <a:prstGeom prst="rect">
            <a:avLst/>
          </a:prstGeom>
        </p:spPr>
        <p:txBody>
          <a:bodyPr lIns="0" tIns="0" rIns="0" bIns="0"/>
          <a:lstStyle>
            <a:lvl1pPr>
              <a:buNone/>
              <a:defRPr sz="1067"/>
            </a:lvl1pPr>
          </a:lstStyle>
          <a:p>
            <a:endParaRPr lang="en-US"/>
          </a:p>
        </p:txBody>
      </p:sp>
      <p:sp>
        <p:nvSpPr>
          <p:cNvPr id="12" name="object 37">
            <a:extLst>
              <a:ext uri="{FF2B5EF4-FFF2-40B4-BE49-F238E27FC236}">
                <a16:creationId xmlns:a16="http://schemas.microsoft.com/office/drawing/2014/main" id="{65B8741C-D315-B54C-81D2-1D67112AF144}"/>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4" name="Text Placeholder 94">
            <a:extLst>
              <a:ext uri="{FF2B5EF4-FFF2-40B4-BE49-F238E27FC236}">
                <a16:creationId xmlns:a16="http://schemas.microsoft.com/office/drawing/2014/main" id="{92FFFC2F-F15D-114B-AF82-9538A52C227E}"/>
              </a:ext>
            </a:extLst>
          </p:cNvPr>
          <p:cNvSpPr>
            <a:spLocks noGrp="1"/>
          </p:cNvSpPr>
          <p:nvPr>
            <p:ph type="body" sz="quarter" idx="25"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310978528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White Bod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A772-AD33-9843-86AA-B34C983DF18A}"/>
              </a:ext>
            </a:extLst>
          </p:cNvPr>
          <p:cNvSpPr>
            <a:spLocks noGrp="1"/>
          </p:cNvSpPr>
          <p:nvPr>
            <p:ph type="title"/>
          </p:nvPr>
        </p:nvSpPr>
        <p:spPr>
          <a:xfrm>
            <a:off x="486734" y="469902"/>
            <a:ext cx="11205124" cy="338876"/>
          </a:xfrm>
        </p:spPr>
        <p:txBody>
          <a:bodyPr/>
          <a:lstStyle/>
          <a:p>
            <a:r>
              <a:rPr lang="en-US"/>
              <a:t>Click to edit Master title style</a:t>
            </a:r>
          </a:p>
        </p:txBody>
      </p:sp>
      <p:sp>
        <p:nvSpPr>
          <p:cNvPr id="15" name="Text Placeholder 94">
            <a:extLst>
              <a:ext uri="{FF2B5EF4-FFF2-40B4-BE49-F238E27FC236}">
                <a16:creationId xmlns:a16="http://schemas.microsoft.com/office/drawing/2014/main" id="{13F41F20-38AA-ED43-B4CB-14C2E8EA14E9}"/>
              </a:ext>
            </a:extLst>
          </p:cNvPr>
          <p:cNvSpPr>
            <a:spLocks noGrp="1"/>
          </p:cNvSpPr>
          <p:nvPr>
            <p:ph type="body" sz="quarter" idx="18"/>
          </p:nvPr>
        </p:nvSpPr>
        <p:spPr>
          <a:xfrm>
            <a:off x="486734"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6" name="Text Placeholder 94">
            <a:extLst>
              <a:ext uri="{FF2B5EF4-FFF2-40B4-BE49-F238E27FC236}">
                <a16:creationId xmlns:a16="http://schemas.microsoft.com/office/drawing/2014/main" id="{48EA12B7-EADF-9B42-A556-948CFD163203}"/>
              </a:ext>
            </a:extLst>
          </p:cNvPr>
          <p:cNvSpPr>
            <a:spLocks noGrp="1"/>
          </p:cNvSpPr>
          <p:nvPr>
            <p:ph type="body" sz="quarter" idx="19"/>
          </p:nvPr>
        </p:nvSpPr>
        <p:spPr>
          <a:xfrm>
            <a:off x="32794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7" name="Text Placeholder 94">
            <a:extLst>
              <a:ext uri="{FF2B5EF4-FFF2-40B4-BE49-F238E27FC236}">
                <a16:creationId xmlns:a16="http://schemas.microsoft.com/office/drawing/2014/main" id="{FF2290C5-73A4-7249-8732-9501C1181ED6}"/>
              </a:ext>
            </a:extLst>
          </p:cNvPr>
          <p:cNvSpPr>
            <a:spLocks noGrp="1"/>
          </p:cNvSpPr>
          <p:nvPr>
            <p:ph type="body" sz="quarter" idx="20"/>
          </p:nvPr>
        </p:nvSpPr>
        <p:spPr>
          <a:xfrm>
            <a:off x="60823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8" name="Text Placeholder 94">
            <a:extLst>
              <a:ext uri="{FF2B5EF4-FFF2-40B4-BE49-F238E27FC236}">
                <a16:creationId xmlns:a16="http://schemas.microsoft.com/office/drawing/2014/main" id="{4E115B13-E818-664E-BE6A-FB1C4E4710B3}"/>
              </a:ext>
            </a:extLst>
          </p:cNvPr>
          <p:cNvSpPr>
            <a:spLocks noGrp="1"/>
          </p:cNvSpPr>
          <p:nvPr>
            <p:ph type="body" sz="quarter" idx="21"/>
          </p:nvPr>
        </p:nvSpPr>
        <p:spPr>
          <a:xfrm>
            <a:off x="88852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0AC46195-421E-7F43-82D2-DED2C7AC0857}"/>
              </a:ext>
            </a:extLst>
          </p:cNvPr>
          <p:cNvSpPr>
            <a:spLocks noGrp="1"/>
          </p:cNvSpPr>
          <p:nvPr>
            <p:ph type="pic" sz="quarter" idx="17"/>
          </p:nvPr>
        </p:nvSpPr>
        <p:spPr>
          <a:xfrm>
            <a:off x="486732" y="2616200"/>
            <a:ext cx="772800" cy="772800"/>
          </a:xfrm>
          <a:prstGeom prst="rect">
            <a:avLst/>
          </a:prstGeom>
        </p:spPr>
        <p:txBody>
          <a:bodyPr lIns="0" tIns="0" rIns="0" bIns="0"/>
          <a:lstStyle>
            <a:lvl1pPr>
              <a:buNone/>
              <a:defRPr sz="1067"/>
            </a:lvl1pPr>
          </a:lstStyle>
          <a:p>
            <a:endParaRPr lang="en-US"/>
          </a:p>
        </p:txBody>
      </p:sp>
      <p:sp>
        <p:nvSpPr>
          <p:cNvPr id="26" name="Picture Placeholder 92">
            <a:extLst>
              <a:ext uri="{FF2B5EF4-FFF2-40B4-BE49-F238E27FC236}">
                <a16:creationId xmlns:a16="http://schemas.microsoft.com/office/drawing/2014/main" id="{04BC338E-58B9-954D-8974-018D44E17F5A}"/>
              </a:ext>
            </a:extLst>
          </p:cNvPr>
          <p:cNvSpPr>
            <a:spLocks noGrp="1"/>
          </p:cNvSpPr>
          <p:nvPr>
            <p:ph type="pic" sz="quarter" idx="22"/>
          </p:nvPr>
        </p:nvSpPr>
        <p:spPr>
          <a:xfrm>
            <a:off x="3279475" y="2616200"/>
            <a:ext cx="772800" cy="772800"/>
          </a:xfrm>
          <a:prstGeom prst="rect">
            <a:avLst/>
          </a:prstGeom>
        </p:spPr>
        <p:txBody>
          <a:bodyPr lIns="0" tIns="0" rIns="0" bIns="0"/>
          <a:lstStyle>
            <a:lvl1pPr>
              <a:buNone/>
              <a:defRPr sz="1067"/>
            </a:lvl1pPr>
          </a:lstStyle>
          <a:p>
            <a:endParaRPr lang="en-US"/>
          </a:p>
        </p:txBody>
      </p:sp>
      <p:sp>
        <p:nvSpPr>
          <p:cNvPr id="27" name="Picture Placeholder 92">
            <a:extLst>
              <a:ext uri="{FF2B5EF4-FFF2-40B4-BE49-F238E27FC236}">
                <a16:creationId xmlns:a16="http://schemas.microsoft.com/office/drawing/2014/main" id="{48676F40-F746-7448-ABF9-0552E2B12EA9}"/>
              </a:ext>
            </a:extLst>
          </p:cNvPr>
          <p:cNvSpPr>
            <a:spLocks noGrp="1"/>
          </p:cNvSpPr>
          <p:nvPr>
            <p:ph type="pic" sz="quarter" idx="23"/>
          </p:nvPr>
        </p:nvSpPr>
        <p:spPr>
          <a:xfrm>
            <a:off x="6082373" y="2616200"/>
            <a:ext cx="772800" cy="772800"/>
          </a:xfrm>
          <a:prstGeom prst="rect">
            <a:avLst/>
          </a:prstGeom>
        </p:spPr>
        <p:txBody>
          <a:bodyPr lIns="0" tIns="0" rIns="0" bIns="0"/>
          <a:lstStyle>
            <a:lvl1pPr>
              <a:buNone/>
              <a:defRPr sz="1067"/>
            </a:lvl1pPr>
          </a:lstStyle>
          <a:p>
            <a:endParaRPr lang="en-US"/>
          </a:p>
        </p:txBody>
      </p:sp>
      <p:sp>
        <p:nvSpPr>
          <p:cNvPr id="28" name="Picture Placeholder 92">
            <a:extLst>
              <a:ext uri="{FF2B5EF4-FFF2-40B4-BE49-F238E27FC236}">
                <a16:creationId xmlns:a16="http://schemas.microsoft.com/office/drawing/2014/main" id="{FABDB13D-0BB6-D545-82BF-0A66831EAE86}"/>
              </a:ext>
            </a:extLst>
          </p:cNvPr>
          <p:cNvSpPr>
            <a:spLocks noGrp="1"/>
          </p:cNvSpPr>
          <p:nvPr>
            <p:ph type="pic" sz="quarter" idx="24"/>
          </p:nvPr>
        </p:nvSpPr>
        <p:spPr>
          <a:xfrm>
            <a:off x="8885273" y="2616200"/>
            <a:ext cx="772800" cy="772800"/>
          </a:xfrm>
          <a:prstGeom prst="rect">
            <a:avLst/>
          </a:prstGeom>
        </p:spPr>
        <p:txBody>
          <a:bodyPr lIns="0" tIns="0" rIns="0" bIns="0"/>
          <a:lstStyle>
            <a:lvl1pPr>
              <a:buNone/>
              <a:defRPr sz="1067"/>
            </a:lvl1pPr>
          </a:lstStyle>
          <a:p>
            <a:endParaRPr lang="en-US"/>
          </a:p>
        </p:txBody>
      </p:sp>
      <p:sp>
        <p:nvSpPr>
          <p:cNvPr id="29" name="Text Placeholder 94">
            <a:extLst>
              <a:ext uri="{FF2B5EF4-FFF2-40B4-BE49-F238E27FC236}">
                <a16:creationId xmlns:a16="http://schemas.microsoft.com/office/drawing/2014/main" id="{2A4CB9EF-8AD3-B74C-A553-F2BE51417801}"/>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12" name="object 37">
            <a:extLst>
              <a:ext uri="{FF2B5EF4-FFF2-40B4-BE49-F238E27FC236}">
                <a16:creationId xmlns:a16="http://schemas.microsoft.com/office/drawing/2014/main" id="{65B8741C-D315-B54C-81D2-1D67112AF144}"/>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3" name="object 37">
            <a:extLst>
              <a:ext uri="{FF2B5EF4-FFF2-40B4-BE49-F238E27FC236}">
                <a16:creationId xmlns:a16="http://schemas.microsoft.com/office/drawing/2014/main" id="{5E26408E-E224-DE4E-8ACD-B1E78A2BAE8E}"/>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574213467"/>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White Body 3">
    <p:spTree>
      <p:nvGrpSpPr>
        <p:cNvPr id="1" name=""/>
        <p:cNvGrpSpPr/>
        <p:nvPr/>
      </p:nvGrpSpPr>
      <p:grpSpPr>
        <a:xfrm>
          <a:off x="0" y="0"/>
          <a:ext cx="0" cy="0"/>
          <a:chOff x="0" y="0"/>
          <a:chExt cx="0" cy="0"/>
        </a:xfrm>
      </p:grpSpPr>
      <p:sp>
        <p:nvSpPr>
          <p:cNvPr id="11" name="Picture Placeholder 92">
            <a:extLst>
              <a:ext uri="{FF2B5EF4-FFF2-40B4-BE49-F238E27FC236}">
                <a16:creationId xmlns:a16="http://schemas.microsoft.com/office/drawing/2014/main" id="{F1264E21-012F-5840-8414-50F90952AB76}"/>
              </a:ext>
            </a:extLst>
          </p:cNvPr>
          <p:cNvSpPr>
            <a:spLocks noGrp="1"/>
          </p:cNvSpPr>
          <p:nvPr>
            <p:ph type="pic" sz="quarter" idx="17"/>
          </p:nvPr>
        </p:nvSpPr>
        <p:spPr>
          <a:xfrm>
            <a:off x="6096001" y="0"/>
            <a:ext cx="6096001" cy="6858000"/>
          </a:xfrm>
          <a:prstGeom prst="rect">
            <a:avLst/>
          </a:prstGeom>
        </p:spPr>
        <p:txBody>
          <a:bodyPr lIns="0" tIns="0" rIns="0" bIns="0"/>
          <a:lstStyle>
            <a:lvl1pPr>
              <a:buNone/>
              <a:defRPr sz="1067"/>
            </a:lvl1pPr>
          </a:lstStyle>
          <a:p>
            <a:endParaRPr lang="en-US"/>
          </a:p>
        </p:txBody>
      </p:sp>
      <p:sp>
        <p:nvSpPr>
          <p:cNvPr id="2" name="Title 1">
            <a:extLst>
              <a:ext uri="{FF2B5EF4-FFF2-40B4-BE49-F238E27FC236}">
                <a16:creationId xmlns:a16="http://schemas.microsoft.com/office/drawing/2014/main" id="{500C096D-98F6-0746-98CA-02876FA393DF}"/>
              </a:ext>
            </a:extLst>
          </p:cNvPr>
          <p:cNvSpPr>
            <a:spLocks noGrp="1"/>
          </p:cNvSpPr>
          <p:nvPr>
            <p:ph type="title"/>
          </p:nvPr>
        </p:nvSpPr>
        <p:spPr>
          <a:xfrm>
            <a:off x="486734" y="469902"/>
            <a:ext cx="5279073" cy="338876"/>
          </a:xfrm>
        </p:spPr>
        <p:txBody>
          <a:bodyPr/>
          <a:lstStyle/>
          <a:p>
            <a:r>
              <a:rPr lang="en-US"/>
              <a:t>Click to edit Master title style</a:t>
            </a:r>
          </a:p>
        </p:txBody>
      </p:sp>
      <p:sp>
        <p:nvSpPr>
          <p:cNvPr id="9" name="Text Placeholder 94">
            <a:extLst>
              <a:ext uri="{FF2B5EF4-FFF2-40B4-BE49-F238E27FC236}">
                <a16:creationId xmlns:a16="http://schemas.microsoft.com/office/drawing/2014/main" id="{E1859806-822D-334A-9E43-9C85B8C44D3C}"/>
              </a:ext>
            </a:extLst>
          </p:cNvPr>
          <p:cNvSpPr>
            <a:spLocks noGrp="1"/>
          </p:cNvSpPr>
          <p:nvPr>
            <p:ph type="body" sz="quarter" idx="18"/>
          </p:nvPr>
        </p:nvSpPr>
        <p:spPr>
          <a:xfrm>
            <a:off x="476578" y="1579626"/>
            <a:ext cx="5279073"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5" name="object 37">
            <a:extLst>
              <a:ext uri="{FF2B5EF4-FFF2-40B4-BE49-F238E27FC236}">
                <a16:creationId xmlns:a16="http://schemas.microsoft.com/office/drawing/2014/main" id="{552BFB46-3117-DB4B-83C8-003F9EFC0B97}"/>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0" name="Text Placeholder 94">
            <a:extLst>
              <a:ext uri="{FF2B5EF4-FFF2-40B4-BE49-F238E27FC236}">
                <a16:creationId xmlns:a16="http://schemas.microsoft.com/office/drawing/2014/main" id="{0FCDCAEC-AB58-1049-840C-718150B6775F}"/>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12" name="object 37">
            <a:extLst>
              <a:ext uri="{FF2B5EF4-FFF2-40B4-BE49-F238E27FC236}">
                <a16:creationId xmlns:a16="http://schemas.microsoft.com/office/drawing/2014/main" id="{000E3E7A-5890-A84E-B800-65019BFEE67D}"/>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3" name="object 37">
            <a:extLst>
              <a:ext uri="{FF2B5EF4-FFF2-40B4-BE49-F238E27FC236}">
                <a16:creationId xmlns:a16="http://schemas.microsoft.com/office/drawing/2014/main" id="{D9E08D55-D53F-554D-8EFC-9D5B0136F6BE}"/>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3489974966"/>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White Bod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F7F2-F9A8-804C-985A-25F91731E15A}"/>
              </a:ext>
            </a:extLst>
          </p:cNvPr>
          <p:cNvSpPr>
            <a:spLocks noGrp="1"/>
          </p:cNvSpPr>
          <p:nvPr>
            <p:ph type="title"/>
          </p:nvPr>
        </p:nvSpPr>
        <p:spPr/>
        <p:txBody>
          <a:bodyPr/>
          <a:lstStyle/>
          <a:p>
            <a:r>
              <a:rPr lang="en-US"/>
              <a:t>Click to edit Master title style</a:t>
            </a:r>
          </a:p>
        </p:txBody>
      </p:sp>
      <p:sp>
        <p:nvSpPr>
          <p:cNvPr id="5" name="Text Placeholder 94">
            <a:extLst>
              <a:ext uri="{FF2B5EF4-FFF2-40B4-BE49-F238E27FC236}">
                <a16:creationId xmlns:a16="http://schemas.microsoft.com/office/drawing/2014/main" id="{FA510A7E-CFBA-274F-AF6C-94F76DDAF005}"/>
              </a:ext>
            </a:extLst>
          </p:cNvPr>
          <p:cNvSpPr>
            <a:spLocks noGrp="1"/>
          </p:cNvSpPr>
          <p:nvPr>
            <p:ph type="body" sz="quarter" idx="18"/>
          </p:nvPr>
        </p:nvSpPr>
        <p:spPr>
          <a:xfrm>
            <a:off x="476578" y="1579627"/>
            <a:ext cx="5279073" cy="33887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6" name="Content Placeholder 42">
            <a:extLst>
              <a:ext uri="{FF2B5EF4-FFF2-40B4-BE49-F238E27FC236}">
                <a16:creationId xmlns:a16="http://schemas.microsoft.com/office/drawing/2014/main" id="{D4450037-B19D-794B-919E-39FFFA28B0C9}"/>
              </a:ext>
            </a:extLst>
          </p:cNvPr>
          <p:cNvSpPr>
            <a:spLocks noGrp="1"/>
          </p:cNvSpPr>
          <p:nvPr>
            <p:ph sz="quarter" idx="20"/>
          </p:nvPr>
        </p:nvSpPr>
        <p:spPr>
          <a:xfrm>
            <a:off x="476576" y="2358639"/>
            <a:ext cx="11215280" cy="3807212"/>
          </a:xfrm>
          <a:prstGeom prst="rect">
            <a:avLst/>
          </a:prstGeom>
        </p:spPr>
        <p:txBody>
          <a:bodyPr lIns="0" tIns="0" rIns="0" bIns="0"/>
          <a:lstStyle>
            <a:lvl1pPr marL="0" indent="0">
              <a:lnSpc>
                <a:spcPct val="100000"/>
              </a:lnSpc>
              <a:buNone/>
              <a:tabLst/>
              <a:defRPr sz="1067">
                <a:solidFill>
                  <a:schemeClr val="tx1"/>
                </a:solidFill>
              </a:defRPr>
            </a:lvl1pPr>
          </a:lstStyle>
          <a:p>
            <a:pPr lvl="0"/>
            <a:endParaRPr lang="en-US"/>
          </a:p>
        </p:txBody>
      </p:sp>
      <p:sp>
        <p:nvSpPr>
          <p:cNvPr id="7" name="Text Placeholder 94">
            <a:extLst>
              <a:ext uri="{FF2B5EF4-FFF2-40B4-BE49-F238E27FC236}">
                <a16:creationId xmlns:a16="http://schemas.microsoft.com/office/drawing/2014/main" id="{7CCAA476-6CDC-E449-BA80-7D596064537B}"/>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8" name="object 37">
            <a:extLst>
              <a:ext uri="{FF2B5EF4-FFF2-40B4-BE49-F238E27FC236}">
                <a16:creationId xmlns:a16="http://schemas.microsoft.com/office/drawing/2014/main" id="{C7DBD443-B133-4D46-ABE2-0D0D167C532C}"/>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02BFEA1A-D510-F940-88DC-FE2F86C39C9B}"/>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3737971070"/>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White Body 5">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35D1A8-22AE-924B-85FB-FE35EC716FE2}"/>
              </a:ext>
            </a:extLst>
          </p:cNvPr>
          <p:cNvSpPr>
            <a:spLocks noGrp="1"/>
          </p:cNvSpPr>
          <p:nvPr>
            <p:ph type="title"/>
          </p:nvPr>
        </p:nvSpPr>
        <p:spPr/>
        <p:txBody>
          <a:bodyPr/>
          <a:lstStyle/>
          <a:p>
            <a:r>
              <a:rPr lang="pl-PL"/>
              <a:t>Kliknij, aby edytować styl</a:t>
            </a:r>
            <a:endParaRPr lang="x-none"/>
          </a:p>
        </p:txBody>
      </p:sp>
      <p:sp>
        <p:nvSpPr>
          <p:cNvPr id="24" name="Text Placeholder 94">
            <a:extLst>
              <a:ext uri="{FF2B5EF4-FFF2-40B4-BE49-F238E27FC236}">
                <a16:creationId xmlns:a16="http://schemas.microsoft.com/office/drawing/2014/main" id="{18720CB2-3263-1541-A822-E57B01E9C3A1}"/>
              </a:ext>
            </a:extLst>
          </p:cNvPr>
          <p:cNvSpPr>
            <a:spLocks noGrp="1"/>
          </p:cNvSpPr>
          <p:nvPr>
            <p:ph type="body" sz="quarter" idx="18"/>
          </p:nvPr>
        </p:nvSpPr>
        <p:spPr>
          <a:xfrm>
            <a:off x="615405" y="3217534"/>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2FEA35F8-A714-B84B-A6E0-0C44361C57E5}"/>
              </a:ext>
            </a:extLst>
          </p:cNvPr>
          <p:cNvSpPr>
            <a:spLocks noGrp="1"/>
          </p:cNvSpPr>
          <p:nvPr>
            <p:ph type="body" sz="quarter" idx="19"/>
          </p:nvPr>
        </p:nvSpPr>
        <p:spPr>
          <a:xfrm>
            <a:off x="2852445" y="3217534"/>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38BCA825-D058-C543-8CC4-9F3FB405A9BF}"/>
              </a:ext>
            </a:extLst>
          </p:cNvPr>
          <p:cNvSpPr>
            <a:spLocks noGrp="1"/>
          </p:cNvSpPr>
          <p:nvPr>
            <p:ph type="body" sz="quarter" idx="20"/>
          </p:nvPr>
        </p:nvSpPr>
        <p:spPr>
          <a:xfrm>
            <a:off x="5089484" y="3217534"/>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DAC011C4-98DC-B649-9CAE-FEAD54734A0A}"/>
              </a:ext>
            </a:extLst>
          </p:cNvPr>
          <p:cNvSpPr>
            <a:spLocks noGrp="1"/>
          </p:cNvSpPr>
          <p:nvPr>
            <p:ph type="body" sz="quarter" idx="21"/>
          </p:nvPr>
        </p:nvSpPr>
        <p:spPr>
          <a:xfrm>
            <a:off x="7326521" y="3217534"/>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40B23610-A73B-F741-A741-56D1E845B17D}"/>
              </a:ext>
            </a:extLst>
          </p:cNvPr>
          <p:cNvSpPr>
            <a:spLocks noGrp="1"/>
          </p:cNvSpPr>
          <p:nvPr>
            <p:ph type="body" sz="quarter" idx="22"/>
          </p:nvPr>
        </p:nvSpPr>
        <p:spPr>
          <a:xfrm>
            <a:off x="9563561" y="3217534"/>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D24BDD4D-E16F-F243-82B6-78D8C47ED0EB}"/>
              </a:ext>
            </a:extLst>
          </p:cNvPr>
          <p:cNvSpPr>
            <a:spLocks noGrp="1"/>
          </p:cNvSpPr>
          <p:nvPr>
            <p:ph type="body" sz="quarter" idx="23"/>
          </p:nvPr>
        </p:nvSpPr>
        <p:spPr>
          <a:xfrm>
            <a:off x="615405" y="5138350"/>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5" name="Text Placeholder 94">
            <a:extLst>
              <a:ext uri="{FF2B5EF4-FFF2-40B4-BE49-F238E27FC236}">
                <a16:creationId xmlns:a16="http://schemas.microsoft.com/office/drawing/2014/main" id="{10251CDE-8DD8-A142-9587-F1D32E6FC32A}"/>
              </a:ext>
            </a:extLst>
          </p:cNvPr>
          <p:cNvSpPr>
            <a:spLocks noGrp="1"/>
          </p:cNvSpPr>
          <p:nvPr>
            <p:ph type="body" sz="quarter" idx="24"/>
          </p:nvPr>
        </p:nvSpPr>
        <p:spPr>
          <a:xfrm>
            <a:off x="2852445" y="5138350"/>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6" name="Text Placeholder 94">
            <a:extLst>
              <a:ext uri="{FF2B5EF4-FFF2-40B4-BE49-F238E27FC236}">
                <a16:creationId xmlns:a16="http://schemas.microsoft.com/office/drawing/2014/main" id="{3AF4B612-75CF-E240-B30B-4D020B29831C}"/>
              </a:ext>
            </a:extLst>
          </p:cNvPr>
          <p:cNvSpPr>
            <a:spLocks noGrp="1"/>
          </p:cNvSpPr>
          <p:nvPr>
            <p:ph type="body" sz="quarter" idx="25"/>
          </p:nvPr>
        </p:nvSpPr>
        <p:spPr>
          <a:xfrm>
            <a:off x="5089484" y="5138350"/>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7" name="Text Placeholder 94">
            <a:extLst>
              <a:ext uri="{FF2B5EF4-FFF2-40B4-BE49-F238E27FC236}">
                <a16:creationId xmlns:a16="http://schemas.microsoft.com/office/drawing/2014/main" id="{36F4F366-FA09-864A-BA8D-DB9926E59394}"/>
              </a:ext>
            </a:extLst>
          </p:cNvPr>
          <p:cNvSpPr>
            <a:spLocks noGrp="1"/>
          </p:cNvSpPr>
          <p:nvPr>
            <p:ph type="body" sz="quarter" idx="26"/>
          </p:nvPr>
        </p:nvSpPr>
        <p:spPr>
          <a:xfrm>
            <a:off x="7326521" y="5138350"/>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8" name="Text Placeholder 94">
            <a:extLst>
              <a:ext uri="{FF2B5EF4-FFF2-40B4-BE49-F238E27FC236}">
                <a16:creationId xmlns:a16="http://schemas.microsoft.com/office/drawing/2014/main" id="{C564766B-C5FA-2C4D-AD98-5BD7F74A289E}"/>
              </a:ext>
            </a:extLst>
          </p:cNvPr>
          <p:cNvSpPr>
            <a:spLocks noGrp="1"/>
          </p:cNvSpPr>
          <p:nvPr>
            <p:ph type="body" sz="quarter" idx="27"/>
          </p:nvPr>
        </p:nvSpPr>
        <p:spPr>
          <a:xfrm>
            <a:off x="9563561" y="5138350"/>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9" name="Picture Placeholder 92">
            <a:extLst>
              <a:ext uri="{FF2B5EF4-FFF2-40B4-BE49-F238E27FC236}">
                <a16:creationId xmlns:a16="http://schemas.microsoft.com/office/drawing/2014/main" id="{2046BF6E-2CEF-C946-B054-C4C353E0D90D}"/>
              </a:ext>
            </a:extLst>
          </p:cNvPr>
          <p:cNvSpPr>
            <a:spLocks noGrp="1"/>
          </p:cNvSpPr>
          <p:nvPr>
            <p:ph type="pic" sz="quarter" idx="17"/>
          </p:nvPr>
        </p:nvSpPr>
        <p:spPr>
          <a:xfrm>
            <a:off x="1262447" y="2150595"/>
            <a:ext cx="710400" cy="710400"/>
          </a:xfrm>
          <a:prstGeom prst="rect">
            <a:avLst/>
          </a:prstGeom>
        </p:spPr>
        <p:txBody>
          <a:bodyPr lIns="0" tIns="0" rIns="0" bIns="0"/>
          <a:lstStyle>
            <a:lvl1pPr>
              <a:buNone/>
              <a:defRPr sz="1067"/>
            </a:lvl1pPr>
          </a:lstStyle>
          <a:p>
            <a:endParaRPr lang="en-US"/>
          </a:p>
        </p:txBody>
      </p:sp>
      <p:sp>
        <p:nvSpPr>
          <p:cNvPr id="40" name="Picture Placeholder 92">
            <a:extLst>
              <a:ext uri="{FF2B5EF4-FFF2-40B4-BE49-F238E27FC236}">
                <a16:creationId xmlns:a16="http://schemas.microsoft.com/office/drawing/2014/main" id="{F933B18B-621D-5847-B444-AA7A1F707C4D}"/>
              </a:ext>
            </a:extLst>
          </p:cNvPr>
          <p:cNvSpPr>
            <a:spLocks noGrp="1"/>
          </p:cNvSpPr>
          <p:nvPr>
            <p:ph type="pic" sz="quarter" idx="28"/>
          </p:nvPr>
        </p:nvSpPr>
        <p:spPr>
          <a:xfrm>
            <a:off x="3499485" y="2150595"/>
            <a:ext cx="710400" cy="710400"/>
          </a:xfrm>
          <a:prstGeom prst="rect">
            <a:avLst/>
          </a:prstGeom>
        </p:spPr>
        <p:txBody>
          <a:bodyPr lIns="0" tIns="0" rIns="0" bIns="0"/>
          <a:lstStyle>
            <a:lvl1pPr>
              <a:buNone/>
              <a:defRPr sz="1067"/>
            </a:lvl1pPr>
          </a:lstStyle>
          <a:p>
            <a:endParaRPr lang="en-US"/>
          </a:p>
        </p:txBody>
      </p:sp>
      <p:sp>
        <p:nvSpPr>
          <p:cNvPr id="41" name="Picture Placeholder 92">
            <a:extLst>
              <a:ext uri="{FF2B5EF4-FFF2-40B4-BE49-F238E27FC236}">
                <a16:creationId xmlns:a16="http://schemas.microsoft.com/office/drawing/2014/main" id="{60437D62-D98B-7B46-B3A1-84D9D136BD05}"/>
              </a:ext>
            </a:extLst>
          </p:cNvPr>
          <p:cNvSpPr>
            <a:spLocks noGrp="1"/>
          </p:cNvSpPr>
          <p:nvPr>
            <p:ph type="pic" sz="quarter" idx="29"/>
          </p:nvPr>
        </p:nvSpPr>
        <p:spPr>
          <a:xfrm>
            <a:off x="5736524" y="2150595"/>
            <a:ext cx="710400" cy="710400"/>
          </a:xfrm>
          <a:prstGeom prst="rect">
            <a:avLst/>
          </a:prstGeom>
        </p:spPr>
        <p:txBody>
          <a:bodyPr lIns="0" tIns="0" rIns="0" bIns="0"/>
          <a:lstStyle>
            <a:lvl1pPr>
              <a:buNone/>
              <a:defRPr sz="1067"/>
            </a:lvl1pPr>
          </a:lstStyle>
          <a:p>
            <a:endParaRPr lang="en-US"/>
          </a:p>
        </p:txBody>
      </p:sp>
      <p:sp>
        <p:nvSpPr>
          <p:cNvPr id="42" name="Picture Placeholder 92">
            <a:extLst>
              <a:ext uri="{FF2B5EF4-FFF2-40B4-BE49-F238E27FC236}">
                <a16:creationId xmlns:a16="http://schemas.microsoft.com/office/drawing/2014/main" id="{B2A96473-49BF-494F-8A8E-33B7484C4244}"/>
              </a:ext>
            </a:extLst>
          </p:cNvPr>
          <p:cNvSpPr>
            <a:spLocks noGrp="1"/>
          </p:cNvSpPr>
          <p:nvPr>
            <p:ph type="pic" sz="quarter" idx="30"/>
          </p:nvPr>
        </p:nvSpPr>
        <p:spPr>
          <a:xfrm>
            <a:off x="7973563" y="2150595"/>
            <a:ext cx="710400" cy="710400"/>
          </a:xfrm>
          <a:prstGeom prst="rect">
            <a:avLst/>
          </a:prstGeom>
        </p:spPr>
        <p:txBody>
          <a:bodyPr lIns="0" tIns="0" rIns="0" bIns="0"/>
          <a:lstStyle>
            <a:lvl1pPr>
              <a:buNone/>
              <a:defRPr sz="1067"/>
            </a:lvl1pPr>
          </a:lstStyle>
          <a:p>
            <a:endParaRPr lang="en-US"/>
          </a:p>
        </p:txBody>
      </p:sp>
      <p:sp>
        <p:nvSpPr>
          <p:cNvPr id="43" name="Picture Placeholder 92">
            <a:extLst>
              <a:ext uri="{FF2B5EF4-FFF2-40B4-BE49-F238E27FC236}">
                <a16:creationId xmlns:a16="http://schemas.microsoft.com/office/drawing/2014/main" id="{0F9EFC3C-E52F-DD43-B776-5464ACCAE2FD}"/>
              </a:ext>
            </a:extLst>
          </p:cNvPr>
          <p:cNvSpPr>
            <a:spLocks noGrp="1"/>
          </p:cNvSpPr>
          <p:nvPr>
            <p:ph type="pic" sz="quarter" idx="31"/>
          </p:nvPr>
        </p:nvSpPr>
        <p:spPr>
          <a:xfrm>
            <a:off x="10210601" y="2150595"/>
            <a:ext cx="710400" cy="710400"/>
          </a:xfrm>
          <a:prstGeom prst="rect">
            <a:avLst/>
          </a:prstGeom>
        </p:spPr>
        <p:txBody>
          <a:bodyPr lIns="0" tIns="0" rIns="0" bIns="0"/>
          <a:lstStyle>
            <a:lvl1pPr>
              <a:buNone/>
              <a:defRPr sz="1067"/>
            </a:lvl1pPr>
          </a:lstStyle>
          <a:p>
            <a:endParaRPr lang="en-US"/>
          </a:p>
        </p:txBody>
      </p:sp>
      <p:sp>
        <p:nvSpPr>
          <p:cNvPr id="44" name="Picture Placeholder 92">
            <a:extLst>
              <a:ext uri="{FF2B5EF4-FFF2-40B4-BE49-F238E27FC236}">
                <a16:creationId xmlns:a16="http://schemas.microsoft.com/office/drawing/2014/main" id="{2138286F-7DCD-D84A-95B9-0EA3AD3E61CA}"/>
              </a:ext>
            </a:extLst>
          </p:cNvPr>
          <p:cNvSpPr>
            <a:spLocks noGrp="1"/>
          </p:cNvSpPr>
          <p:nvPr>
            <p:ph type="pic" sz="quarter" idx="32"/>
          </p:nvPr>
        </p:nvSpPr>
        <p:spPr>
          <a:xfrm>
            <a:off x="7973563" y="4082912"/>
            <a:ext cx="710400" cy="710400"/>
          </a:xfrm>
          <a:prstGeom prst="rect">
            <a:avLst/>
          </a:prstGeom>
        </p:spPr>
        <p:txBody>
          <a:bodyPr lIns="0" tIns="0" rIns="0" bIns="0"/>
          <a:lstStyle>
            <a:lvl1pPr>
              <a:buNone/>
              <a:defRPr sz="1067"/>
            </a:lvl1pPr>
          </a:lstStyle>
          <a:p>
            <a:endParaRPr lang="en-US"/>
          </a:p>
        </p:txBody>
      </p:sp>
      <p:sp>
        <p:nvSpPr>
          <p:cNvPr id="45" name="Picture Placeholder 92">
            <a:extLst>
              <a:ext uri="{FF2B5EF4-FFF2-40B4-BE49-F238E27FC236}">
                <a16:creationId xmlns:a16="http://schemas.microsoft.com/office/drawing/2014/main" id="{4FF5DC96-59F9-A044-A4B6-085C6F4AAF14}"/>
              </a:ext>
            </a:extLst>
          </p:cNvPr>
          <p:cNvSpPr>
            <a:spLocks noGrp="1"/>
          </p:cNvSpPr>
          <p:nvPr>
            <p:ph type="pic" sz="quarter" idx="33"/>
          </p:nvPr>
        </p:nvSpPr>
        <p:spPr>
          <a:xfrm>
            <a:off x="10210601" y="4082912"/>
            <a:ext cx="710400" cy="710400"/>
          </a:xfrm>
          <a:prstGeom prst="rect">
            <a:avLst/>
          </a:prstGeom>
        </p:spPr>
        <p:txBody>
          <a:bodyPr lIns="0" tIns="0" rIns="0" bIns="0"/>
          <a:lstStyle>
            <a:lvl1pPr>
              <a:buNone/>
              <a:defRPr sz="1067"/>
            </a:lvl1pPr>
          </a:lstStyle>
          <a:p>
            <a:endParaRPr lang="en-US"/>
          </a:p>
        </p:txBody>
      </p:sp>
      <p:sp>
        <p:nvSpPr>
          <p:cNvPr id="46" name="Picture Placeholder 92">
            <a:extLst>
              <a:ext uri="{FF2B5EF4-FFF2-40B4-BE49-F238E27FC236}">
                <a16:creationId xmlns:a16="http://schemas.microsoft.com/office/drawing/2014/main" id="{217EE222-0EFB-2049-B8BE-85E2DBE3A11F}"/>
              </a:ext>
            </a:extLst>
          </p:cNvPr>
          <p:cNvSpPr>
            <a:spLocks noGrp="1"/>
          </p:cNvSpPr>
          <p:nvPr>
            <p:ph type="pic" sz="quarter" idx="34"/>
          </p:nvPr>
        </p:nvSpPr>
        <p:spPr>
          <a:xfrm>
            <a:off x="5736524" y="4082912"/>
            <a:ext cx="710400" cy="710400"/>
          </a:xfrm>
          <a:prstGeom prst="rect">
            <a:avLst/>
          </a:prstGeom>
        </p:spPr>
        <p:txBody>
          <a:bodyPr lIns="0" tIns="0" rIns="0" bIns="0"/>
          <a:lstStyle>
            <a:lvl1pPr>
              <a:buNone/>
              <a:defRPr sz="1067"/>
            </a:lvl1pPr>
          </a:lstStyle>
          <a:p>
            <a:endParaRPr lang="en-US"/>
          </a:p>
        </p:txBody>
      </p:sp>
      <p:sp>
        <p:nvSpPr>
          <p:cNvPr id="47" name="Picture Placeholder 92">
            <a:extLst>
              <a:ext uri="{FF2B5EF4-FFF2-40B4-BE49-F238E27FC236}">
                <a16:creationId xmlns:a16="http://schemas.microsoft.com/office/drawing/2014/main" id="{D78FBF67-3AE4-A34B-85E3-932055A9AE1D}"/>
              </a:ext>
            </a:extLst>
          </p:cNvPr>
          <p:cNvSpPr>
            <a:spLocks noGrp="1"/>
          </p:cNvSpPr>
          <p:nvPr>
            <p:ph type="pic" sz="quarter" idx="35"/>
          </p:nvPr>
        </p:nvSpPr>
        <p:spPr>
          <a:xfrm>
            <a:off x="3499485" y="4082912"/>
            <a:ext cx="710400" cy="710400"/>
          </a:xfrm>
          <a:prstGeom prst="rect">
            <a:avLst/>
          </a:prstGeom>
        </p:spPr>
        <p:txBody>
          <a:bodyPr lIns="0" tIns="0" rIns="0" bIns="0"/>
          <a:lstStyle>
            <a:lvl1pPr>
              <a:buNone/>
              <a:defRPr sz="1067"/>
            </a:lvl1pPr>
          </a:lstStyle>
          <a:p>
            <a:endParaRPr lang="en-US"/>
          </a:p>
        </p:txBody>
      </p:sp>
      <p:sp>
        <p:nvSpPr>
          <p:cNvPr id="48" name="Picture Placeholder 92">
            <a:extLst>
              <a:ext uri="{FF2B5EF4-FFF2-40B4-BE49-F238E27FC236}">
                <a16:creationId xmlns:a16="http://schemas.microsoft.com/office/drawing/2014/main" id="{258CEE9C-1083-FB45-B7D5-6BD76B5C664A}"/>
              </a:ext>
            </a:extLst>
          </p:cNvPr>
          <p:cNvSpPr>
            <a:spLocks noGrp="1"/>
          </p:cNvSpPr>
          <p:nvPr>
            <p:ph type="pic" sz="quarter" idx="36"/>
          </p:nvPr>
        </p:nvSpPr>
        <p:spPr>
          <a:xfrm>
            <a:off x="1262447" y="4082912"/>
            <a:ext cx="710400" cy="710400"/>
          </a:xfrm>
          <a:prstGeom prst="rect">
            <a:avLst/>
          </a:prstGeom>
        </p:spPr>
        <p:txBody>
          <a:bodyPr lIns="0" tIns="0" rIns="0" bIns="0"/>
          <a:lstStyle>
            <a:lvl1pPr>
              <a:buNone/>
              <a:defRPr sz="1067"/>
            </a:lvl1pPr>
          </a:lstStyle>
          <a:p>
            <a:endParaRPr lang="en-US"/>
          </a:p>
        </p:txBody>
      </p:sp>
      <p:sp>
        <p:nvSpPr>
          <p:cNvPr id="49" name="Text Placeholder 94">
            <a:extLst>
              <a:ext uri="{FF2B5EF4-FFF2-40B4-BE49-F238E27FC236}">
                <a16:creationId xmlns:a16="http://schemas.microsoft.com/office/drawing/2014/main" id="{0AB82386-EB90-5946-B11C-79FC68509244}"/>
              </a:ext>
            </a:extLst>
          </p:cNvPr>
          <p:cNvSpPr>
            <a:spLocks noGrp="1"/>
          </p:cNvSpPr>
          <p:nvPr>
            <p:ph type="body" sz="quarter" idx="37"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50" name="object 37">
            <a:extLst>
              <a:ext uri="{FF2B5EF4-FFF2-40B4-BE49-F238E27FC236}">
                <a16:creationId xmlns:a16="http://schemas.microsoft.com/office/drawing/2014/main" id="{0608C849-22A9-454B-9AEA-8143AA074C62}"/>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51" name="object 37">
            <a:extLst>
              <a:ext uri="{FF2B5EF4-FFF2-40B4-BE49-F238E27FC236}">
                <a16:creationId xmlns:a16="http://schemas.microsoft.com/office/drawing/2014/main" id="{CBD3EA4F-EFCC-B64E-972C-8B1C7FD48EC7}"/>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581501807"/>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1"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5"/>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3" y="6388342"/>
            <a:ext cx="2053268" cy="234936"/>
          </a:xfrm>
          <a:prstGeom prst="rect">
            <a:avLst/>
          </a:prstGeom>
        </p:spPr>
        <p:txBody>
          <a:bodyPr vert="horz" wrap="square" lIns="0" tIns="0" rIns="0" bIns="0" rtlCol="0">
            <a:spAutoFit/>
          </a:bodyPr>
          <a:lstStyle/>
          <a:p>
            <a:pPr marL="7701">
              <a:lnSpc>
                <a:spcPts val="2155"/>
              </a:lnSpc>
            </a:pPr>
            <a:r>
              <a:rPr lang="en-GB" sz="800" b="1" spc="7">
                <a:solidFill>
                  <a:srgbClr val="6300FF"/>
                </a:solidFill>
                <a:latin typeface="Arial"/>
                <a:cs typeface="Arial"/>
              </a:rPr>
              <a:t>TII </a:t>
            </a:r>
            <a:r>
              <a:rPr lang="en-GB" sz="800" spc="7">
                <a:solidFill>
                  <a:srgbClr val="6300FF"/>
                </a:solidFill>
                <a:latin typeface="Arial"/>
                <a:cs typeface="Arial"/>
              </a:rPr>
              <a:t>– Technology Innovation Institute</a:t>
            </a:r>
            <a:endParaRPr sz="800">
              <a:solidFill>
                <a:srgbClr val="6300FF"/>
              </a:solidFill>
              <a:latin typeface="Arial"/>
              <a:cs typeface="Arial"/>
            </a:endParaRPr>
          </a:p>
        </p:txBody>
      </p:sp>
      <p:sp>
        <p:nvSpPr>
          <p:cNvPr id="4" name="Text Placeholder 94">
            <a:extLst>
              <a:ext uri="{FF2B5EF4-FFF2-40B4-BE49-F238E27FC236}">
                <a16:creationId xmlns:a16="http://schemas.microsoft.com/office/drawing/2014/main" id="{029028F2-52F8-D261-9AD0-9ECA6A72F17E}"/>
              </a:ext>
            </a:extLst>
          </p:cNvPr>
          <p:cNvSpPr>
            <a:spLocks noGrp="1"/>
          </p:cNvSpPr>
          <p:nvPr>
            <p:ph type="body" sz="quarter" idx="19" hasCustomPrompt="1"/>
          </p:nvPr>
        </p:nvSpPr>
        <p:spPr>
          <a:xfrm>
            <a:off x="2273051" y="6506260"/>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800"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Tree>
    <p:extLst>
      <p:ext uri="{BB962C8B-B14F-4D97-AF65-F5344CB8AC3E}">
        <p14:creationId xmlns:p14="http://schemas.microsoft.com/office/powerpoint/2010/main" val="3222560414"/>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White Bod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A772-AD33-9843-86AA-B34C983DF18A}"/>
              </a:ext>
            </a:extLst>
          </p:cNvPr>
          <p:cNvSpPr>
            <a:spLocks noGrp="1"/>
          </p:cNvSpPr>
          <p:nvPr>
            <p:ph type="title"/>
          </p:nvPr>
        </p:nvSpPr>
        <p:spPr>
          <a:xfrm>
            <a:off x="486733" y="469901"/>
            <a:ext cx="11205124" cy="338876"/>
          </a:xfrm>
        </p:spPr>
        <p:txBody>
          <a:bodyPr/>
          <a:lstStyle/>
          <a:p>
            <a:r>
              <a:rPr lang="en-US"/>
              <a:t>Click to edit Master title style</a:t>
            </a:r>
          </a:p>
        </p:txBody>
      </p:sp>
      <p:sp>
        <p:nvSpPr>
          <p:cNvPr id="15" name="Text Placeholder 94">
            <a:extLst>
              <a:ext uri="{FF2B5EF4-FFF2-40B4-BE49-F238E27FC236}">
                <a16:creationId xmlns:a16="http://schemas.microsoft.com/office/drawing/2014/main" id="{13F41F20-38AA-ED43-B4CB-14C2E8EA14E9}"/>
              </a:ext>
            </a:extLst>
          </p:cNvPr>
          <p:cNvSpPr>
            <a:spLocks noGrp="1"/>
          </p:cNvSpPr>
          <p:nvPr>
            <p:ph type="body" sz="quarter" idx="18"/>
          </p:nvPr>
        </p:nvSpPr>
        <p:spPr>
          <a:xfrm>
            <a:off x="486733"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6" name="Text Placeholder 94">
            <a:extLst>
              <a:ext uri="{FF2B5EF4-FFF2-40B4-BE49-F238E27FC236}">
                <a16:creationId xmlns:a16="http://schemas.microsoft.com/office/drawing/2014/main" id="{48EA12B7-EADF-9B42-A556-948CFD163203}"/>
              </a:ext>
            </a:extLst>
          </p:cNvPr>
          <p:cNvSpPr>
            <a:spLocks noGrp="1"/>
          </p:cNvSpPr>
          <p:nvPr>
            <p:ph type="body" sz="quarter" idx="19"/>
          </p:nvPr>
        </p:nvSpPr>
        <p:spPr>
          <a:xfrm>
            <a:off x="32794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7" name="Text Placeholder 94">
            <a:extLst>
              <a:ext uri="{FF2B5EF4-FFF2-40B4-BE49-F238E27FC236}">
                <a16:creationId xmlns:a16="http://schemas.microsoft.com/office/drawing/2014/main" id="{FF2290C5-73A4-7249-8732-9501C1181ED6}"/>
              </a:ext>
            </a:extLst>
          </p:cNvPr>
          <p:cNvSpPr>
            <a:spLocks noGrp="1"/>
          </p:cNvSpPr>
          <p:nvPr>
            <p:ph type="body" sz="quarter" idx="20"/>
          </p:nvPr>
        </p:nvSpPr>
        <p:spPr>
          <a:xfrm>
            <a:off x="6082374"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18" name="Text Placeholder 94">
            <a:extLst>
              <a:ext uri="{FF2B5EF4-FFF2-40B4-BE49-F238E27FC236}">
                <a16:creationId xmlns:a16="http://schemas.microsoft.com/office/drawing/2014/main" id="{4E115B13-E818-664E-BE6A-FB1C4E4710B3}"/>
              </a:ext>
            </a:extLst>
          </p:cNvPr>
          <p:cNvSpPr>
            <a:spLocks noGrp="1"/>
          </p:cNvSpPr>
          <p:nvPr>
            <p:ph type="body" sz="quarter" idx="21"/>
          </p:nvPr>
        </p:nvSpPr>
        <p:spPr>
          <a:xfrm>
            <a:off x="8885274"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0AC46195-421E-7F43-82D2-DED2C7AC0857}"/>
              </a:ext>
            </a:extLst>
          </p:cNvPr>
          <p:cNvSpPr>
            <a:spLocks noGrp="1"/>
          </p:cNvSpPr>
          <p:nvPr>
            <p:ph type="pic" sz="quarter" idx="17"/>
          </p:nvPr>
        </p:nvSpPr>
        <p:spPr>
          <a:xfrm>
            <a:off x="486732" y="2616200"/>
            <a:ext cx="772800" cy="772800"/>
          </a:xfrm>
          <a:prstGeom prst="rect">
            <a:avLst/>
          </a:prstGeom>
        </p:spPr>
        <p:txBody>
          <a:bodyPr lIns="0" tIns="0" rIns="0" bIns="0"/>
          <a:lstStyle>
            <a:lvl1pPr>
              <a:buNone/>
              <a:defRPr sz="1067"/>
            </a:lvl1pPr>
          </a:lstStyle>
          <a:p>
            <a:endParaRPr lang="en-US"/>
          </a:p>
        </p:txBody>
      </p:sp>
      <p:sp>
        <p:nvSpPr>
          <p:cNvPr id="26" name="Picture Placeholder 92">
            <a:extLst>
              <a:ext uri="{FF2B5EF4-FFF2-40B4-BE49-F238E27FC236}">
                <a16:creationId xmlns:a16="http://schemas.microsoft.com/office/drawing/2014/main" id="{04BC338E-58B9-954D-8974-018D44E17F5A}"/>
              </a:ext>
            </a:extLst>
          </p:cNvPr>
          <p:cNvSpPr>
            <a:spLocks noGrp="1"/>
          </p:cNvSpPr>
          <p:nvPr>
            <p:ph type="pic" sz="quarter" idx="22"/>
          </p:nvPr>
        </p:nvSpPr>
        <p:spPr>
          <a:xfrm>
            <a:off x="3279475" y="2616200"/>
            <a:ext cx="772800" cy="772800"/>
          </a:xfrm>
          <a:prstGeom prst="rect">
            <a:avLst/>
          </a:prstGeom>
        </p:spPr>
        <p:txBody>
          <a:bodyPr lIns="0" tIns="0" rIns="0" bIns="0"/>
          <a:lstStyle>
            <a:lvl1pPr>
              <a:buNone/>
              <a:defRPr sz="1067"/>
            </a:lvl1pPr>
          </a:lstStyle>
          <a:p>
            <a:endParaRPr lang="en-US"/>
          </a:p>
        </p:txBody>
      </p:sp>
      <p:sp>
        <p:nvSpPr>
          <p:cNvPr id="27" name="Picture Placeholder 92">
            <a:extLst>
              <a:ext uri="{FF2B5EF4-FFF2-40B4-BE49-F238E27FC236}">
                <a16:creationId xmlns:a16="http://schemas.microsoft.com/office/drawing/2014/main" id="{48676F40-F746-7448-ABF9-0552E2B12EA9}"/>
              </a:ext>
            </a:extLst>
          </p:cNvPr>
          <p:cNvSpPr>
            <a:spLocks noGrp="1"/>
          </p:cNvSpPr>
          <p:nvPr>
            <p:ph type="pic" sz="quarter" idx="23"/>
          </p:nvPr>
        </p:nvSpPr>
        <p:spPr>
          <a:xfrm>
            <a:off x="6082373" y="2616200"/>
            <a:ext cx="772800" cy="772800"/>
          </a:xfrm>
          <a:prstGeom prst="rect">
            <a:avLst/>
          </a:prstGeom>
        </p:spPr>
        <p:txBody>
          <a:bodyPr lIns="0" tIns="0" rIns="0" bIns="0"/>
          <a:lstStyle>
            <a:lvl1pPr>
              <a:buNone/>
              <a:defRPr sz="1067"/>
            </a:lvl1pPr>
          </a:lstStyle>
          <a:p>
            <a:endParaRPr lang="en-US"/>
          </a:p>
        </p:txBody>
      </p:sp>
      <p:sp>
        <p:nvSpPr>
          <p:cNvPr id="28" name="Picture Placeholder 92">
            <a:extLst>
              <a:ext uri="{FF2B5EF4-FFF2-40B4-BE49-F238E27FC236}">
                <a16:creationId xmlns:a16="http://schemas.microsoft.com/office/drawing/2014/main" id="{FABDB13D-0BB6-D545-82BF-0A66831EAE86}"/>
              </a:ext>
            </a:extLst>
          </p:cNvPr>
          <p:cNvSpPr>
            <a:spLocks noGrp="1"/>
          </p:cNvSpPr>
          <p:nvPr>
            <p:ph type="pic" sz="quarter" idx="24"/>
          </p:nvPr>
        </p:nvSpPr>
        <p:spPr>
          <a:xfrm>
            <a:off x="8885273" y="2616200"/>
            <a:ext cx="772800" cy="772800"/>
          </a:xfrm>
          <a:prstGeom prst="rect">
            <a:avLst/>
          </a:prstGeom>
        </p:spPr>
        <p:txBody>
          <a:bodyPr lIns="0" tIns="0" rIns="0" bIns="0"/>
          <a:lstStyle>
            <a:lvl1pPr>
              <a:buNone/>
              <a:defRPr sz="1067"/>
            </a:lvl1pPr>
          </a:lstStyle>
          <a:p>
            <a:endParaRPr lang="en-US"/>
          </a:p>
        </p:txBody>
      </p:sp>
      <p:sp>
        <p:nvSpPr>
          <p:cNvPr id="29" name="Text Placeholder 94">
            <a:extLst>
              <a:ext uri="{FF2B5EF4-FFF2-40B4-BE49-F238E27FC236}">
                <a16:creationId xmlns:a16="http://schemas.microsoft.com/office/drawing/2014/main" id="{2A4CB9EF-8AD3-B74C-A553-F2BE51417801}"/>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12" name="object 37">
            <a:extLst>
              <a:ext uri="{FF2B5EF4-FFF2-40B4-BE49-F238E27FC236}">
                <a16:creationId xmlns:a16="http://schemas.microsoft.com/office/drawing/2014/main" id="{65B8741C-D315-B54C-81D2-1D67112AF144}"/>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3" name="object 37">
            <a:extLst>
              <a:ext uri="{FF2B5EF4-FFF2-40B4-BE49-F238E27FC236}">
                <a16:creationId xmlns:a16="http://schemas.microsoft.com/office/drawing/2014/main" id="{5E26408E-E224-DE4E-8ACD-B1E78A2BAE8E}"/>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935673054"/>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White Body 3">
    <p:spTree>
      <p:nvGrpSpPr>
        <p:cNvPr id="1" name=""/>
        <p:cNvGrpSpPr/>
        <p:nvPr/>
      </p:nvGrpSpPr>
      <p:grpSpPr>
        <a:xfrm>
          <a:off x="0" y="0"/>
          <a:ext cx="0" cy="0"/>
          <a:chOff x="0" y="0"/>
          <a:chExt cx="0" cy="0"/>
        </a:xfrm>
      </p:grpSpPr>
      <p:sp>
        <p:nvSpPr>
          <p:cNvPr id="11" name="Picture Placeholder 92">
            <a:extLst>
              <a:ext uri="{FF2B5EF4-FFF2-40B4-BE49-F238E27FC236}">
                <a16:creationId xmlns:a16="http://schemas.microsoft.com/office/drawing/2014/main" id="{F1264E21-012F-5840-8414-50F90952AB76}"/>
              </a:ext>
            </a:extLst>
          </p:cNvPr>
          <p:cNvSpPr>
            <a:spLocks noGrp="1"/>
          </p:cNvSpPr>
          <p:nvPr>
            <p:ph type="pic" sz="quarter" idx="17"/>
          </p:nvPr>
        </p:nvSpPr>
        <p:spPr>
          <a:xfrm>
            <a:off x="6096000" y="0"/>
            <a:ext cx="6096001" cy="6858000"/>
          </a:xfrm>
          <a:prstGeom prst="rect">
            <a:avLst/>
          </a:prstGeom>
        </p:spPr>
        <p:txBody>
          <a:bodyPr lIns="0" tIns="0" rIns="0" bIns="0"/>
          <a:lstStyle>
            <a:lvl1pPr>
              <a:buNone/>
              <a:defRPr sz="1067"/>
            </a:lvl1pPr>
          </a:lstStyle>
          <a:p>
            <a:endParaRPr lang="en-US"/>
          </a:p>
        </p:txBody>
      </p:sp>
      <p:sp>
        <p:nvSpPr>
          <p:cNvPr id="2" name="Title 1">
            <a:extLst>
              <a:ext uri="{FF2B5EF4-FFF2-40B4-BE49-F238E27FC236}">
                <a16:creationId xmlns:a16="http://schemas.microsoft.com/office/drawing/2014/main" id="{500C096D-98F6-0746-98CA-02876FA393DF}"/>
              </a:ext>
            </a:extLst>
          </p:cNvPr>
          <p:cNvSpPr>
            <a:spLocks noGrp="1"/>
          </p:cNvSpPr>
          <p:nvPr>
            <p:ph type="title"/>
          </p:nvPr>
        </p:nvSpPr>
        <p:spPr>
          <a:xfrm>
            <a:off x="486733" y="469901"/>
            <a:ext cx="5279073" cy="338876"/>
          </a:xfrm>
        </p:spPr>
        <p:txBody>
          <a:bodyPr/>
          <a:lstStyle/>
          <a:p>
            <a:r>
              <a:rPr lang="en-US"/>
              <a:t>Click to edit Master title style</a:t>
            </a:r>
          </a:p>
        </p:txBody>
      </p:sp>
      <p:sp>
        <p:nvSpPr>
          <p:cNvPr id="9" name="Text Placeholder 94">
            <a:extLst>
              <a:ext uri="{FF2B5EF4-FFF2-40B4-BE49-F238E27FC236}">
                <a16:creationId xmlns:a16="http://schemas.microsoft.com/office/drawing/2014/main" id="{E1859806-822D-334A-9E43-9C85B8C44D3C}"/>
              </a:ext>
            </a:extLst>
          </p:cNvPr>
          <p:cNvSpPr>
            <a:spLocks noGrp="1"/>
          </p:cNvSpPr>
          <p:nvPr>
            <p:ph type="body" sz="quarter" idx="18"/>
          </p:nvPr>
        </p:nvSpPr>
        <p:spPr>
          <a:xfrm>
            <a:off x="476577" y="1579625"/>
            <a:ext cx="5279073"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5" name="object 37">
            <a:extLst>
              <a:ext uri="{FF2B5EF4-FFF2-40B4-BE49-F238E27FC236}">
                <a16:creationId xmlns:a16="http://schemas.microsoft.com/office/drawing/2014/main" id="{552BFB46-3117-DB4B-83C8-003F9EFC0B97}"/>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0" name="Text Placeholder 94">
            <a:extLst>
              <a:ext uri="{FF2B5EF4-FFF2-40B4-BE49-F238E27FC236}">
                <a16:creationId xmlns:a16="http://schemas.microsoft.com/office/drawing/2014/main" id="{0FCDCAEC-AB58-1049-840C-718150B6775F}"/>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12" name="object 37">
            <a:extLst>
              <a:ext uri="{FF2B5EF4-FFF2-40B4-BE49-F238E27FC236}">
                <a16:creationId xmlns:a16="http://schemas.microsoft.com/office/drawing/2014/main" id="{000E3E7A-5890-A84E-B800-65019BFEE67D}"/>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3" name="object 37">
            <a:extLst>
              <a:ext uri="{FF2B5EF4-FFF2-40B4-BE49-F238E27FC236}">
                <a16:creationId xmlns:a16="http://schemas.microsoft.com/office/drawing/2014/main" id="{D9E08D55-D53F-554D-8EFC-9D5B0136F6BE}"/>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989880430"/>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White Bod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F7F2-F9A8-804C-985A-25F91731E15A}"/>
              </a:ext>
            </a:extLst>
          </p:cNvPr>
          <p:cNvSpPr>
            <a:spLocks noGrp="1"/>
          </p:cNvSpPr>
          <p:nvPr>
            <p:ph type="title"/>
          </p:nvPr>
        </p:nvSpPr>
        <p:spPr/>
        <p:txBody>
          <a:bodyPr/>
          <a:lstStyle/>
          <a:p>
            <a:r>
              <a:rPr lang="en-US"/>
              <a:t>Click to edit Master title style</a:t>
            </a:r>
          </a:p>
        </p:txBody>
      </p:sp>
      <p:sp>
        <p:nvSpPr>
          <p:cNvPr id="5" name="Text Placeholder 94">
            <a:extLst>
              <a:ext uri="{FF2B5EF4-FFF2-40B4-BE49-F238E27FC236}">
                <a16:creationId xmlns:a16="http://schemas.microsoft.com/office/drawing/2014/main" id="{FA510A7E-CFBA-274F-AF6C-94F76DDAF005}"/>
              </a:ext>
            </a:extLst>
          </p:cNvPr>
          <p:cNvSpPr>
            <a:spLocks noGrp="1"/>
          </p:cNvSpPr>
          <p:nvPr>
            <p:ph type="body" sz="quarter" idx="18"/>
          </p:nvPr>
        </p:nvSpPr>
        <p:spPr>
          <a:xfrm>
            <a:off x="476577" y="1579626"/>
            <a:ext cx="5279073" cy="33887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6" name="Content Placeholder 42">
            <a:extLst>
              <a:ext uri="{FF2B5EF4-FFF2-40B4-BE49-F238E27FC236}">
                <a16:creationId xmlns:a16="http://schemas.microsoft.com/office/drawing/2014/main" id="{D4450037-B19D-794B-919E-39FFFA28B0C9}"/>
              </a:ext>
            </a:extLst>
          </p:cNvPr>
          <p:cNvSpPr>
            <a:spLocks noGrp="1"/>
          </p:cNvSpPr>
          <p:nvPr>
            <p:ph sz="quarter" idx="20"/>
          </p:nvPr>
        </p:nvSpPr>
        <p:spPr>
          <a:xfrm>
            <a:off x="476576" y="2358639"/>
            <a:ext cx="11215280" cy="3807212"/>
          </a:xfrm>
          <a:prstGeom prst="rect">
            <a:avLst/>
          </a:prstGeom>
        </p:spPr>
        <p:txBody>
          <a:bodyPr lIns="0" tIns="0" rIns="0" bIns="0"/>
          <a:lstStyle>
            <a:lvl1pPr marL="0" indent="0">
              <a:lnSpc>
                <a:spcPct val="100000"/>
              </a:lnSpc>
              <a:buNone/>
              <a:tabLst/>
              <a:defRPr sz="1067">
                <a:solidFill>
                  <a:schemeClr val="tx1"/>
                </a:solidFill>
              </a:defRPr>
            </a:lvl1pPr>
          </a:lstStyle>
          <a:p>
            <a:pPr lvl="0"/>
            <a:endParaRPr lang="en-US"/>
          </a:p>
        </p:txBody>
      </p:sp>
      <p:sp>
        <p:nvSpPr>
          <p:cNvPr id="7" name="Text Placeholder 94">
            <a:extLst>
              <a:ext uri="{FF2B5EF4-FFF2-40B4-BE49-F238E27FC236}">
                <a16:creationId xmlns:a16="http://schemas.microsoft.com/office/drawing/2014/main" id="{7CCAA476-6CDC-E449-BA80-7D596064537B}"/>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8" name="object 37">
            <a:extLst>
              <a:ext uri="{FF2B5EF4-FFF2-40B4-BE49-F238E27FC236}">
                <a16:creationId xmlns:a16="http://schemas.microsoft.com/office/drawing/2014/main" id="{C7DBD443-B133-4D46-ABE2-0D0D167C532C}"/>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02BFEA1A-D510-F940-88DC-FE2F86C39C9B}"/>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308402359"/>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_White Body 5">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35D1A8-22AE-924B-85FB-FE35EC716FE2}"/>
              </a:ext>
            </a:extLst>
          </p:cNvPr>
          <p:cNvSpPr>
            <a:spLocks noGrp="1"/>
          </p:cNvSpPr>
          <p:nvPr>
            <p:ph type="title"/>
          </p:nvPr>
        </p:nvSpPr>
        <p:spPr/>
        <p:txBody>
          <a:bodyPr/>
          <a:lstStyle/>
          <a:p>
            <a:r>
              <a:rPr lang="pl-PL"/>
              <a:t>Kliknij, aby edytować styl</a:t>
            </a:r>
            <a:endParaRPr lang="x-none"/>
          </a:p>
        </p:txBody>
      </p:sp>
      <p:sp>
        <p:nvSpPr>
          <p:cNvPr id="24" name="Text Placeholder 94">
            <a:extLst>
              <a:ext uri="{FF2B5EF4-FFF2-40B4-BE49-F238E27FC236}">
                <a16:creationId xmlns:a16="http://schemas.microsoft.com/office/drawing/2014/main" id="{18720CB2-3263-1541-A822-E57B01E9C3A1}"/>
              </a:ext>
            </a:extLst>
          </p:cNvPr>
          <p:cNvSpPr>
            <a:spLocks noGrp="1"/>
          </p:cNvSpPr>
          <p:nvPr>
            <p:ph type="body" sz="quarter" idx="18"/>
          </p:nvPr>
        </p:nvSpPr>
        <p:spPr>
          <a:xfrm>
            <a:off x="615405"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2FEA35F8-A714-B84B-A6E0-0C44361C57E5}"/>
              </a:ext>
            </a:extLst>
          </p:cNvPr>
          <p:cNvSpPr>
            <a:spLocks noGrp="1"/>
          </p:cNvSpPr>
          <p:nvPr>
            <p:ph type="body" sz="quarter" idx="19"/>
          </p:nvPr>
        </p:nvSpPr>
        <p:spPr>
          <a:xfrm>
            <a:off x="2852444"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38BCA825-D058-C543-8CC4-9F3FB405A9BF}"/>
              </a:ext>
            </a:extLst>
          </p:cNvPr>
          <p:cNvSpPr>
            <a:spLocks noGrp="1"/>
          </p:cNvSpPr>
          <p:nvPr>
            <p:ph type="body" sz="quarter" idx="20"/>
          </p:nvPr>
        </p:nvSpPr>
        <p:spPr>
          <a:xfrm>
            <a:off x="5089483"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DAC011C4-98DC-B649-9CAE-FEAD54734A0A}"/>
              </a:ext>
            </a:extLst>
          </p:cNvPr>
          <p:cNvSpPr>
            <a:spLocks noGrp="1"/>
          </p:cNvSpPr>
          <p:nvPr>
            <p:ph type="body" sz="quarter" idx="21"/>
          </p:nvPr>
        </p:nvSpPr>
        <p:spPr>
          <a:xfrm>
            <a:off x="7326521"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40B23610-A73B-F741-A741-56D1E845B17D}"/>
              </a:ext>
            </a:extLst>
          </p:cNvPr>
          <p:cNvSpPr>
            <a:spLocks noGrp="1"/>
          </p:cNvSpPr>
          <p:nvPr>
            <p:ph type="body" sz="quarter" idx="22"/>
          </p:nvPr>
        </p:nvSpPr>
        <p:spPr>
          <a:xfrm>
            <a:off x="9563560"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D24BDD4D-E16F-F243-82B6-78D8C47ED0EB}"/>
              </a:ext>
            </a:extLst>
          </p:cNvPr>
          <p:cNvSpPr>
            <a:spLocks noGrp="1"/>
          </p:cNvSpPr>
          <p:nvPr>
            <p:ph type="body" sz="quarter" idx="23"/>
          </p:nvPr>
        </p:nvSpPr>
        <p:spPr>
          <a:xfrm>
            <a:off x="615405"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5" name="Text Placeholder 94">
            <a:extLst>
              <a:ext uri="{FF2B5EF4-FFF2-40B4-BE49-F238E27FC236}">
                <a16:creationId xmlns:a16="http://schemas.microsoft.com/office/drawing/2014/main" id="{10251CDE-8DD8-A142-9587-F1D32E6FC32A}"/>
              </a:ext>
            </a:extLst>
          </p:cNvPr>
          <p:cNvSpPr>
            <a:spLocks noGrp="1"/>
          </p:cNvSpPr>
          <p:nvPr>
            <p:ph type="body" sz="quarter" idx="24"/>
          </p:nvPr>
        </p:nvSpPr>
        <p:spPr>
          <a:xfrm>
            <a:off x="2852444"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6" name="Text Placeholder 94">
            <a:extLst>
              <a:ext uri="{FF2B5EF4-FFF2-40B4-BE49-F238E27FC236}">
                <a16:creationId xmlns:a16="http://schemas.microsoft.com/office/drawing/2014/main" id="{3AF4B612-75CF-E240-B30B-4D020B29831C}"/>
              </a:ext>
            </a:extLst>
          </p:cNvPr>
          <p:cNvSpPr>
            <a:spLocks noGrp="1"/>
          </p:cNvSpPr>
          <p:nvPr>
            <p:ph type="body" sz="quarter" idx="25"/>
          </p:nvPr>
        </p:nvSpPr>
        <p:spPr>
          <a:xfrm>
            <a:off x="5089483"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7" name="Text Placeholder 94">
            <a:extLst>
              <a:ext uri="{FF2B5EF4-FFF2-40B4-BE49-F238E27FC236}">
                <a16:creationId xmlns:a16="http://schemas.microsoft.com/office/drawing/2014/main" id="{36F4F366-FA09-864A-BA8D-DB9926E59394}"/>
              </a:ext>
            </a:extLst>
          </p:cNvPr>
          <p:cNvSpPr>
            <a:spLocks noGrp="1"/>
          </p:cNvSpPr>
          <p:nvPr>
            <p:ph type="body" sz="quarter" idx="26"/>
          </p:nvPr>
        </p:nvSpPr>
        <p:spPr>
          <a:xfrm>
            <a:off x="7326521"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8" name="Text Placeholder 94">
            <a:extLst>
              <a:ext uri="{FF2B5EF4-FFF2-40B4-BE49-F238E27FC236}">
                <a16:creationId xmlns:a16="http://schemas.microsoft.com/office/drawing/2014/main" id="{C564766B-C5FA-2C4D-AD98-5BD7F74A289E}"/>
              </a:ext>
            </a:extLst>
          </p:cNvPr>
          <p:cNvSpPr>
            <a:spLocks noGrp="1"/>
          </p:cNvSpPr>
          <p:nvPr>
            <p:ph type="body" sz="quarter" idx="27"/>
          </p:nvPr>
        </p:nvSpPr>
        <p:spPr>
          <a:xfrm>
            <a:off x="9563560"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9" name="Picture Placeholder 92">
            <a:extLst>
              <a:ext uri="{FF2B5EF4-FFF2-40B4-BE49-F238E27FC236}">
                <a16:creationId xmlns:a16="http://schemas.microsoft.com/office/drawing/2014/main" id="{2046BF6E-2CEF-C946-B054-C4C353E0D90D}"/>
              </a:ext>
            </a:extLst>
          </p:cNvPr>
          <p:cNvSpPr>
            <a:spLocks noGrp="1"/>
          </p:cNvSpPr>
          <p:nvPr>
            <p:ph type="pic" sz="quarter" idx="17"/>
          </p:nvPr>
        </p:nvSpPr>
        <p:spPr>
          <a:xfrm>
            <a:off x="1262447" y="2150595"/>
            <a:ext cx="710400" cy="710400"/>
          </a:xfrm>
          <a:prstGeom prst="rect">
            <a:avLst/>
          </a:prstGeom>
        </p:spPr>
        <p:txBody>
          <a:bodyPr lIns="0" tIns="0" rIns="0" bIns="0"/>
          <a:lstStyle>
            <a:lvl1pPr>
              <a:buNone/>
              <a:defRPr sz="1067"/>
            </a:lvl1pPr>
          </a:lstStyle>
          <a:p>
            <a:endParaRPr lang="en-US"/>
          </a:p>
        </p:txBody>
      </p:sp>
      <p:sp>
        <p:nvSpPr>
          <p:cNvPr id="40" name="Picture Placeholder 92">
            <a:extLst>
              <a:ext uri="{FF2B5EF4-FFF2-40B4-BE49-F238E27FC236}">
                <a16:creationId xmlns:a16="http://schemas.microsoft.com/office/drawing/2014/main" id="{F933B18B-621D-5847-B444-AA7A1F707C4D}"/>
              </a:ext>
            </a:extLst>
          </p:cNvPr>
          <p:cNvSpPr>
            <a:spLocks noGrp="1"/>
          </p:cNvSpPr>
          <p:nvPr>
            <p:ph type="pic" sz="quarter" idx="28"/>
          </p:nvPr>
        </p:nvSpPr>
        <p:spPr>
          <a:xfrm>
            <a:off x="3499485" y="2150595"/>
            <a:ext cx="710400" cy="710400"/>
          </a:xfrm>
          <a:prstGeom prst="rect">
            <a:avLst/>
          </a:prstGeom>
        </p:spPr>
        <p:txBody>
          <a:bodyPr lIns="0" tIns="0" rIns="0" bIns="0"/>
          <a:lstStyle>
            <a:lvl1pPr>
              <a:buNone/>
              <a:defRPr sz="1067"/>
            </a:lvl1pPr>
          </a:lstStyle>
          <a:p>
            <a:endParaRPr lang="en-US"/>
          </a:p>
        </p:txBody>
      </p:sp>
      <p:sp>
        <p:nvSpPr>
          <p:cNvPr id="41" name="Picture Placeholder 92">
            <a:extLst>
              <a:ext uri="{FF2B5EF4-FFF2-40B4-BE49-F238E27FC236}">
                <a16:creationId xmlns:a16="http://schemas.microsoft.com/office/drawing/2014/main" id="{60437D62-D98B-7B46-B3A1-84D9D136BD05}"/>
              </a:ext>
            </a:extLst>
          </p:cNvPr>
          <p:cNvSpPr>
            <a:spLocks noGrp="1"/>
          </p:cNvSpPr>
          <p:nvPr>
            <p:ph type="pic" sz="quarter" idx="29"/>
          </p:nvPr>
        </p:nvSpPr>
        <p:spPr>
          <a:xfrm>
            <a:off x="5736524" y="2150595"/>
            <a:ext cx="710400" cy="710400"/>
          </a:xfrm>
          <a:prstGeom prst="rect">
            <a:avLst/>
          </a:prstGeom>
        </p:spPr>
        <p:txBody>
          <a:bodyPr lIns="0" tIns="0" rIns="0" bIns="0"/>
          <a:lstStyle>
            <a:lvl1pPr>
              <a:buNone/>
              <a:defRPr sz="1067"/>
            </a:lvl1pPr>
          </a:lstStyle>
          <a:p>
            <a:endParaRPr lang="en-US"/>
          </a:p>
        </p:txBody>
      </p:sp>
      <p:sp>
        <p:nvSpPr>
          <p:cNvPr id="42" name="Picture Placeholder 92">
            <a:extLst>
              <a:ext uri="{FF2B5EF4-FFF2-40B4-BE49-F238E27FC236}">
                <a16:creationId xmlns:a16="http://schemas.microsoft.com/office/drawing/2014/main" id="{B2A96473-49BF-494F-8A8E-33B7484C4244}"/>
              </a:ext>
            </a:extLst>
          </p:cNvPr>
          <p:cNvSpPr>
            <a:spLocks noGrp="1"/>
          </p:cNvSpPr>
          <p:nvPr>
            <p:ph type="pic" sz="quarter" idx="30"/>
          </p:nvPr>
        </p:nvSpPr>
        <p:spPr>
          <a:xfrm>
            <a:off x="7973563" y="2150595"/>
            <a:ext cx="710400" cy="710400"/>
          </a:xfrm>
          <a:prstGeom prst="rect">
            <a:avLst/>
          </a:prstGeom>
        </p:spPr>
        <p:txBody>
          <a:bodyPr lIns="0" tIns="0" rIns="0" bIns="0"/>
          <a:lstStyle>
            <a:lvl1pPr>
              <a:buNone/>
              <a:defRPr sz="1067"/>
            </a:lvl1pPr>
          </a:lstStyle>
          <a:p>
            <a:endParaRPr lang="en-US"/>
          </a:p>
        </p:txBody>
      </p:sp>
      <p:sp>
        <p:nvSpPr>
          <p:cNvPr id="43" name="Picture Placeholder 92">
            <a:extLst>
              <a:ext uri="{FF2B5EF4-FFF2-40B4-BE49-F238E27FC236}">
                <a16:creationId xmlns:a16="http://schemas.microsoft.com/office/drawing/2014/main" id="{0F9EFC3C-E52F-DD43-B776-5464ACCAE2FD}"/>
              </a:ext>
            </a:extLst>
          </p:cNvPr>
          <p:cNvSpPr>
            <a:spLocks noGrp="1"/>
          </p:cNvSpPr>
          <p:nvPr>
            <p:ph type="pic" sz="quarter" idx="31"/>
          </p:nvPr>
        </p:nvSpPr>
        <p:spPr>
          <a:xfrm>
            <a:off x="10210601" y="2150595"/>
            <a:ext cx="710400" cy="710400"/>
          </a:xfrm>
          <a:prstGeom prst="rect">
            <a:avLst/>
          </a:prstGeom>
        </p:spPr>
        <p:txBody>
          <a:bodyPr lIns="0" tIns="0" rIns="0" bIns="0"/>
          <a:lstStyle>
            <a:lvl1pPr>
              <a:buNone/>
              <a:defRPr sz="1067"/>
            </a:lvl1pPr>
          </a:lstStyle>
          <a:p>
            <a:endParaRPr lang="en-US"/>
          </a:p>
        </p:txBody>
      </p:sp>
      <p:sp>
        <p:nvSpPr>
          <p:cNvPr id="44" name="Picture Placeholder 92">
            <a:extLst>
              <a:ext uri="{FF2B5EF4-FFF2-40B4-BE49-F238E27FC236}">
                <a16:creationId xmlns:a16="http://schemas.microsoft.com/office/drawing/2014/main" id="{2138286F-7DCD-D84A-95B9-0EA3AD3E61CA}"/>
              </a:ext>
            </a:extLst>
          </p:cNvPr>
          <p:cNvSpPr>
            <a:spLocks noGrp="1"/>
          </p:cNvSpPr>
          <p:nvPr>
            <p:ph type="pic" sz="quarter" idx="32"/>
          </p:nvPr>
        </p:nvSpPr>
        <p:spPr>
          <a:xfrm>
            <a:off x="7973563" y="4082912"/>
            <a:ext cx="710400" cy="710400"/>
          </a:xfrm>
          <a:prstGeom prst="rect">
            <a:avLst/>
          </a:prstGeom>
        </p:spPr>
        <p:txBody>
          <a:bodyPr lIns="0" tIns="0" rIns="0" bIns="0"/>
          <a:lstStyle>
            <a:lvl1pPr>
              <a:buNone/>
              <a:defRPr sz="1067"/>
            </a:lvl1pPr>
          </a:lstStyle>
          <a:p>
            <a:endParaRPr lang="en-US"/>
          </a:p>
        </p:txBody>
      </p:sp>
      <p:sp>
        <p:nvSpPr>
          <p:cNvPr id="45" name="Picture Placeholder 92">
            <a:extLst>
              <a:ext uri="{FF2B5EF4-FFF2-40B4-BE49-F238E27FC236}">
                <a16:creationId xmlns:a16="http://schemas.microsoft.com/office/drawing/2014/main" id="{4FF5DC96-59F9-A044-A4B6-085C6F4AAF14}"/>
              </a:ext>
            </a:extLst>
          </p:cNvPr>
          <p:cNvSpPr>
            <a:spLocks noGrp="1"/>
          </p:cNvSpPr>
          <p:nvPr>
            <p:ph type="pic" sz="quarter" idx="33"/>
          </p:nvPr>
        </p:nvSpPr>
        <p:spPr>
          <a:xfrm>
            <a:off x="10210601" y="4082912"/>
            <a:ext cx="710400" cy="710400"/>
          </a:xfrm>
          <a:prstGeom prst="rect">
            <a:avLst/>
          </a:prstGeom>
        </p:spPr>
        <p:txBody>
          <a:bodyPr lIns="0" tIns="0" rIns="0" bIns="0"/>
          <a:lstStyle>
            <a:lvl1pPr>
              <a:buNone/>
              <a:defRPr sz="1067"/>
            </a:lvl1pPr>
          </a:lstStyle>
          <a:p>
            <a:endParaRPr lang="en-US"/>
          </a:p>
        </p:txBody>
      </p:sp>
      <p:sp>
        <p:nvSpPr>
          <p:cNvPr id="46" name="Picture Placeholder 92">
            <a:extLst>
              <a:ext uri="{FF2B5EF4-FFF2-40B4-BE49-F238E27FC236}">
                <a16:creationId xmlns:a16="http://schemas.microsoft.com/office/drawing/2014/main" id="{217EE222-0EFB-2049-B8BE-85E2DBE3A11F}"/>
              </a:ext>
            </a:extLst>
          </p:cNvPr>
          <p:cNvSpPr>
            <a:spLocks noGrp="1"/>
          </p:cNvSpPr>
          <p:nvPr>
            <p:ph type="pic" sz="quarter" idx="34"/>
          </p:nvPr>
        </p:nvSpPr>
        <p:spPr>
          <a:xfrm>
            <a:off x="5736524" y="4082912"/>
            <a:ext cx="710400" cy="710400"/>
          </a:xfrm>
          <a:prstGeom prst="rect">
            <a:avLst/>
          </a:prstGeom>
        </p:spPr>
        <p:txBody>
          <a:bodyPr lIns="0" tIns="0" rIns="0" bIns="0"/>
          <a:lstStyle>
            <a:lvl1pPr>
              <a:buNone/>
              <a:defRPr sz="1067"/>
            </a:lvl1pPr>
          </a:lstStyle>
          <a:p>
            <a:endParaRPr lang="en-US"/>
          </a:p>
        </p:txBody>
      </p:sp>
      <p:sp>
        <p:nvSpPr>
          <p:cNvPr id="47" name="Picture Placeholder 92">
            <a:extLst>
              <a:ext uri="{FF2B5EF4-FFF2-40B4-BE49-F238E27FC236}">
                <a16:creationId xmlns:a16="http://schemas.microsoft.com/office/drawing/2014/main" id="{D78FBF67-3AE4-A34B-85E3-932055A9AE1D}"/>
              </a:ext>
            </a:extLst>
          </p:cNvPr>
          <p:cNvSpPr>
            <a:spLocks noGrp="1"/>
          </p:cNvSpPr>
          <p:nvPr>
            <p:ph type="pic" sz="quarter" idx="35"/>
          </p:nvPr>
        </p:nvSpPr>
        <p:spPr>
          <a:xfrm>
            <a:off x="3499485" y="4082912"/>
            <a:ext cx="710400" cy="710400"/>
          </a:xfrm>
          <a:prstGeom prst="rect">
            <a:avLst/>
          </a:prstGeom>
        </p:spPr>
        <p:txBody>
          <a:bodyPr lIns="0" tIns="0" rIns="0" bIns="0"/>
          <a:lstStyle>
            <a:lvl1pPr>
              <a:buNone/>
              <a:defRPr sz="1067"/>
            </a:lvl1pPr>
          </a:lstStyle>
          <a:p>
            <a:endParaRPr lang="en-US"/>
          </a:p>
        </p:txBody>
      </p:sp>
      <p:sp>
        <p:nvSpPr>
          <p:cNvPr id="48" name="Picture Placeholder 92">
            <a:extLst>
              <a:ext uri="{FF2B5EF4-FFF2-40B4-BE49-F238E27FC236}">
                <a16:creationId xmlns:a16="http://schemas.microsoft.com/office/drawing/2014/main" id="{258CEE9C-1083-FB45-B7D5-6BD76B5C664A}"/>
              </a:ext>
            </a:extLst>
          </p:cNvPr>
          <p:cNvSpPr>
            <a:spLocks noGrp="1"/>
          </p:cNvSpPr>
          <p:nvPr>
            <p:ph type="pic" sz="quarter" idx="36"/>
          </p:nvPr>
        </p:nvSpPr>
        <p:spPr>
          <a:xfrm>
            <a:off x="1262447" y="4082912"/>
            <a:ext cx="710400" cy="710400"/>
          </a:xfrm>
          <a:prstGeom prst="rect">
            <a:avLst/>
          </a:prstGeom>
        </p:spPr>
        <p:txBody>
          <a:bodyPr lIns="0" tIns="0" rIns="0" bIns="0"/>
          <a:lstStyle>
            <a:lvl1pPr>
              <a:buNone/>
              <a:defRPr sz="1067"/>
            </a:lvl1pPr>
          </a:lstStyle>
          <a:p>
            <a:endParaRPr lang="en-US"/>
          </a:p>
        </p:txBody>
      </p:sp>
      <p:sp>
        <p:nvSpPr>
          <p:cNvPr id="49" name="Text Placeholder 94">
            <a:extLst>
              <a:ext uri="{FF2B5EF4-FFF2-40B4-BE49-F238E27FC236}">
                <a16:creationId xmlns:a16="http://schemas.microsoft.com/office/drawing/2014/main" id="{0AB82386-EB90-5946-B11C-79FC68509244}"/>
              </a:ext>
            </a:extLst>
          </p:cNvPr>
          <p:cNvSpPr>
            <a:spLocks noGrp="1"/>
          </p:cNvSpPr>
          <p:nvPr>
            <p:ph type="body" sz="quarter" idx="37" hasCustomPrompt="1"/>
          </p:nvPr>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50" name="object 37">
            <a:extLst>
              <a:ext uri="{FF2B5EF4-FFF2-40B4-BE49-F238E27FC236}">
                <a16:creationId xmlns:a16="http://schemas.microsoft.com/office/drawing/2014/main" id="{0608C849-22A9-454B-9AEA-8143AA074C62}"/>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51" name="object 37">
            <a:extLst>
              <a:ext uri="{FF2B5EF4-FFF2-40B4-BE49-F238E27FC236}">
                <a16:creationId xmlns:a16="http://schemas.microsoft.com/office/drawing/2014/main" id="{CBD3EA4F-EFCC-B64E-972C-8B1C7FD48EC7}"/>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399833265"/>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Whit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2BF17DB-5F18-C443-BD0E-13AB4BA421A4}"/>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35420447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ite Body 3">
    <p:spTree>
      <p:nvGrpSpPr>
        <p:cNvPr id="1" name=""/>
        <p:cNvGrpSpPr/>
        <p:nvPr/>
      </p:nvGrpSpPr>
      <p:grpSpPr>
        <a:xfrm>
          <a:off x="0" y="0"/>
          <a:ext cx="0" cy="0"/>
          <a:chOff x="0" y="0"/>
          <a:chExt cx="0" cy="0"/>
        </a:xfrm>
      </p:grpSpPr>
      <p:sp>
        <p:nvSpPr>
          <p:cNvPr id="11" name="Picture Placeholder 92">
            <a:extLst>
              <a:ext uri="{FF2B5EF4-FFF2-40B4-BE49-F238E27FC236}">
                <a16:creationId xmlns:a16="http://schemas.microsoft.com/office/drawing/2014/main" id="{F1264E21-012F-5840-8414-50F90952AB76}"/>
              </a:ext>
            </a:extLst>
          </p:cNvPr>
          <p:cNvSpPr>
            <a:spLocks noGrp="1"/>
          </p:cNvSpPr>
          <p:nvPr>
            <p:ph type="pic" sz="quarter" idx="17"/>
          </p:nvPr>
        </p:nvSpPr>
        <p:spPr>
          <a:xfrm>
            <a:off x="6096000" y="0"/>
            <a:ext cx="6096001" cy="6858000"/>
          </a:xfrm>
          <a:prstGeom prst="rect">
            <a:avLst/>
          </a:prstGeom>
        </p:spPr>
        <p:txBody>
          <a:bodyPr lIns="0" tIns="0" rIns="0" bIns="0"/>
          <a:lstStyle>
            <a:lvl1pPr>
              <a:buNone/>
              <a:defRPr sz="1067"/>
            </a:lvl1pPr>
          </a:lstStyle>
          <a:p>
            <a:endParaRPr lang="en-US"/>
          </a:p>
        </p:txBody>
      </p:sp>
      <p:sp>
        <p:nvSpPr>
          <p:cNvPr id="2" name="Title 1">
            <a:extLst>
              <a:ext uri="{FF2B5EF4-FFF2-40B4-BE49-F238E27FC236}">
                <a16:creationId xmlns:a16="http://schemas.microsoft.com/office/drawing/2014/main" id="{500C096D-98F6-0746-98CA-02876FA393DF}"/>
              </a:ext>
            </a:extLst>
          </p:cNvPr>
          <p:cNvSpPr>
            <a:spLocks noGrp="1"/>
          </p:cNvSpPr>
          <p:nvPr>
            <p:ph type="title"/>
          </p:nvPr>
        </p:nvSpPr>
        <p:spPr>
          <a:xfrm>
            <a:off x="486733" y="469901"/>
            <a:ext cx="5279073" cy="338876"/>
          </a:xfrm>
        </p:spPr>
        <p:txBody>
          <a:bodyPr/>
          <a:lstStyle/>
          <a:p>
            <a:r>
              <a:rPr lang="en-US"/>
              <a:t>Click to edit Master title style</a:t>
            </a:r>
          </a:p>
        </p:txBody>
      </p:sp>
      <p:sp>
        <p:nvSpPr>
          <p:cNvPr id="9" name="Text Placeholder 94">
            <a:extLst>
              <a:ext uri="{FF2B5EF4-FFF2-40B4-BE49-F238E27FC236}">
                <a16:creationId xmlns:a16="http://schemas.microsoft.com/office/drawing/2014/main" id="{E1859806-822D-334A-9E43-9C85B8C44D3C}"/>
              </a:ext>
            </a:extLst>
          </p:cNvPr>
          <p:cNvSpPr>
            <a:spLocks noGrp="1"/>
          </p:cNvSpPr>
          <p:nvPr>
            <p:ph type="body" sz="quarter" idx="18"/>
          </p:nvPr>
        </p:nvSpPr>
        <p:spPr>
          <a:xfrm>
            <a:off x="476577" y="1579625"/>
            <a:ext cx="5279073"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5" name="object 37">
            <a:extLst>
              <a:ext uri="{FF2B5EF4-FFF2-40B4-BE49-F238E27FC236}">
                <a16:creationId xmlns:a16="http://schemas.microsoft.com/office/drawing/2014/main" id="{552BFB46-3117-DB4B-83C8-003F9EFC0B97}"/>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2" name="object 37">
            <a:extLst>
              <a:ext uri="{FF2B5EF4-FFF2-40B4-BE49-F238E27FC236}">
                <a16:creationId xmlns:a16="http://schemas.microsoft.com/office/drawing/2014/main" id="{000E3E7A-5890-A84E-B800-65019BFEE67D}"/>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chemeClr val="bg1"/>
                </a:solidFill>
                <a:latin typeface="Arial"/>
                <a:cs typeface="Arial"/>
              </a:rPr>
              <a:pPr marL="7701" algn="r">
                <a:lnSpc>
                  <a:spcPts val="2155"/>
                </a:lnSpc>
              </a:pPr>
              <a:t>‹#›</a:t>
            </a:fld>
            <a:endParaRPr sz="971">
              <a:solidFill>
                <a:schemeClr val="bg1"/>
              </a:solidFill>
              <a:latin typeface="Arial"/>
              <a:cs typeface="Arial"/>
            </a:endParaRPr>
          </a:p>
        </p:txBody>
      </p:sp>
      <p:sp>
        <p:nvSpPr>
          <p:cNvPr id="14" name="Text Placeholder 94">
            <a:extLst>
              <a:ext uri="{FF2B5EF4-FFF2-40B4-BE49-F238E27FC236}">
                <a16:creationId xmlns:a16="http://schemas.microsoft.com/office/drawing/2014/main" id="{BE185F67-F1D2-264F-AB1E-BF8D61B116A4}"/>
              </a:ext>
            </a:extLst>
          </p:cNvPr>
          <p:cNvSpPr>
            <a:spLocks noGrp="1"/>
          </p:cNvSpPr>
          <p:nvPr>
            <p:ph type="body" sz="quarter" idx="22"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1976578316"/>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cSld name="4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8" y="451914"/>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529582"/>
            <a:ext cx="11160268" cy="4692316"/>
          </a:xfrm>
          <a:prstGeom prst="rect">
            <a:avLst/>
          </a:prstGeom>
        </p:spPr>
        <p:txBody>
          <a:bodyPr lIns="0" tIns="0" rIns="0" bIns="0"/>
          <a:lstStyle>
            <a:lvl1pPr marL="0" marR="0" indent="0" algn="l" defTabSz="914354"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accent1"/>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54"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8"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tx2"/>
                </a:solidFill>
              </a:defRPr>
            </a:lvl1pPr>
          </a:lstStyle>
          <a:p>
            <a:fld id="{9942972D-DB60-41F9-B45F-EC94BCB944A8}" type="slidenum">
              <a:rPr lang="en-GB" smtClean="0"/>
              <a:t>‹#›</a:t>
            </a:fld>
            <a:endParaRPr lang="en-GB"/>
          </a:p>
        </p:txBody>
      </p:sp>
      <p:sp>
        <p:nvSpPr>
          <p:cNvPr id="2" name="Rectangle 1">
            <a:extLst>
              <a:ext uri="{FF2B5EF4-FFF2-40B4-BE49-F238E27FC236}">
                <a16:creationId xmlns:a16="http://schemas.microsoft.com/office/drawing/2014/main" id="{CD201238-2E83-8849-A646-59842283C9DA}"/>
              </a:ext>
            </a:extLst>
          </p:cNvPr>
          <p:cNvSpPr/>
          <p:nvPr/>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Tree>
    <p:extLst>
      <p:ext uri="{BB962C8B-B14F-4D97-AF65-F5344CB8AC3E}">
        <p14:creationId xmlns:p14="http://schemas.microsoft.com/office/powerpoint/2010/main" val="2148431955"/>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cSld name="5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7" y="451913"/>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529581"/>
            <a:ext cx="11160268" cy="4692316"/>
          </a:xfrm>
          <a:prstGeom prst="rect">
            <a:avLst/>
          </a:prstGeom>
        </p:spPr>
        <p:txBody>
          <a:bodyPr lIns="0" tIns="0" rIns="0" bIns="0"/>
          <a:lstStyle>
            <a:lvl1pPr marL="0" marR="0" indent="0" algn="l" defTabSz="914377"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77"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7"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2" y="6347883"/>
            <a:ext cx="398463" cy="148167"/>
          </a:xfrm>
          <a:prstGeom prst="rect">
            <a:avLst/>
          </a:prstGeom>
        </p:spPr>
        <p:txBody>
          <a:bodyPr vert="horz" lIns="0" tIns="0" rIns="0" bIns="0" rtlCol="0" anchor="ctr"/>
          <a:lstStyle>
            <a:lvl1pPr algn="r">
              <a:defRPr sz="1000" b="0">
                <a:solidFill>
                  <a:schemeClr val="tx2"/>
                </a:solidFill>
              </a:defRPr>
            </a:lvl1pPr>
          </a:lstStyle>
          <a:p>
            <a:fld id="{9942972D-DB60-41F9-B45F-EC94BCB944A8}" type="slidenum">
              <a:rPr lang="en-GB" smtClean="0"/>
              <a:t>‹#›</a:t>
            </a:fld>
            <a:endParaRPr lang="en-GB"/>
          </a:p>
        </p:txBody>
      </p:sp>
      <p:sp>
        <p:nvSpPr>
          <p:cNvPr id="2" name="Rectangle 1">
            <a:extLst>
              <a:ext uri="{FF2B5EF4-FFF2-40B4-BE49-F238E27FC236}">
                <a16:creationId xmlns:a16="http://schemas.microsoft.com/office/drawing/2014/main" id="{CD201238-2E83-8849-A646-59842283C9DA}"/>
              </a:ext>
            </a:extLst>
          </p:cNvPr>
          <p:cNvSpPr/>
          <p:nvPr/>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Tree>
    <p:extLst>
      <p:ext uri="{BB962C8B-B14F-4D97-AF65-F5344CB8AC3E}">
        <p14:creationId xmlns:p14="http://schemas.microsoft.com/office/powerpoint/2010/main" val="2063730482"/>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261225-0C94-4A29-922A-DB5A4E167D75}"/>
              </a:ext>
            </a:extLst>
          </p:cNvPr>
          <p:cNvSpPr>
            <a:spLocks noGrp="1"/>
          </p:cNvSpPr>
          <p:nvPr>
            <p:ph type="dt" sz="half" idx="10"/>
          </p:nvPr>
        </p:nvSpPr>
        <p:spPr/>
        <p:txBody>
          <a:bodyPr/>
          <a:lstStyle/>
          <a:p>
            <a:fld id="{26B9057B-28FF-40DE-9821-B29911B6D2C5}" type="datetimeFigureOut">
              <a:rPr lang="en-US" smtClean="0"/>
              <a:t>11/29/2022</a:t>
            </a:fld>
            <a:endParaRPr lang="en-US"/>
          </a:p>
        </p:txBody>
      </p:sp>
      <p:sp>
        <p:nvSpPr>
          <p:cNvPr id="3" name="Footer Placeholder 2">
            <a:extLst>
              <a:ext uri="{FF2B5EF4-FFF2-40B4-BE49-F238E27FC236}">
                <a16:creationId xmlns:a16="http://schemas.microsoft.com/office/drawing/2014/main" id="{D558A0D1-D4FC-4240-9719-6EDE2670D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EFFC79-7227-4D1E-839B-3F4B3EE7304D}"/>
              </a:ext>
            </a:extLst>
          </p:cNvPr>
          <p:cNvSpPr>
            <a:spLocks noGrp="1"/>
          </p:cNvSpPr>
          <p:nvPr>
            <p:ph type="sldNum" sz="quarter" idx="12"/>
          </p:nvPr>
        </p:nvSpPr>
        <p:spPr/>
        <p:txBody>
          <a:bodyPr/>
          <a:lstStyle/>
          <a:p>
            <a:fld id="{F1BB5879-68ED-41BA-B453-2CF9B789BF2D}" type="slidenum">
              <a:rPr lang="en-US" smtClean="0"/>
              <a:t>‹#›</a:t>
            </a:fld>
            <a:endParaRPr lang="en-US"/>
          </a:p>
        </p:txBody>
      </p:sp>
    </p:spTree>
    <p:extLst>
      <p:ext uri="{BB962C8B-B14F-4D97-AF65-F5344CB8AC3E}">
        <p14:creationId xmlns:p14="http://schemas.microsoft.com/office/powerpoint/2010/main" val="821544118"/>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9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Tree>
    <p:extLst>
      <p:ext uri="{BB962C8B-B14F-4D97-AF65-F5344CB8AC3E}">
        <p14:creationId xmlns:p14="http://schemas.microsoft.com/office/powerpoint/2010/main" val="2088143759"/>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Dark Cov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53DA9E-52B1-6E42-8586-85D89AC12B0D}"/>
              </a:ext>
            </a:extLst>
          </p:cNvPr>
          <p:cNvSpPr>
            <a:spLocks noGrp="1"/>
          </p:cNvSpPr>
          <p:nvPr>
            <p:ph type="title"/>
          </p:nvPr>
        </p:nvSpPr>
        <p:spPr/>
        <p:txBody>
          <a:bodyPr>
            <a:noAutofit/>
          </a:bodyPr>
          <a:lstStyle/>
          <a:p>
            <a:r>
              <a:rPr lang="en-US"/>
              <a:t>Click to edit Master title style</a:t>
            </a:r>
          </a:p>
        </p:txBody>
      </p:sp>
      <p:sp>
        <p:nvSpPr>
          <p:cNvPr id="12" name="Text Placeholder 7">
            <a:extLst>
              <a:ext uri="{FF2B5EF4-FFF2-40B4-BE49-F238E27FC236}">
                <a16:creationId xmlns:a16="http://schemas.microsoft.com/office/drawing/2014/main" id="{9B8C1FC8-4787-584B-B931-0B1CA37ABC23}"/>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a:t>
            </a:r>
            <a:r>
              <a:rPr lang="en-US" err="1"/>
              <a:t>XXX</a:t>
            </a:r>
            <a:endParaRPr lang="en-US"/>
          </a:p>
          <a:p>
            <a:pPr lvl="0"/>
            <a:r>
              <a:rPr lang="en-US"/>
              <a:t>Research Center</a:t>
            </a:r>
          </a:p>
        </p:txBody>
      </p:sp>
      <p:grpSp>
        <p:nvGrpSpPr>
          <p:cNvPr id="4" name="Group 3">
            <a:extLst>
              <a:ext uri="{FF2B5EF4-FFF2-40B4-BE49-F238E27FC236}">
                <a16:creationId xmlns:a16="http://schemas.microsoft.com/office/drawing/2014/main" id="{CC8B560B-C4E3-F14E-B3E6-C91A94A1A911}"/>
              </a:ext>
            </a:extLst>
          </p:cNvPr>
          <p:cNvGrpSpPr/>
          <p:nvPr userDrawn="1"/>
        </p:nvGrpSpPr>
        <p:grpSpPr>
          <a:xfrm>
            <a:off x="508391" y="507998"/>
            <a:ext cx="1756976" cy="969977"/>
            <a:chOff x="837666" y="837723"/>
            <a:chExt cx="2897383" cy="1599565"/>
          </a:xfrm>
        </p:grpSpPr>
        <p:grpSp>
          <p:nvGrpSpPr>
            <p:cNvPr id="5" name="object 3">
              <a:extLst>
                <a:ext uri="{FF2B5EF4-FFF2-40B4-BE49-F238E27FC236}">
                  <a16:creationId xmlns:a16="http://schemas.microsoft.com/office/drawing/2014/main" id="{168A65A2-4F88-3A49-8E7D-CA2FA4A3BBAF}"/>
                </a:ext>
              </a:extLst>
            </p:cNvPr>
            <p:cNvGrpSpPr/>
            <p:nvPr/>
          </p:nvGrpSpPr>
          <p:grpSpPr>
            <a:xfrm>
              <a:off x="2212954" y="1261511"/>
              <a:ext cx="1522095" cy="476884"/>
              <a:chOff x="2212954" y="1261511"/>
              <a:chExt cx="1522095" cy="476884"/>
            </a:xfrm>
          </p:grpSpPr>
          <p:pic>
            <p:nvPicPr>
              <p:cNvPr id="20" name="object 4">
                <a:extLst>
                  <a:ext uri="{FF2B5EF4-FFF2-40B4-BE49-F238E27FC236}">
                    <a16:creationId xmlns:a16="http://schemas.microsoft.com/office/drawing/2014/main" id="{4DC59377-D475-9541-8B0F-A2555AB699EF}"/>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1" name="object 5">
                <a:extLst>
                  <a:ext uri="{FF2B5EF4-FFF2-40B4-BE49-F238E27FC236}">
                    <a16:creationId xmlns:a16="http://schemas.microsoft.com/office/drawing/2014/main" id="{923D7F26-DDEA-3047-B44E-6DF34F1B558C}"/>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2" name="object 6">
                <a:extLst>
                  <a:ext uri="{FF2B5EF4-FFF2-40B4-BE49-F238E27FC236}">
                    <a16:creationId xmlns:a16="http://schemas.microsoft.com/office/drawing/2014/main" id="{08CBDFC7-FC45-9748-BB77-C59DAEBD7677}"/>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3" name="object 7">
                <a:extLst>
                  <a:ext uri="{FF2B5EF4-FFF2-40B4-BE49-F238E27FC236}">
                    <a16:creationId xmlns:a16="http://schemas.microsoft.com/office/drawing/2014/main" id="{C3C2C19E-3914-2245-8901-3A1DF51970A5}"/>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4" name="object 8">
                <a:extLst>
                  <a:ext uri="{FF2B5EF4-FFF2-40B4-BE49-F238E27FC236}">
                    <a16:creationId xmlns:a16="http://schemas.microsoft.com/office/drawing/2014/main" id="{E65C9BCF-6A09-C84C-9A8B-F5FD458C669D}"/>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5" name="object 9">
                <a:extLst>
                  <a:ext uri="{FF2B5EF4-FFF2-40B4-BE49-F238E27FC236}">
                    <a16:creationId xmlns:a16="http://schemas.microsoft.com/office/drawing/2014/main" id="{5FC47527-044E-E44A-926E-1D4A1EA4BCAA}"/>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6" name="object 10">
                <a:extLst>
                  <a:ext uri="{FF2B5EF4-FFF2-40B4-BE49-F238E27FC236}">
                    <a16:creationId xmlns:a16="http://schemas.microsoft.com/office/drawing/2014/main" id="{2BCBD0AE-C629-9C44-A1BD-3DAC970D80C8}"/>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7" name="object 11">
                <a:extLst>
                  <a:ext uri="{FF2B5EF4-FFF2-40B4-BE49-F238E27FC236}">
                    <a16:creationId xmlns:a16="http://schemas.microsoft.com/office/drawing/2014/main" id="{1FEE33BC-D13E-B34A-AB8F-CE30D85D23EF}"/>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8" name="object 12">
                <a:extLst>
                  <a:ext uri="{FF2B5EF4-FFF2-40B4-BE49-F238E27FC236}">
                    <a16:creationId xmlns:a16="http://schemas.microsoft.com/office/drawing/2014/main" id="{75CA8E22-7B03-EF4D-B381-B1BD6F5B6689}"/>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9" name="object 13">
                <a:extLst>
                  <a:ext uri="{FF2B5EF4-FFF2-40B4-BE49-F238E27FC236}">
                    <a16:creationId xmlns:a16="http://schemas.microsoft.com/office/drawing/2014/main" id="{56624C3C-B7BA-D949-90EA-7B2CEED973D9}"/>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30" name="object 14">
                <a:extLst>
                  <a:ext uri="{FF2B5EF4-FFF2-40B4-BE49-F238E27FC236}">
                    <a16:creationId xmlns:a16="http://schemas.microsoft.com/office/drawing/2014/main" id="{CC661F6B-F24A-C04D-B9CE-4B7D1B59BCE4}"/>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1" name="object 15">
                <a:extLst>
                  <a:ext uri="{FF2B5EF4-FFF2-40B4-BE49-F238E27FC236}">
                    <a16:creationId xmlns:a16="http://schemas.microsoft.com/office/drawing/2014/main" id="{C6677147-1F75-5940-9417-4F25634C88EF}"/>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2" name="object 16">
                <a:extLst>
                  <a:ext uri="{FF2B5EF4-FFF2-40B4-BE49-F238E27FC236}">
                    <a16:creationId xmlns:a16="http://schemas.microsoft.com/office/drawing/2014/main" id="{D3C0A771-FEC0-5F46-B794-474927C49271}"/>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3" name="object 17">
                <a:extLst>
                  <a:ext uri="{FF2B5EF4-FFF2-40B4-BE49-F238E27FC236}">
                    <a16:creationId xmlns:a16="http://schemas.microsoft.com/office/drawing/2014/main" id="{B2C2A39E-40D5-7C47-9CB2-52258B5AB872}"/>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4" name="object 18">
                <a:extLst>
                  <a:ext uri="{FF2B5EF4-FFF2-40B4-BE49-F238E27FC236}">
                    <a16:creationId xmlns:a16="http://schemas.microsoft.com/office/drawing/2014/main" id="{414EB63D-FB34-F24B-BE3D-76A58FFB721C}"/>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5" name="object 19">
                <a:extLst>
                  <a:ext uri="{FF2B5EF4-FFF2-40B4-BE49-F238E27FC236}">
                    <a16:creationId xmlns:a16="http://schemas.microsoft.com/office/drawing/2014/main" id="{841E078F-AE0A-554B-992D-18676E20E553}"/>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6" name="object 20">
                <a:extLst>
                  <a:ext uri="{FF2B5EF4-FFF2-40B4-BE49-F238E27FC236}">
                    <a16:creationId xmlns:a16="http://schemas.microsoft.com/office/drawing/2014/main" id="{5E5B056E-C526-B340-BACE-ED7CF852D869}"/>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6" name="object 21">
              <a:extLst>
                <a:ext uri="{FF2B5EF4-FFF2-40B4-BE49-F238E27FC236}">
                  <a16:creationId xmlns:a16="http://schemas.microsoft.com/office/drawing/2014/main" id="{1AEA1D9C-563F-EB40-AAAF-51AFBB9ECA02}"/>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7" name="object 22">
              <a:extLst>
                <a:ext uri="{FF2B5EF4-FFF2-40B4-BE49-F238E27FC236}">
                  <a16:creationId xmlns:a16="http://schemas.microsoft.com/office/drawing/2014/main" id="{25F3BF2E-ADD9-DC40-B710-105A1F836C17}"/>
                </a:ext>
              </a:extLst>
            </p:cNvPr>
            <p:cNvGrpSpPr/>
            <p:nvPr/>
          </p:nvGrpSpPr>
          <p:grpSpPr>
            <a:xfrm>
              <a:off x="2343359" y="1805714"/>
              <a:ext cx="974725" cy="202565"/>
              <a:chOff x="2343359" y="1805714"/>
              <a:chExt cx="974725" cy="202565"/>
            </a:xfrm>
          </p:grpSpPr>
          <p:pic>
            <p:nvPicPr>
              <p:cNvPr id="13" name="object 23">
                <a:extLst>
                  <a:ext uri="{FF2B5EF4-FFF2-40B4-BE49-F238E27FC236}">
                    <a16:creationId xmlns:a16="http://schemas.microsoft.com/office/drawing/2014/main" id="{5A3685C4-EAA6-0F4E-BF0C-BB95C9BD0931}"/>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4" name="object 24">
                <a:extLst>
                  <a:ext uri="{FF2B5EF4-FFF2-40B4-BE49-F238E27FC236}">
                    <a16:creationId xmlns:a16="http://schemas.microsoft.com/office/drawing/2014/main" id="{E2504FEB-E2CB-1A4A-9916-BEA21CA8C07C}"/>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5" name="object 25">
                <a:extLst>
                  <a:ext uri="{FF2B5EF4-FFF2-40B4-BE49-F238E27FC236}">
                    <a16:creationId xmlns:a16="http://schemas.microsoft.com/office/drawing/2014/main" id="{CA89FF54-1E3A-D548-882A-5CCF106846CE}"/>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6" name="object 26">
                <a:extLst>
                  <a:ext uri="{FF2B5EF4-FFF2-40B4-BE49-F238E27FC236}">
                    <a16:creationId xmlns:a16="http://schemas.microsoft.com/office/drawing/2014/main" id="{D3B682B1-7DEB-EB46-A5D7-78AA01A16D69}"/>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7" name="object 27">
                <a:extLst>
                  <a:ext uri="{FF2B5EF4-FFF2-40B4-BE49-F238E27FC236}">
                    <a16:creationId xmlns:a16="http://schemas.microsoft.com/office/drawing/2014/main" id="{EC51AC97-2DE4-2442-907F-84C086CACE93}"/>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8" name="object 28">
                <a:extLst>
                  <a:ext uri="{FF2B5EF4-FFF2-40B4-BE49-F238E27FC236}">
                    <a16:creationId xmlns:a16="http://schemas.microsoft.com/office/drawing/2014/main" id="{D3E7883C-A2CD-C546-B411-AA1E79F2B0FD}"/>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9" name="object 29">
                <a:extLst>
                  <a:ext uri="{FF2B5EF4-FFF2-40B4-BE49-F238E27FC236}">
                    <a16:creationId xmlns:a16="http://schemas.microsoft.com/office/drawing/2014/main" id="{2455742F-7AF4-084C-AD93-38755B450EDD}"/>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8" name="object 30">
              <a:extLst>
                <a:ext uri="{FF2B5EF4-FFF2-40B4-BE49-F238E27FC236}">
                  <a16:creationId xmlns:a16="http://schemas.microsoft.com/office/drawing/2014/main" id="{7BCBCE16-4D96-5D4A-9F68-6B1B0F73040A}"/>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9" name="object 31">
              <a:extLst>
                <a:ext uri="{FF2B5EF4-FFF2-40B4-BE49-F238E27FC236}">
                  <a16:creationId xmlns:a16="http://schemas.microsoft.com/office/drawing/2014/main" id="{17F2B2D9-E9E8-CF46-B7DF-87D33502B5E9}"/>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0" name="object 32">
              <a:extLst>
                <a:ext uri="{FF2B5EF4-FFF2-40B4-BE49-F238E27FC236}">
                  <a16:creationId xmlns:a16="http://schemas.microsoft.com/office/drawing/2014/main" id="{197C2B53-9367-8942-B142-798F547B855D}"/>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7" name="object 37">
            <a:extLst>
              <a:ext uri="{FF2B5EF4-FFF2-40B4-BE49-F238E27FC236}">
                <a16:creationId xmlns:a16="http://schemas.microsoft.com/office/drawing/2014/main" id="{215B2DDA-D9D4-3E4F-B76F-93230F7D5F1E}"/>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1591980923"/>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4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8" y="1048931"/>
            <a:ext cx="5111641" cy="338876"/>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1"/>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3" name="Text Placeholder 94">
            <a:extLst>
              <a:ext uri="{FF2B5EF4-FFF2-40B4-BE49-F238E27FC236}">
                <a16:creationId xmlns:a16="http://schemas.microsoft.com/office/drawing/2014/main" id="{4CF67DBB-A9B6-D641-B1DE-273DD544A0EA}"/>
              </a:ext>
            </a:extLst>
          </p:cNvPr>
          <p:cNvSpPr>
            <a:spLocks noGrp="1"/>
          </p:cNvSpPr>
          <p:nvPr>
            <p:ph type="body" sz="quarter" idx="32"/>
          </p:nvPr>
        </p:nvSpPr>
        <p:spPr>
          <a:xfrm>
            <a:off x="476578" y="3259021"/>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a:extLst>
              <a:ext uri="{FF2B5EF4-FFF2-40B4-BE49-F238E27FC236}">
                <a16:creationId xmlns:a16="http://schemas.microsoft.com/office/drawing/2014/main" id="{94F0D692-2E54-FD46-81DA-EBFBD970C960}"/>
              </a:ext>
            </a:extLst>
          </p:cNvPr>
          <p:cNvSpPr>
            <a:spLocks noGrp="1"/>
          </p:cNvSpPr>
          <p:nvPr>
            <p:ph type="body" sz="quarter" idx="33"/>
          </p:nvPr>
        </p:nvSpPr>
        <p:spPr>
          <a:xfrm>
            <a:off x="476578"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E4D5CF94-1E87-0549-95B7-EB119951B445}"/>
              </a:ext>
            </a:extLst>
          </p:cNvPr>
          <p:cNvSpPr>
            <a:spLocks noGrp="1"/>
          </p:cNvSpPr>
          <p:nvPr>
            <p:ph type="body" sz="quarter" idx="34"/>
          </p:nvPr>
        </p:nvSpPr>
        <p:spPr>
          <a:xfrm>
            <a:off x="6253057" y="3259021"/>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A97B07E4-D85F-0546-8B88-E8FF713A288F}"/>
              </a:ext>
            </a:extLst>
          </p:cNvPr>
          <p:cNvSpPr>
            <a:spLocks noGrp="1"/>
          </p:cNvSpPr>
          <p:nvPr>
            <p:ph type="body" sz="quarter" idx="35"/>
          </p:nvPr>
        </p:nvSpPr>
        <p:spPr>
          <a:xfrm>
            <a:off x="6253057" y="2961247"/>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CBFB5248-1302-2740-A875-420756085B20}"/>
              </a:ext>
            </a:extLst>
          </p:cNvPr>
          <p:cNvSpPr>
            <a:spLocks noGrp="1"/>
          </p:cNvSpPr>
          <p:nvPr>
            <p:ph type="body" sz="quarter" idx="36"/>
          </p:nvPr>
        </p:nvSpPr>
        <p:spPr>
          <a:xfrm>
            <a:off x="476578" y="5031377"/>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51F346EC-D695-9E4E-B87A-F6C092EFEE1C}"/>
              </a:ext>
            </a:extLst>
          </p:cNvPr>
          <p:cNvSpPr>
            <a:spLocks noGrp="1"/>
          </p:cNvSpPr>
          <p:nvPr>
            <p:ph type="body" sz="quarter" idx="37"/>
          </p:nvPr>
        </p:nvSpPr>
        <p:spPr>
          <a:xfrm>
            <a:off x="476578"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02C5D928-5CD7-CE46-A7FD-34ACEF7FA257}"/>
              </a:ext>
            </a:extLst>
          </p:cNvPr>
          <p:cNvSpPr>
            <a:spLocks noGrp="1"/>
          </p:cNvSpPr>
          <p:nvPr>
            <p:ph type="body" sz="quarter" idx="38"/>
          </p:nvPr>
        </p:nvSpPr>
        <p:spPr>
          <a:xfrm>
            <a:off x="6253057" y="5031377"/>
            <a:ext cx="5438801" cy="1226721"/>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10454230-AD28-F442-8719-A50B998BC09F}"/>
              </a:ext>
            </a:extLst>
          </p:cNvPr>
          <p:cNvSpPr>
            <a:spLocks noGrp="1"/>
          </p:cNvSpPr>
          <p:nvPr>
            <p:ph type="body" sz="quarter" idx="39"/>
          </p:nvPr>
        </p:nvSpPr>
        <p:spPr>
          <a:xfrm>
            <a:off x="6253057" y="4733603"/>
            <a:ext cx="5438801" cy="297772"/>
          </a:xfrm>
          <a:prstGeom prst="rect">
            <a:avLst/>
          </a:prstGeom>
        </p:spPr>
        <p:txBody>
          <a:bodyPr lIns="0" tIns="0" rIns="0" bIns="0" anchor="t" anchorCtr="0"/>
          <a:lstStyle>
            <a:lvl1pPr marL="0" indent="0" algn="l">
              <a:lnSpc>
                <a:spcPct val="100000"/>
              </a:lnSpc>
              <a:buNone/>
              <a:tabLst/>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9" name="Text Placeholder 94">
            <a:extLst>
              <a:ext uri="{FF2B5EF4-FFF2-40B4-BE49-F238E27FC236}">
                <a16:creationId xmlns:a16="http://schemas.microsoft.com/office/drawing/2014/main" id="{C8324B54-5E33-934D-AC53-2BFB801836FA}"/>
              </a:ext>
            </a:extLst>
          </p:cNvPr>
          <p:cNvSpPr>
            <a:spLocks noGrp="1"/>
          </p:cNvSpPr>
          <p:nvPr>
            <p:ph type="body" sz="quarter" idx="40"/>
          </p:nvPr>
        </p:nvSpPr>
        <p:spPr>
          <a:xfrm>
            <a:off x="2463421" y="1445340"/>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0" name="Text Placeholder 94">
            <a:extLst>
              <a:ext uri="{FF2B5EF4-FFF2-40B4-BE49-F238E27FC236}">
                <a16:creationId xmlns:a16="http://schemas.microsoft.com/office/drawing/2014/main" id="{41EA8438-C39A-3A47-AA7A-E89884D53087}"/>
              </a:ext>
            </a:extLst>
          </p:cNvPr>
          <p:cNvSpPr>
            <a:spLocks noGrp="1"/>
          </p:cNvSpPr>
          <p:nvPr>
            <p:ph type="body" sz="quarter" idx="41"/>
          </p:nvPr>
        </p:nvSpPr>
        <p:spPr>
          <a:xfrm>
            <a:off x="486734" y="2145252"/>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1" name="Text Placeholder 94">
            <a:extLst>
              <a:ext uri="{FF2B5EF4-FFF2-40B4-BE49-F238E27FC236}">
                <a16:creationId xmlns:a16="http://schemas.microsoft.com/office/drawing/2014/main" id="{46A283CB-41CC-FE42-8ECC-F60F32B37626}"/>
              </a:ext>
            </a:extLst>
          </p:cNvPr>
          <p:cNvSpPr>
            <a:spLocks noGrp="1"/>
          </p:cNvSpPr>
          <p:nvPr>
            <p:ph type="body" sz="quarter" idx="42"/>
          </p:nvPr>
        </p:nvSpPr>
        <p:spPr>
          <a:xfrm>
            <a:off x="4450266" y="2145252"/>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2" name="Text Placeholder 94">
            <a:extLst>
              <a:ext uri="{FF2B5EF4-FFF2-40B4-BE49-F238E27FC236}">
                <a16:creationId xmlns:a16="http://schemas.microsoft.com/office/drawing/2014/main" id="{BED0B757-6D0A-4446-B879-40EF365FAE9C}"/>
              </a:ext>
            </a:extLst>
          </p:cNvPr>
          <p:cNvSpPr>
            <a:spLocks noGrp="1"/>
          </p:cNvSpPr>
          <p:nvPr>
            <p:ph type="body" sz="quarter" idx="43"/>
          </p:nvPr>
        </p:nvSpPr>
        <p:spPr>
          <a:xfrm>
            <a:off x="6253057" y="1445340"/>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3" name="Text Placeholder 94">
            <a:extLst>
              <a:ext uri="{FF2B5EF4-FFF2-40B4-BE49-F238E27FC236}">
                <a16:creationId xmlns:a16="http://schemas.microsoft.com/office/drawing/2014/main" id="{85B0EE39-A06B-5648-BA3D-3A95C90871F7}"/>
              </a:ext>
            </a:extLst>
          </p:cNvPr>
          <p:cNvSpPr>
            <a:spLocks noGrp="1"/>
          </p:cNvSpPr>
          <p:nvPr>
            <p:ph type="body" sz="quarter" idx="44"/>
          </p:nvPr>
        </p:nvSpPr>
        <p:spPr>
          <a:xfrm>
            <a:off x="8209466" y="2145252"/>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F1A3380F-2683-1947-8285-567852D34476}"/>
              </a:ext>
            </a:extLst>
          </p:cNvPr>
          <p:cNvSpPr>
            <a:spLocks noGrp="1"/>
          </p:cNvSpPr>
          <p:nvPr>
            <p:ph type="body" sz="quarter" idx="45"/>
          </p:nvPr>
        </p:nvSpPr>
        <p:spPr>
          <a:xfrm>
            <a:off x="10226745" y="1445340"/>
            <a:ext cx="1465113" cy="613069"/>
          </a:xfrm>
          <a:prstGeom prst="rect">
            <a:avLst/>
          </a:prstGeom>
        </p:spPr>
        <p:txBody>
          <a:bodyPr lIns="0" tIns="0" rIns="0" bIns="0" anchor="t" anchorCtr="0"/>
          <a:lstStyle>
            <a:lvl1pPr marL="97532" indent="-97532" algn="l">
              <a:lnSpc>
                <a:spcPct val="100000"/>
              </a:lnSpc>
              <a:spcBef>
                <a:spcPts val="0"/>
              </a:spcBef>
              <a:spcAft>
                <a:spcPts val="800"/>
              </a:spcAft>
              <a:buClr>
                <a:schemeClr val="tx2"/>
              </a:buClr>
              <a:buFont typeface="Arial" panose="020B0604020202020204" pitchFamily="34" charset="0"/>
              <a:buChar char="•"/>
              <a:tabLst/>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420053883"/>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3_Slide Divi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FFF0D8-1E9E-644C-A5EC-E15BF954090B}"/>
              </a:ext>
            </a:extLst>
          </p:cNvPr>
          <p:cNvSpPr/>
          <p:nvPr/>
        </p:nvSpPr>
        <p:spPr>
          <a:xfrm>
            <a:off x="0" y="-1"/>
            <a:ext cx="12192000" cy="6858001"/>
          </a:xfrm>
          <a:prstGeom prst="rect">
            <a:avLst/>
          </a:prstGeom>
          <a:solidFill>
            <a:srgbClr val="00B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14" name="Title 1">
            <a:extLst>
              <a:ext uri="{FF2B5EF4-FFF2-40B4-BE49-F238E27FC236}">
                <a16:creationId xmlns:a16="http://schemas.microsoft.com/office/drawing/2014/main" id="{DFBADDB0-3A66-E04D-853B-B1506CE3CBE4}"/>
              </a:ext>
            </a:extLst>
          </p:cNvPr>
          <p:cNvSpPr>
            <a:spLocks noGrp="1"/>
          </p:cNvSpPr>
          <p:nvPr>
            <p:ph type="ctrTitle"/>
          </p:nvPr>
        </p:nvSpPr>
        <p:spPr>
          <a:xfrm>
            <a:off x="522035" y="3007852"/>
            <a:ext cx="5572805" cy="444969"/>
          </a:xfrm>
          <a:prstGeom prst="rect">
            <a:avLst/>
          </a:prstGeom>
        </p:spPr>
        <p:txBody>
          <a:bodyPr lIns="0" tIns="0" rIns="0" bIns="0" anchor="b"/>
          <a:lstStyle>
            <a:lvl1pPr algn="l">
              <a:lnSpc>
                <a:spcPct val="100000"/>
              </a:lnSpc>
              <a:defRPr sz="1871" b="1">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GB"/>
          </a:p>
        </p:txBody>
      </p:sp>
      <p:sp>
        <p:nvSpPr>
          <p:cNvPr id="20" name="Slide Number Placeholder 13">
            <a:extLst>
              <a:ext uri="{FF2B5EF4-FFF2-40B4-BE49-F238E27FC236}">
                <a16:creationId xmlns:a16="http://schemas.microsoft.com/office/drawing/2014/main" id="{74C1BED9-7182-A343-B2B1-BB1CE579AFD9}"/>
              </a:ext>
            </a:extLst>
          </p:cNvPr>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bg1"/>
                </a:solidFill>
              </a:defRPr>
            </a:lvl1pPr>
          </a:lstStyle>
          <a:p>
            <a:fld id="{C8A43965-4643-F643-A67C-D0741259ACA1}" type="slidenum">
              <a:rPr lang="en-GB" smtClean="0"/>
              <a:pPr/>
              <a:t>‹#›</a:t>
            </a:fld>
            <a:endParaRPr lang="en-GB"/>
          </a:p>
        </p:txBody>
      </p:sp>
      <p:grpSp>
        <p:nvGrpSpPr>
          <p:cNvPr id="45" name="Group 44">
            <a:extLst>
              <a:ext uri="{FF2B5EF4-FFF2-40B4-BE49-F238E27FC236}">
                <a16:creationId xmlns:a16="http://schemas.microsoft.com/office/drawing/2014/main" id="{BA28D701-A8C7-7246-B774-3E3A7C38B789}"/>
              </a:ext>
            </a:extLst>
          </p:cNvPr>
          <p:cNvGrpSpPr/>
          <p:nvPr userDrawn="1"/>
        </p:nvGrpSpPr>
        <p:grpSpPr>
          <a:xfrm>
            <a:off x="6186771" y="2578103"/>
            <a:ext cx="6003351" cy="4279900"/>
            <a:chOff x="11204338" y="4963689"/>
            <a:chExt cx="8899922" cy="6344920"/>
          </a:xfrm>
        </p:grpSpPr>
        <p:sp>
          <p:nvSpPr>
            <p:cNvPr id="46" name="object 32">
              <a:extLst>
                <a:ext uri="{FF2B5EF4-FFF2-40B4-BE49-F238E27FC236}">
                  <a16:creationId xmlns:a16="http://schemas.microsoft.com/office/drawing/2014/main" id="{C96A203D-185F-2941-9E07-D57911A980C2}"/>
                </a:ext>
              </a:extLst>
            </p:cNvPr>
            <p:cNvSpPr/>
            <p:nvPr/>
          </p:nvSpPr>
          <p:spPr>
            <a:xfrm>
              <a:off x="17473455" y="5930619"/>
              <a:ext cx="2630805" cy="1338580"/>
            </a:xfrm>
            <a:custGeom>
              <a:avLst/>
              <a:gdLst/>
              <a:ahLst/>
              <a:cxnLst/>
              <a:rect l="l" t="t" r="r" b="b"/>
              <a:pathLst>
                <a:path w="2630805" h="1338579">
                  <a:moveTo>
                    <a:pt x="0" y="0"/>
                  </a:moveTo>
                  <a:lnTo>
                    <a:pt x="0" y="400312"/>
                  </a:lnTo>
                  <a:lnTo>
                    <a:pt x="51727" y="400594"/>
                  </a:lnTo>
                  <a:lnTo>
                    <a:pt x="103245" y="401440"/>
                  </a:lnTo>
                  <a:lnTo>
                    <a:pt x="154552" y="402851"/>
                  </a:lnTo>
                  <a:lnTo>
                    <a:pt x="205647" y="404825"/>
                  </a:lnTo>
                  <a:lnTo>
                    <a:pt x="256531" y="407362"/>
                  </a:lnTo>
                  <a:lnTo>
                    <a:pt x="307202" y="410462"/>
                  </a:lnTo>
                  <a:lnTo>
                    <a:pt x="357659" y="414126"/>
                  </a:lnTo>
                  <a:lnTo>
                    <a:pt x="407903" y="418352"/>
                  </a:lnTo>
                  <a:lnTo>
                    <a:pt x="457933" y="423141"/>
                  </a:lnTo>
                  <a:lnTo>
                    <a:pt x="507748" y="428492"/>
                  </a:lnTo>
                  <a:lnTo>
                    <a:pt x="557348" y="434405"/>
                  </a:lnTo>
                  <a:lnTo>
                    <a:pt x="606731" y="440880"/>
                  </a:lnTo>
                  <a:lnTo>
                    <a:pt x="655898" y="447916"/>
                  </a:lnTo>
                  <a:lnTo>
                    <a:pt x="704848" y="455514"/>
                  </a:lnTo>
                  <a:lnTo>
                    <a:pt x="753580" y="463673"/>
                  </a:lnTo>
                  <a:lnTo>
                    <a:pt x="802093" y="472392"/>
                  </a:lnTo>
                  <a:lnTo>
                    <a:pt x="850388" y="481673"/>
                  </a:lnTo>
                  <a:lnTo>
                    <a:pt x="898463" y="491513"/>
                  </a:lnTo>
                  <a:lnTo>
                    <a:pt x="946319" y="501914"/>
                  </a:lnTo>
                  <a:lnTo>
                    <a:pt x="993953" y="512875"/>
                  </a:lnTo>
                  <a:lnTo>
                    <a:pt x="1041367" y="524395"/>
                  </a:lnTo>
                  <a:lnTo>
                    <a:pt x="1088558" y="536475"/>
                  </a:lnTo>
                  <a:lnTo>
                    <a:pt x="1135527" y="549113"/>
                  </a:lnTo>
                  <a:lnTo>
                    <a:pt x="1182274" y="562311"/>
                  </a:lnTo>
                  <a:lnTo>
                    <a:pt x="1228797" y="576068"/>
                  </a:lnTo>
                  <a:lnTo>
                    <a:pt x="1275095" y="590383"/>
                  </a:lnTo>
                  <a:lnTo>
                    <a:pt x="1321169" y="605256"/>
                  </a:lnTo>
                  <a:lnTo>
                    <a:pt x="1367018" y="620687"/>
                  </a:lnTo>
                  <a:lnTo>
                    <a:pt x="1412641" y="636677"/>
                  </a:lnTo>
                  <a:lnTo>
                    <a:pt x="1458038" y="653223"/>
                  </a:lnTo>
                  <a:lnTo>
                    <a:pt x="1503207" y="670327"/>
                  </a:lnTo>
                  <a:lnTo>
                    <a:pt x="1548149" y="687988"/>
                  </a:lnTo>
                  <a:lnTo>
                    <a:pt x="1592863" y="706206"/>
                  </a:lnTo>
                  <a:lnTo>
                    <a:pt x="1637349" y="724980"/>
                  </a:lnTo>
                  <a:lnTo>
                    <a:pt x="1681604" y="744311"/>
                  </a:lnTo>
                  <a:lnTo>
                    <a:pt x="1725631" y="764198"/>
                  </a:lnTo>
                  <a:lnTo>
                    <a:pt x="1769426" y="784640"/>
                  </a:lnTo>
                  <a:lnTo>
                    <a:pt x="1812991" y="805639"/>
                  </a:lnTo>
                  <a:lnTo>
                    <a:pt x="1856324" y="827192"/>
                  </a:lnTo>
                  <a:lnTo>
                    <a:pt x="1899425" y="849301"/>
                  </a:lnTo>
                  <a:lnTo>
                    <a:pt x="1942293" y="871965"/>
                  </a:lnTo>
                  <a:lnTo>
                    <a:pt x="1984927" y="895184"/>
                  </a:lnTo>
                  <a:lnTo>
                    <a:pt x="2027328" y="918957"/>
                  </a:lnTo>
                  <a:lnTo>
                    <a:pt x="2069495" y="943284"/>
                  </a:lnTo>
                  <a:lnTo>
                    <a:pt x="2111426" y="968165"/>
                  </a:lnTo>
                  <a:lnTo>
                    <a:pt x="2153122" y="993600"/>
                  </a:lnTo>
                  <a:lnTo>
                    <a:pt x="2194581" y="1019589"/>
                  </a:lnTo>
                  <a:lnTo>
                    <a:pt x="2235804" y="1046130"/>
                  </a:lnTo>
                  <a:lnTo>
                    <a:pt x="2276789" y="1073225"/>
                  </a:lnTo>
                  <a:lnTo>
                    <a:pt x="2317537" y="1100873"/>
                  </a:lnTo>
                  <a:lnTo>
                    <a:pt x="2358046" y="1129073"/>
                  </a:lnTo>
                  <a:lnTo>
                    <a:pt x="2398315" y="1157825"/>
                  </a:lnTo>
                  <a:lnTo>
                    <a:pt x="2438345" y="1187130"/>
                  </a:lnTo>
                  <a:lnTo>
                    <a:pt x="2478135" y="1216986"/>
                  </a:lnTo>
                  <a:lnTo>
                    <a:pt x="2517684" y="1247394"/>
                  </a:lnTo>
                  <a:lnTo>
                    <a:pt x="2556992" y="1278354"/>
                  </a:lnTo>
                  <a:lnTo>
                    <a:pt x="2596058" y="1309864"/>
                  </a:lnTo>
                  <a:lnTo>
                    <a:pt x="2630643" y="1338426"/>
                  </a:lnTo>
                  <a:lnTo>
                    <a:pt x="2630643" y="831409"/>
                  </a:lnTo>
                  <a:lnTo>
                    <a:pt x="2559411" y="780843"/>
                  </a:lnTo>
                  <a:lnTo>
                    <a:pt x="2518574" y="752805"/>
                  </a:lnTo>
                  <a:lnTo>
                    <a:pt x="2477517" y="725276"/>
                  </a:lnTo>
                  <a:lnTo>
                    <a:pt x="2436241" y="698256"/>
                  </a:lnTo>
                  <a:lnTo>
                    <a:pt x="2394746" y="671746"/>
                  </a:lnTo>
                  <a:lnTo>
                    <a:pt x="2353034" y="645746"/>
                  </a:lnTo>
                  <a:lnTo>
                    <a:pt x="2311103" y="620255"/>
                  </a:lnTo>
                  <a:lnTo>
                    <a:pt x="2268955" y="595275"/>
                  </a:lnTo>
                  <a:lnTo>
                    <a:pt x="2226590" y="570804"/>
                  </a:lnTo>
                  <a:lnTo>
                    <a:pt x="2184010" y="546845"/>
                  </a:lnTo>
                  <a:lnTo>
                    <a:pt x="2141213" y="523395"/>
                  </a:lnTo>
                  <a:lnTo>
                    <a:pt x="2098201" y="500457"/>
                  </a:lnTo>
                  <a:lnTo>
                    <a:pt x="2054974" y="478030"/>
                  </a:lnTo>
                  <a:lnTo>
                    <a:pt x="2011533" y="456114"/>
                  </a:lnTo>
                  <a:lnTo>
                    <a:pt x="1967879" y="434710"/>
                  </a:lnTo>
                  <a:lnTo>
                    <a:pt x="1924011" y="413817"/>
                  </a:lnTo>
                  <a:lnTo>
                    <a:pt x="1879930" y="393436"/>
                  </a:lnTo>
                  <a:lnTo>
                    <a:pt x="1835636" y="373567"/>
                  </a:lnTo>
                  <a:lnTo>
                    <a:pt x="1791131" y="354210"/>
                  </a:lnTo>
                  <a:lnTo>
                    <a:pt x="1746415" y="335366"/>
                  </a:lnTo>
                  <a:lnTo>
                    <a:pt x="1701488" y="317035"/>
                  </a:lnTo>
                  <a:lnTo>
                    <a:pt x="1656350" y="299216"/>
                  </a:lnTo>
                  <a:lnTo>
                    <a:pt x="1611002" y="281911"/>
                  </a:lnTo>
                  <a:lnTo>
                    <a:pt x="1565446" y="265119"/>
                  </a:lnTo>
                  <a:lnTo>
                    <a:pt x="1519680" y="248840"/>
                  </a:lnTo>
                  <a:lnTo>
                    <a:pt x="1473705" y="233075"/>
                  </a:lnTo>
                  <a:lnTo>
                    <a:pt x="1427523" y="217824"/>
                  </a:lnTo>
                  <a:lnTo>
                    <a:pt x="1381134" y="203087"/>
                  </a:lnTo>
                  <a:lnTo>
                    <a:pt x="1334537" y="188865"/>
                  </a:lnTo>
                  <a:lnTo>
                    <a:pt x="1287734" y="175156"/>
                  </a:lnTo>
                  <a:lnTo>
                    <a:pt x="1240725" y="161963"/>
                  </a:lnTo>
                  <a:lnTo>
                    <a:pt x="1193511" y="149284"/>
                  </a:lnTo>
                  <a:lnTo>
                    <a:pt x="1146092" y="137121"/>
                  </a:lnTo>
                  <a:lnTo>
                    <a:pt x="1098468" y="125473"/>
                  </a:lnTo>
                  <a:lnTo>
                    <a:pt x="1050640" y="114340"/>
                  </a:lnTo>
                  <a:lnTo>
                    <a:pt x="1002609" y="103724"/>
                  </a:lnTo>
                  <a:lnTo>
                    <a:pt x="954374" y="93623"/>
                  </a:lnTo>
                  <a:lnTo>
                    <a:pt x="905937" y="84038"/>
                  </a:lnTo>
                  <a:lnTo>
                    <a:pt x="857298" y="74969"/>
                  </a:lnTo>
                  <a:lnTo>
                    <a:pt x="808458" y="66417"/>
                  </a:lnTo>
                  <a:lnTo>
                    <a:pt x="759416" y="58382"/>
                  </a:lnTo>
                  <a:lnTo>
                    <a:pt x="710174" y="50864"/>
                  </a:lnTo>
                  <a:lnTo>
                    <a:pt x="660732" y="43863"/>
                  </a:lnTo>
                  <a:lnTo>
                    <a:pt x="611090" y="37379"/>
                  </a:lnTo>
                  <a:lnTo>
                    <a:pt x="561249" y="31413"/>
                  </a:lnTo>
                  <a:lnTo>
                    <a:pt x="511210" y="25964"/>
                  </a:lnTo>
                  <a:lnTo>
                    <a:pt x="460972" y="21034"/>
                  </a:lnTo>
                  <a:lnTo>
                    <a:pt x="410537" y="16621"/>
                  </a:lnTo>
                  <a:lnTo>
                    <a:pt x="359905" y="12727"/>
                  </a:lnTo>
                  <a:lnTo>
                    <a:pt x="309076" y="9352"/>
                  </a:lnTo>
                  <a:lnTo>
                    <a:pt x="258050" y="6495"/>
                  </a:lnTo>
                  <a:lnTo>
                    <a:pt x="206830" y="4157"/>
                  </a:lnTo>
                  <a:lnTo>
                    <a:pt x="155414" y="2338"/>
                  </a:lnTo>
                  <a:lnTo>
                    <a:pt x="103803" y="1039"/>
                  </a:lnTo>
                  <a:lnTo>
                    <a:pt x="51998" y="259"/>
                  </a:lnTo>
                  <a:lnTo>
                    <a:pt x="0" y="0"/>
                  </a:lnTo>
                  <a:close/>
                </a:path>
              </a:pathLst>
            </a:custGeom>
            <a:solidFill>
              <a:srgbClr val="76DBD4"/>
            </a:solidFill>
          </p:spPr>
          <p:txBody>
            <a:bodyPr wrap="square" lIns="0" tIns="0" rIns="0" bIns="0" rtlCol="0"/>
            <a:lstStyle/>
            <a:p>
              <a:endParaRPr sz="372"/>
            </a:p>
          </p:txBody>
        </p:sp>
        <p:sp>
          <p:nvSpPr>
            <p:cNvPr id="47" name="object 33">
              <a:extLst>
                <a:ext uri="{FF2B5EF4-FFF2-40B4-BE49-F238E27FC236}">
                  <a16:creationId xmlns:a16="http://schemas.microsoft.com/office/drawing/2014/main" id="{35AFB814-4011-074F-9B75-9F451A9EB1F8}"/>
                </a:ext>
              </a:extLst>
            </p:cNvPr>
            <p:cNvSpPr/>
            <p:nvPr/>
          </p:nvSpPr>
          <p:spPr>
            <a:xfrm>
              <a:off x="11204338" y="4963689"/>
              <a:ext cx="6132830" cy="6344920"/>
            </a:xfrm>
            <a:custGeom>
              <a:avLst/>
              <a:gdLst/>
              <a:ahLst/>
              <a:cxnLst/>
              <a:rect l="l" t="t" r="r" b="b"/>
              <a:pathLst>
                <a:path w="6132830" h="6344920">
                  <a:moveTo>
                    <a:pt x="1800520" y="3946727"/>
                  </a:moveTo>
                  <a:lnTo>
                    <a:pt x="1764019" y="3959010"/>
                  </a:lnTo>
                  <a:lnTo>
                    <a:pt x="1735121" y="3984481"/>
                  </a:lnTo>
                  <a:lnTo>
                    <a:pt x="1718810" y="4017905"/>
                  </a:lnTo>
                  <a:lnTo>
                    <a:pt x="1716224" y="4055013"/>
                  </a:lnTo>
                  <a:lnTo>
                    <a:pt x="1728502" y="4091540"/>
                  </a:lnTo>
                  <a:lnTo>
                    <a:pt x="1753989" y="4120417"/>
                  </a:lnTo>
                  <a:lnTo>
                    <a:pt x="1787414" y="4136722"/>
                  </a:lnTo>
                  <a:lnTo>
                    <a:pt x="1824510" y="4139307"/>
                  </a:lnTo>
                  <a:lnTo>
                    <a:pt x="1861011" y="4127026"/>
                  </a:lnTo>
                  <a:lnTo>
                    <a:pt x="1889909" y="4101534"/>
                  </a:lnTo>
                  <a:lnTo>
                    <a:pt x="1906220" y="4068109"/>
                  </a:lnTo>
                  <a:lnTo>
                    <a:pt x="1908806" y="4031012"/>
                  </a:lnTo>
                  <a:lnTo>
                    <a:pt x="1896528" y="3994506"/>
                  </a:lnTo>
                  <a:lnTo>
                    <a:pt x="1871041" y="3965618"/>
                  </a:lnTo>
                  <a:lnTo>
                    <a:pt x="1837616" y="3949311"/>
                  </a:lnTo>
                  <a:lnTo>
                    <a:pt x="1800520" y="3946727"/>
                  </a:lnTo>
                  <a:close/>
                </a:path>
                <a:path w="6132830" h="6344920">
                  <a:moveTo>
                    <a:pt x="1771076" y="5418264"/>
                  </a:moveTo>
                  <a:lnTo>
                    <a:pt x="1756676" y="5418763"/>
                  </a:lnTo>
                  <a:lnTo>
                    <a:pt x="1744028" y="5424540"/>
                  </a:lnTo>
                  <a:lnTo>
                    <a:pt x="1734477" y="5434642"/>
                  </a:lnTo>
                  <a:lnTo>
                    <a:pt x="1729371" y="5448116"/>
                  </a:lnTo>
                  <a:lnTo>
                    <a:pt x="1729874" y="5462486"/>
                  </a:lnTo>
                  <a:lnTo>
                    <a:pt x="1735656" y="5475119"/>
                  </a:lnTo>
                  <a:lnTo>
                    <a:pt x="1745754" y="5484664"/>
                  </a:lnTo>
                  <a:lnTo>
                    <a:pt x="1759202" y="5489770"/>
                  </a:lnTo>
                  <a:lnTo>
                    <a:pt x="1773580" y="5489271"/>
                  </a:lnTo>
                  <a:lnTo>
                    <a:pt x="1786212" y="5483499"/>
                  </a:lnTo>
                  <a:lnTo>
                    <a:pt x="1795758" y="5473409"/>
                  </a:lnTo>
                  <a:lnTo>
                    <a:pt x="1800877" y="5459959"/>
                  </a:lnTo>
                  <a:lnTo>
                    <a:pt x="1800379" y="5445569"/>
                  </a:lnTo>
                  <a:lnTo>
                    <a:pt x="1794607" y="5432931"/>
                  </a:lnTo>
                  <a:lnTo>
                    <a:pt x="1784520" y="5423383"/>
                  </a:lnTo>
                  <a:lnTo>
                    <a:pt x="1771076" y="5418264"/>
                  </a:lnTo>
                  <a:close/>
                </a:path>
                <a:path w="6132830" h="6344920">
                  <a:moveTo>
                    <a:pt x="1800520" y="5914390"/>
                  </a:moveTo>
                  <a:lnTo>
                    <a:pt x="1764019" y="5926657"/>
                  </a:lnTo>
                  <a:lnTo>
                    <a:pt x="1735121" y="5952140"/>
                  </a:lnTo>
                  <a:lnTo>
                    <a:pt x="1718810" y="5985567"/>
                  </a:lnTo>
                  <a:lnTo>
                    <a:pt x="1716224" y="6022672"/>
                  </a:lnTo>
                  <a:lnTo>
                    <a:pt x="1728502" y="6059187"/>
                  </a:lnTo>
                  <a:lnTo>
                    <a:pt x="1753989" y="6088076"/>
                  </a:lnTo>
                  <a:lnTo>
                    <a:pt x="1787414" y="6104388"/>
                  </a:lnTo>
                  <a:lnTo>
                    <a:pt x="1824510" y="6106979"/>
                  </a:lnTo>
                  <a:lnTo>
                    <a:pt x="1861011" y="6094704"/>
                  </a:lnTo>
                  <a:lnTo>
                    <a:pt x="1889909" y="6069229"/>
                  </a:lnTo>
                  <a:lnTo>
                    <a:pt x="1906220" y="6035797"/>
                  </a:lnTo>
                  <a:lnTo>
                    <a:pt x="1908806" y="5998678"/>
                  </a:lnTo>
                  <a:lnTo>
                    <a:pt x="1896528" y="5962143"/>
                  </a:lnTo>
                  <a:lnTo>
                    <a:pt x="1871041" y="5933274"/>
                  </a:lnTo>
                  <a:lnTo>
                    <a:pt x="1837616" y="5916976"/>
                  </a:lnTo>
                  <a:lnTo>
                    <a:pt x="1800520" y="5914390"/>
                  </a:lnTo>
                  <a:close/>
                </a:path>
                <a:path w="6132830" h="6344920">
                  <a:moveTo>
                    <a:pt x="1940433" y="1802185"/>
                  </a:moveTo>
                  <a:lnTo>
                    <a:pt x="1926055" y="1802693"/>
                  </a:lnTo>
                  <a:lnTo>
                    <a:pt x="1913426" y="1808475"/>
                  </a:lnTo>
                  <a:lnTo>
                    <a:pt x="1903886" y="1818570"/>
                  </a:lnTo>
                  <a:lnTo>
                    <a:pt x="1898779" y="1832017"/>
                  </a:lnTo>
                  <a:lnTo>
                    <a:pt x="1899266" y="1846412"/>
                  </a:lnTo>
                  <a:lnTo>
                    <a:pt x="1905034" y="1859052"/>
                  </a:lnTo>
                  <a:lnTo>
                    <a:pt x="1915128" y="1868595"/>
                  </a:lnTo>
                  <a:lnTo>
                    <a:pt x="1928590" y="1873702"/>
                  </a:lnTo>
                  <a:lnTo>
                    <a:pt x="1942966" y="1873202"/>
                  </a:lnTo>
                  <a:lnTo>
                    <a:pt x="1955604" y="1867427"/>
                  </a:lnTo>
                  <a:lnTo>
                    <a:pt x="1965153" y="1857337"/>
                  </a:lnTo>
                  <a:lnTo>
                    <a:pt x="1970264" y="1843891"/>
                  </a:lnTo>
                  <a:lnTo>
                    <a:pt x="1969773" y="1829510"/>
                  </a:lnTo>
                  <a:lnTo>
                    <a:pt x="1963995" y="1816870"/>
                  </a:lnTo>
                  <a:lnTo>
                    <a:pt x="1953893" y="1807313"/>
                  </a:lnTo>
                  <a:lnTo>
                    <a:pt x="1940433" y="1802185"/>
                  </a:lnTo>
                  <a:close/>
                </a:path>
                <a:path w="6132830" h="6344920">
                  <a:moveTo>
                    <a:pt x="1916826" y="5056643"/>
                  </a:moveTo>
                  <a:lnTo>
                    <a:pt x="1879651" y="5057670"/>
                  </a:lnTo>
                  <a:lnTo>
                    <a:pt x="1844498" y="5073437"/>
                  </a:lnTo>
                  <a:lnTo>
                    <a:pt x="1818228" y="5101620"/>
                  </a:lnTo>
                  <a:lnTo>
                    <a:pt x="1805251" y="5136478"/>
                  </a:lnTo>
                  <a:lnTo>
                    <a:pt x="1806288" y="5173654"/>
                  </a:lnTo>
                  <a:lnTo>
                    <a:pt x="1822059" y="5208794"/>
                  </a:lnTo>
                  <a:lnTo>
                    <a:pt x="1850225" y="5235078"/>
                  </a:lnTo>
                  <a:lnTo>
                    <a:pt x="1885074" y="5248057"/>
                  </a:lnTo>
                  <a:lnTo>
                    <a:pt x="1922250" y="5247022"/>
                  </a:lnTo>
                  <a:lnTo>
                    <a:pt x="1957395" y="5231264"/>
                  </a:lnTo>
                  <a:lnTo>
                    <a:pt x="1983665" y="5203089"/>
                  </a:lnTo>
                  <a:lnTo>
                    <a:pt x="1996649" y="5168230"/>
                  </a:lnTo>
                  <a:lnTo>
                    <a:pt x="1995622" y="5131045"/>
                  </a:lnTo>
                  <a:lnTo>
                    <a:pt x="1979855" y="5095897"/>
                  </a:lnTo>
                  <a:lnTo>
                    <a:pt x="1951676" y="5069627"/>
                  </a:lnTo>
                  <a:lnTo>
                    <a:pt x="1916826" y="5056643"/>
                  </a:lnTo>
                  <a:close/>
                </a:path>
                <a:path w="6132830" h="6344920">
                  <a:moveTo>
                    <a:pt x="2026597" y="4283178"/>
                  </a:moveTo>
                  <a:lnTo>
                    <a:pt x="2012214" y="4283669"/>
                  </a:lnTo>
                  <a:lnTo>
                    <a:pt x="1999579" y="4289447"/>
                  </a:lnTo>
                  <a:lnTo>
                    <a:pt x="1990032" y="4299549"/>
                  </a:lnTo>
                  <a:lnTo>
                    <a:pt x="1984913" y="4313010"/>
                  </a:lnTo>
                  <a:lnTo>
                    <a:pt x="1985413" y="4327389"/>
                  </a:lnTo>
                  <a:lnTo>
                    <a:pt x="1991188" y="4340024"/>
                  </a:lnTo>
                  <a:lnTo>
                    <a:pt x="2001278" y="4349574"/>
                  </a:lnTo>
                  <a:lnTo>
                    <a:pt x="2014723" y="4354694"/>
                  </a:lnTo>
                  <a:lnTo>
                    <a:pt x="2029113" y="4354190"/>
                  </a:lnTo>
                  <a:lnTo>
                    <a:pt x="2041753" y="4348413"/>
                  </a:lnTo>
                  <a:lnTo>
                    <a:pt x="2051304" y="4338319"/>
                  </a:lnTo>
                  <a:lnTo>
                    <a:pt x="2056429" y="4324863"/>
                  </a:lnTo>
                  <a:lnTo>
                    <a:pt x="2055913" y="4310476"/>
                  </a:lnTo>
                  <a:lnTo>
                    <a:pt x="2050132" y="4297836"/>
                  </a:lnTo>
                  <a:lnTo>
                    <a:pt x="2040042" y="4288288"/>
                  </a:lnTo>
                  <a:lnTo>
                    <a:pt x="2026597" y="4283178"/>
                  </a:lnTo>
                  <a:close/>
                </a:path>
                <a:path w="6132830" h="6344920">
                  <a:moveTo>
                    <a:pt x="1356785" y="4347689"/>
                  </a:moveTo>
                  <a:lnTo>
                    <a:pt x="1342407" y="4348187"/>
                  </a:lnTo>
                  <a:lnTo>
                    <a:pt x="1329772" y="4353960"/>
                  </a:lnTo>
                  <a:lnTo>
                    <a:pt x="1320217" y="4364050"/>
                  </a:lnTo>
                  <a:lnTo>
                    <a:pt x="1315080" y="4377500"/>
                  </a:lnTo>
                  <a:lnTo>
                    <a:pt x="1315596" y="4391889"/>
                  </a:lnTo>
                  <a:lnTo>
                    <a:pt x="1321377" y="4404528"/>
                  </a:lnTo>
                  <a:lnTo>
                    <a:pt x="1331467" y="4414076"/>
                  </a:lnTo>
                  <a:lnTo>
                    <a:pt x="1344911" y="4419195"/>
                  </a:lnTo>
                  <a:lnTo>
                    <a:pt x="1359303" y="4418684"/>
                  </a:lnTo>
                  <a:lnTo>
                    <a:pt x="1371945" y="4412906"/>
                  </a:lnTo>
                  <a:lnTo>
                    <a:pt x="1381496" y="4402814"/>
                  </a:lnTo>
                  <a:lnTo>
                    <a:pt x="1386617" y="4389363"/>
                  </a:lnTo>
                  <a:lnTo>
                    <a:pt x="1386114" y="4374986"/>
                  </a:lnTo>
                  <a:lnTo>
                    <a:pt x="1380332" y="4362354"/>
                  </a:lnTo>
                  <a:lnTo>
                    <a:pt x="1370234" y="4352808"/>
                  </a:lnTo>
                  <a:lnTo>
                    <a:pt x="1356785" y="4347689"/>
                  </a:lnTo>
                  <a:close/>
                </a:path>
                <a:path w="6132830" h="6344920">
                  <a:moveTo>
                    <a:pt x="1912934" y="2255632"/>
                  </a:moveTo>
                  <a:lnTo>
                    <a:pt x="1875832" y="2258217"/>
                  </a:lnTo>
                  <a:lnTo>
                    <a:pt x="1842414" y="2274528"/>
                  </a:lnTo>
                  <a:lnTo>
                    <a:pt x="1816949" y="2303427"/>
                  </a:lnTo>
                  <a:lnTo>
                    <a:pt x="1804670" y="2339924"/>
                  </a:lnTo>
                  <a:lnTo>
                    <a:pt x="1807261" y="2377020"/>
                  </a:lnTo>
                  <a:lnTo>
                    <a:pt x="1823576" y="2410447"/>
                  </a:lnTo>
                  <a:lnTo>
                    <a:pt x="1852467" y="2435936"/>
                  </a:lnTo>
                  <a:lnTo>
                    <a:pt x="1888977" y="2448213"/>
                  </a:lnTo>
                  <a:lnTo>
                    <a:pt x="1926070" y="2445628"/>
                  </a:lnTo>
                  <a:lnTo>
                    <a:pt x="1959487" y="2429317"/>
                  </a:lnTo>
                  <a:lnTo>
                    <a:pt x="1984965" y="2400419"/>
                  </a:lnTo>
                  <a:lnTo>
                    <a:pt x="1997249" y="2363909"/>
                  </a:lnTo>
                  <a:lnTo>
                    <a:pt x="1994665" y="2326813"/>
                  </a:lnTo>
                  <a:lnTo>
                    <a:pt x="1978352" y="2293394"/>
                  </a:lnTo>
                  <a:lnTo>
                    <a:pt x="1949448" y="2267910"/>
                  </a:lnTo>
                  <a:lnTo>
                    <a:pt x="1912934" y="2255632"/>
                  </a:lnTo>
                  <a:close/>
                </a:path>
                <a:path w="6132830" h="6344920">
                  <a:moveTo>
                    <a:pt x="1984668" y="4564731"/>
                  </a:moveTo>
                  <a:lnTo>
                    <a:pt x="1949476" y="4576777"/>
                  </a:lnTo>
                  <a:lnTo>
                    <a:pt x="1920611" y="4602289"/>
                  </a:lnTo>
                  <a:lnTo>
                    <a:pt x="1903898" y="4637001"/>
                  </a:lnTo>
                  <a:lnTo>
                    <a:pt x="1901871" y="4674129"/>
                  </a:lnTo>
                  <a:lnTo>
                    <a:pt x="1913920" y="4709311"/>
                  </a:lnTo>
                  <a:lnTo>
                    <a:pt x="1939438" y="4738180"/>
                  </a:lnTo>
                  <a:lnTo>
                    <a:pt x="1974148" y="4754884"/>
                  </a:lnTo>
                  <a:lnTo>
                    <a:pt x="2011281" y="4756912"/>
                  </a:lnTo>
                  <a:lnTo>
                    <a:pt x="2046463" y="4744868"/>
                  </a:lnTo>
                  <a:lnTo>
                    <a:pt x="2075319" y="4719353"/>
                  </a:lnTo>
                  <a:lnTo>
                    <a:pt x="2092036" y="4684652"/>
                  </a:lnTo>
                  <a:lnTo>
                    <a:pt x="2094074" y="4647518"/>
                  </a:lnTo>
                  <a:lnTo>
                    <a:pt x="2082036" y="4612331"/>
                  </a:lnTo>
                  <a:lnTo>
                    <a:pt x="2056523" y="4583473"/>
                  </a:lnTo>
                  <a:lnTo>
                    <a:pt x="2021810" y="4566760"/>
                  </a:lnTo>
                  <a:lnTo>
                    <a:pt x="1984668" y="4564731"/>
                  </a:lnTo>
                  <a:close/>
                </a:path>
                <a:path w="6132830" h="6344920">
                  <a:moveTo>
                    <a:pt x="1462118" y="6065010"/>
                  </a:moveTo>
                  <a:lnTo>
                    <a:pt x="1425621" y="6077291"/>
                  </a:lnTo>
                  <a:lnTo>
                    <a:pt x="1396717" y="6102772"/>
                  </a:lnTo>
                  <a:lnTo>
                    <a:pt x="1380404" y="6136187"/>
                  </a:lnTo>
                  <a:lnTo>
                    <a:pt x="1377820" y="6173281"/>
                  </a:lnTo>
                  <a:lnTo>
                    <a:pt x="1390104" y="6209800"/>
                  </a:lnTo>
                  <a:lnTo>
                    <a:pt x="1415579" y="6238686"/>
                  </a:lnTo>
                  <a:lnTo>
                    <a:pt x="1448991" y="6254991"/>
                  </a:lnTo>
                  <a:lnTo>
                    <a:pt x="1486084" y="6257574"/>
                  </a:lnTo>
                  <a:lnTo>
                    <a:pt x="1522602" y="6245296"/>
                  </a:lnTo>
                  <a:lnTo>
                    <a:pt x="1551493" y="6219812"/>
                  </a:lnTo>
                  <a:lnTo>
                    <a:pt x="1567808" y="6186392"/>
                  </a:lnTo>
                  <a:lnTo>
                    <a:pt x="1570399" y="6149297"/>
                  </a:lnTo>
                  <a:lnTo>
                    <a:pt x="1558120" y="6112787"/>
                  </a:lnTo>
                  <a:lnTo>
                    <a:pt x="1532637" y="6083892"/>
                  </a:lnTo>
                  <a:lnTo>
                    <a:pt x="1499213" y="6067588"/>
                  </a:lnTo>
                  <a:lnTo>
                    <a:pt x="1462118" y="6065010"/>
                  </a:lnTo>
                  <a:close/>
                </a:path>
                <a:path w="6132830" h="6344920">
                  <a:moveTo>
                    <a:pt x="2143182" y="3329827"/>
                  </a:moveTo>
                  <a:lnTo>
                    <a:pt x="2106008" y="3330856"/>
                  </a:lnTo>
                  <a:lnTo>
                    <a:pt x="2070868" y="3346610"/>
                  </a:lnTo>
                  <a:lnTo>
                    <a:pt x="2044586" y="3374793"/>
                  </a:lnTo>
                  <a:lnTo>
                    <a:pt x="2031601" y="3409651"/>
                  </a:lnTo>
                  <a:lnTo>
                    <a:pt x="2032633" y="3446827"/>
                  </a:lnTo>
                  <a:lnTo>
                    <a:pt x="2048398" y="3481967"/>
                  </a:lnTo>
                  <a:lnTo>
                    <a:pt x="2076573" y="3508241"/>
                  </a:lnTo>
                  <a:lnTo>
                    <a:pt x="2111433" y="3521226"/>
                  </a:lnTo>
                  <a:lnTo>
                    <a:pt x="2148617" y="3520199"/>
                  </a:lnTo>
                  <a:lnTo>
                    <a:pt x="2183765" y="3504437"/>
                  </a:lnTo>
                  <a:lnTo>
                    <a:pt x="2210034" y="3476257"/>
                  </a:lnTo>
                  <a:lnTo>
                    <a:pt x="2223017" y="3441403"/>
                  </a:lnTo>
                  <a:lnTo>
                    <a:pt x="2221983" y="3404224"/>
                  </a:lnTo>
                  <a:lnTo>
                    <a:pt x="2206205" y="3369070"/>
                  </a:lnTo>
                  <a:lnTo>
                    <a:pt x="2178033" y="3342805"/>
                  </a:lnTo>
                  <a:lnTo>
                    <a:pt x="2143182" y="3329827"/>
                  </a:lnTo>
                  <a:close/>
                </a:path>
                <a:path w="6132830" h="6344920">
                  <a:moveTo>
                    <a:pt x="1487987" y="4959043"/>
                  </a:moveTo>
                  <a:lnTo>
                    <a:pt x="1451484" y="4971335"/>
                  </a:lnTo>
                  <a:lnTo>
                    <a:pt x="1422586" y="4996806"/>
                  </a:lnTo>
                  <a:lnTo>
                    <a:pt x="1406276" y="5030227"/>
                  </a:lnTo>
                  <a:lnTo>
                    <a:pt x="1403694" y="5067330"/>
                  </a:lnTo>
                  <a:lnTo>
                    <a:pt x="1415977" y="5103844"/>
                  </a:lnTo>
                  <a:lnTo>
                    <a:pt x="1441456" y="5132717"/>
                  </a:lnTo>
                  <a:lnTo>
                    <a:pt x="1474876" y="5149023"/>
                  </a:lnTo>
                  <a:lnTo>
                    <a:pt x="1511979" y="5151614"/>
                  </a:lnTo>
                  <a:lnTo>
                    <a:pt x="1548507" y="5139340"/>
                  </a:lnTo>
                  <a:lnTo>
                    <a:pt x="1577384" y="5113856"/>
                  </a:lnTo>
                  <a:lnTo>
                    <a:pt x="1593696" y="5080433"/>
                  </a:lnTo>
                  <a:lnTo>
                    <a:pt x="1596290" y="5043328"/>
                  </a:lnTo>
                  <a:lnTo>
                    <a:pt x="1584014" y="5006800"/>
                  </a:lnTo>
                  <a:lnTo>
                    <a:pt x="1558519" y="4977927"/>
                  </a:lnTo>
                  <a:lnTo>
                    <a:pt x="1525088" y="4961625"/>
                  </a:lnTo>
                  <a:lnTo>
                    <a:pt x="1487987" y="4959043"/>
                  </a:lnTo>
                  <a:close/>
                </a:path>
                <a:path w="6132830" h="6344920">
                  <a:moveTo>
                    <a:pt x="1551209" y="4690684"/>
                  </a:moveTo>
                  <a:lnTo>
                    <a:pt x="1536798" y="4691182"/>
                  </a:lnTo>
                  <a:lnTo>
                    <a:pt x="1524156" y="4696957"/>
                  </a:lnTo>
                  <a:lnTo>
                    <a:pt x="1514614" y="4707053"/>
                  </a:lnTo>
                  <a:lnTo>
                    <a:pt x="1509503" y="4720515"/>
                  </a:lnTo>
                  <a:lnTo>
                    <a:pt x="1509997" y="4734902"/>
                  </a:lnTo>
                  <a:lnTo>
                    <a:pt x="1515771" y="4747537"/>
                  </a:lnTo>
                  <a:lnTo>
                    <a:pt x="1525867" y="4757087"/>
                  </a:lnTo>
                  <a:lnTo>
                    <a:pt x="1539324" y="4762221"/>
                  </a:lnTo>
                  <a:lnTo>
                    <a:pt x="1553704" y="4761705"/>
                  </a:lnTo>
                  <a:lnTo>
                    <a:pt x="1566339" y="4755924"/>
                  </a:lnTo>
                  <a:lnTo>
                    <a:pt x="1575889" y="4745834"/>
                  </a:lnTo>
                  <a:lnTo>
                    <a:pt x="1581009" y="4732389"/>
                  </a:lnTo>
                  <a:lnTo>
                    <a:pt x="1580507" y="4717988"/>
                  </a:lnTo>
                  <a:lnTo>
                    <a:pt x="1574728" y="4705352"/>
                  </a:lnTo>
                  <a:lnTo>
                    <a:pt x="1564640" y="4695809"/>
                  </a:lnTo>
                  <a:lnTo>
                    <a:pt x="1551209" y="4690684"/>
                  </a:lnTo>
                  <a:close/>
                </a:path>
                <a:path w="6132830" h="6344920">
                  <a:moveTo>
                    <a:pt x="1462118" y="5566984"/>
                  </a:moveTo>
                  <a:lnTo>
                    <a:pt x="1425621" y="5579264"/>
                  </a:lnTo>
                  <a:lnTo>
                    <a:pt x="1396717" y="5604761"/>
                  </a:lnTo>
                  <a:lnTo>
                    <a:pt x="1380404" y="5638189"/>
                  </a:lnTo>
                  <a:lnTo>
                    <a:pt x="1377820" y="5675293"/>
                  </a:lnTo>
                  <a:lnTo>
                    <a:pt x="1390104" y="5711815"/>
                  </a:lnTo>
                  <a:lnTo>
                    <a:pt x="1415579" y="5740693"/>
                  </a:lnTo>
                  <a:lnTo>
                    <a:pt x="1448991" y="5756997"/>
                  </a:lnTo>
                  <a:lnTo>
                    <a:pt x="1486084" y="5759582"/>
                  </a:lnTo>
                  <a:lnTo>
                    <a:pt x="1522602" y="5747301"/>
                  </a:lnTo>
                  <a:lnTo>
                    <a:pt x="1551493" y="5721818"/>
                  </a:lnTo>
                  <a:lnTo>
                    <a:pt x="1567808" y="5688392"/>
                  </a:lnTo>
                  <a:lnTo>
                    <a:pt x="1570399" y="5651290"/>
                  </a:lnTo>
                  <a:lnTo>
                    <a:pt x="1558120" y="5614781"/>
                  </a:lnTo>
                  <a:lnTo>
                    <a:pt x="1532637" y="5585886"/>
                  </a:lnTo>
                  <a:lnTo>
                    <a:pt x="1499213" y="5569572"/>
                  </a:lnTo>
                  <a:lnTo>
                    <a:pt x="1462118" y="5566984"/>
                  </a:lnTo>
                  <a:close/>
                </a:path>
                <a:path w="6132830" h="6344920">
                  <a:moveTo>
                    <a:pt x="1079224" y="4506529"/>
                  </a:moveTo>
                  <a:lnTo>
                    <a:pt x="1044043" y="4518571"/>
                  </a:lnTo>
                  <a:lnTo>
                    <a:pt x="1015183" y="4544071"/>
                  </a:lnTo>
                  <a:lnTo>
                    <a:pt x="998465" y="4578786"/>
                  </a:lnTo>
                  <a:lnTo>
                    <a:pt x="996427" y="4615922"/>
                  </a:lnTo>
                  <a:lnTo>
                    <a:pt x="1008466" y="4651110"/>
                  </a:lnTo>
                  <a:lnTo>
                    <a:pt x="1033978" y="4679983"/>
                  </a:lnTo>
                  <a:lnTo>
                    <a:pt x="1068683" y="4696688"/>
                  </a:lnTo>
                  <a:lnTo>
                    <a:pt x="1105826" y="4698720"/>
                  </a:lnTo>
                  <a:lnTo>
                    <a:pt x="1141023" y="4686679"/>
                  </a:lnTo>
                  <a:lnTo>
                    <a:pt x="1169891" y="4661166"/>
                  </a:lnTo>
                  <a:lnTo>
                    <a:pt x="1186603" y="4626456"/>
                  </a:lnTo>
                  <a:lnTo>
                    <a:pt x="1188631" y="4589319"/>
                  </a:lnTo>
                  <a:lnTo>
                    <a:pt x="1176581" y="4554128"/>
                  </a:lnTo>
                  <a:lnTo>
                    <a:pt x="1151064" y="4525254"/>
                  </a:lnTo>
                  <a:lnTo>
                    <a:pt x="1116355" y="4508553"/>
                  </a:lnTo>
                  <a:lnTo>
                    <a:pt x="1079224" y="4506529"/>
                  </a:lnTo>
                  <a:close/>
                </a:path>
                <a:path w="6132830" h="6344920">
                  <a:moveTo>
                    <a:pt x="1006666" y="4202553"/>
                  </a:moveTo>
                  <a:lnTo>
                    <a:pt x="971482" y="4214600"/>
                  </a:lnTo>
                  <a:lnTo>
                    <a:pt x="942620" y="4240111"/>
                  </a:lnTo>
                  <a:lnTo>
                    <a:pt x="925917" y="4274826"/>
                  </a:lnTo>
                  <a:lnTo>
                    <a:pt x="923881" y="4311960"/>
                  </a:lnTo>
                  <a:lnTo>
                    <a:pt x="935916" y="4347142"/>
                  </a:lnTo>
                  <a:lnTo>
                    <a:pt x="961426" y="4376002"/>
                  </a:lnTo>
                  <a:lnTo>
                    <a:pt x="996135" y="4392707"/>
                  </a:lnTo>
                  <a:lnTo>
                    <a:pt x="1033268" y="4394747"/>
                  </a:lnTo>
                  <a:lnTo>
                    <a:pt x="1068455" y="4382715"/>
                  </a:lnTo>
                  <a:lnTo>
                    <a:pt x="1097327" y="4357207"/>
                  </a:lnTo>
                  <a:lnTo>
                    <a:pt x="1114033" y="4322480"/>
                  </a:lnTo>
                  <a:lnTo>
                    <a:pt x="1116065" y="4285340"/>
                  </a:lnTo>
                  <a:lnTo>
                    <a:pt x="1104024" y="4250156"/>
                  </a:lnTo>
                  <a:lnTo>
                    <a:pt x="1078511" y="4221295"/>
                  </a:lnTo>
                  <a:lnTo>
                    <a:pt x="1043801" y="4204582"/>
                  </a:lnTo>
                  <a:lnTo>
                    <a:pt x="1006666" y="4202553"/>
                  </a:lnTo>
                  <a:close/>
                </a:path>
                <a:path w="6132830" h="6344920">
                  <a:moveTo>
                    <a:pt x="902914" y="4825256"/>
                  </a:moveTo>
                  <a:lnTo>
                    <a:pt x="888519" y="4825754"/>
                  </a:lnTo>
                  <a:lnTo>
                    <a:pt x="875877" y="4831529"/>
                  </a:lnTo>
                  <a:lnTo>
                    <a:pt x="866328" y="4841625"/>
                  </a:lnTo>
                  <a:lnTo>
                    <a:pt x="861209" y="4855087"/>
                  </a:lnTo>
                  <a:lnTo>
                    <a:pt x="861707" y="4869469"/>
                  </a:lnTo>
                  <a:lnTo>
                    <a:pt x="867482" y="4882109"/>
                  </a:lnTo>
                  <a:lnTo>
                    <a:pt x="877578" y="4891656"/>
                  </a:lnTo>
                  <a:lnTo>
                    <a:pt x="891040" y="4896761"/>
                  </a:lnTo>
                  <a:lnTo>
                    <a:pt x="905432" y="4896272"/>
                  </a:lnTo>
                  <a:lnTo>
                    <a:pt x="918066" y="4890496"/>
                  </a:lnTo>
                  <a:lnTo>
                    <a:pt x="927614" y="4880395"/>
                  </a:lnTo>
                  <a:lnTo>
                    <a:pt x="932746" y="4866930"/>
                  </a:lnTo>
                  <a:lnTo>
                    <a:pt x="932243" y="4852552"/>
                  </a:lnTo>
                  <a:lnTo>
                    <a:pt x="926461" y="4839920"/>
                  </a:lnTo>
                  <a:lnTo>
                    <a:pt x="916363" y="4830374"/>
                  </a:lnTo>
                  <a:lnTo>
                    <a:pt x="902914" y="4825256"/>
                  </a:lnTo>
                  <a:close/>
                </a:path>
                <a:path w="6132830" h="6344920">
                  <a:moveTo>
                    <a:pt x="406793" y="5418264"/>
                  </a:moveTo>
                  <a:lnTo>
                    <a:pt x="392414" y="5418763"/>
                  </a:lnTo>
                  <a:lnTo>
                    <a:pt x="379779" y="5424540"/>
                  </a:lnTo>
                  <a:lnTo>
                    <a:pt x="370229" y="5434642"/>
                  </a:lnTo>
                  <a:lnTo>
                    <a:pt x="365109" y="5448116"/>
                  </a:lnTo>
                  <a:lnTo>
                    <a:pt x="365625" y="5462486"/>
                  </a:lnTo>
                  <a:lnTo>
                    <a:pt x="371406" y="5475119"/>
                  </a:lnTo>
                  <a:lnTo>
                    <a:pt x="381496" y="5484664"/>
                  </a:lnTo>
                  <a:lnTo>
                    <a:pt x="394940" y="5489770"/>
                  </a:lnTo>
                  <a:lnTo>
                    <a:pt x="409319" y="5489271"/>
                  </a:lnTo>
                  <a:lnTo>
                    <a:pt x="421955" y="5483499"/>
                  </a:lnTo>
                  <a:lnTo>
                    <a:pt x="431505" y="5473409"/>
                  </a:lnTo>
                  <a:lnTo>
                    <a:pt x="436625" y="5459959"/>
                  </a:lnTo>
                  <a:lnTo>
                    <a:pt x="436121" y="5445569"/>
                  </a:lnTo>
                  <a:lnTo>
                    <a:pt x="430344" y="5432931"/>
                  </a:lnTo>
                  <a:lnTo>
                    <a:pt x="420250" y="5423383"/>
                  </a:lnTo>
                  <a:lnTo>
                    <a:pt x="406793" y="5418264"/>
                  </a:lnTo>
                  <a:close/>
                </a:path>
                <a:path w="6132830" h="6344920">
                  <a:moveTo>
                    <a:pt x="1000919" y="3342768"/>
                  </a:moveTo>
                  <a:lnTo>
                    <a:pt x="965733" y="3354807"/>
                  </a:lnTo>
                  <a:lnTo>
                    <a:pt x="936861" y="3380315"/>
                  </a:lnTo>
                  <a:lnTo>
                    <a:pt x="920157" y="3415034"/>
                  </a:lnTo>
                  <a:lnTo>
                    <a:pt x="918127" y="3452174"/>
                  </a:lnTo>
                  <a:lnTo>
                    <a:pt x="930169" y="3487364"/>
                  </a:lnTo>
                  <a:lnTo>
                    <a:pt x="955677" y="3516228"/>
                  </a:lnTo>
                  <a:lnTo>
                    <a:pt x="990392" y="3532941"/>
                  </a:lnTo>
                  <a:lnTo>
                    <a:pt x="1027528" y="3534969"/>
                  </a:lnTo>
                  <a:lnTo>
                    <a:pt x="1062717" y="3522923"/>
                  </a:lnTo>
                  <a:lnTo>
                    <a:pt x="1091589" y="3497411"/>
                  </a:lnTo>
                  <a:lnTo>
                    <a:pt x="1108290" y="3462710"/>
                  </a:lnTo>
                  <a:lnTo>
                    <a:pt x="1110313" y="3425575"/>
                  </a:lnTo>
                  <a:lnTo>
                    <a:pt x="1098264" y="3390385"/>
                  </a:lnTo>
                  <a:lnTo>
                    <a:pt x="1072752" y="3361520"/>
                  </a:lnTo>
                  <a:lnTo>
                    <a:pt x="1038049" y="3344804"/>
                  </a:lnTo>
                  <a:lnTo>
                    <a:pt x="1000919" y="3342768"/>
                  </a:lnTo>
                  <a:close/>
                </a:path>
                <a:path w="6132830" h="6344920">
                  <a:moveTo>
                    <a:pt x="159796" y="5995074"/>
                  </a:moveTo>
                  <a:lnTo>
                    <a:pt x="145412" y="5995588"/>
                  </a:lnTo>
                  <a:lnTo>
                    <a:pt x="132777" y="6001374"/>
                  </a:lnTo>
                  <a:lnTo>
                    <a:pt x="123230" y="6011468"/>
                  </a:lnTo>
                  <a:lnTo>
                    <a:pt x="118111" y="6024905"/>
                  </a:lnTo>
                  <a:lnTo>
                    <a:pt x="118614" y="6039281"/>
                  </a:lnTo>
                  <a:lnTo>
                    <a:pt x="124396" y="6051919"/>
                  </a:lnTo>
                  <a:lnTo>
                    <a:pt x="134494" y="6061468"/>
                  </a:lnTo>
                  <a:lnTo>
                    <a:pt x="147943" y="6066579"/>
                  </a:lnTo>
                  <a:lnTo>
                    <a:pt x="162325" y="6066093"/>
                  </a:lnTo>
                  <a:lnTo>
                    <a:pt x="174964" y="6060324"/>
                  </a:lnTo>
                  <a:lnTo>
                    <a:pt x="184511" y="6050230"/>
                  </a:lnTo>
                  <a:lnTo>
                    <a:pt x="189617" y="6036769"/>
                  </a:lnTo>
                  <a:lnTo>
                    <a:pt x="189132" y="6022382"/>
                  </a:lnTo>
                  <a:lnTo>
                    <a:pt x="183356" y="6009748"/>
                  </a:lnTo>
                  <a:lnTo>
                    <a:pt x="173256" y="6000201"/>
                  </a:lnTo>
                  <a:lnTo>
                    <a:pt x="159796" y="5995074"/>
                  </a:lnTo>
                  <a:close/>
                </a:path>
                <a:path w="6132830" h="6344920">
                  <a:moveTo>
                    <a:pt x="1800520" y="3043708"/>
                  </a:moveTo>
                  <a:lnTo>
                    <a:pt x="1764019" y="3055990"/>
                  </a:lnTo>
                  <a:lnTo>
                    <a:pt x="1735121" y="3081473"/>
                  </a:lnTo>
                  <a:lnTo>
                    <a:pt x="1718810" y="3114901"/>
                  </a:lnTo>
                  <a:lnTo>
                    <a:pt x="1716224" y="3152005"/>
                  </a:lnTo>
                  <a:lnTo>
                    <a:pt x="1728502" y="3188520"/>
                  </a:lnTo>
                  <a:lnTo>
                    <a:pt x="1753989" y="3217410"/>
                  </a:lnTo>
                  <a:lnTo>
                    <a:pt x="1787414" y="3233722"/>
                  </a:lnTo>
                  <a:lnTo>
                    <a:pt x="1824510" y="3236312"/>
                  </a:lnTo>
                  <a:lnTo>
                    <a:pt x="1861011" y="3224037"/>
                  </a:lnTo>
                  <a:lnTo>
                    <a:pt x="1889909" y="3198553"/>
                  </a:lnTo>
                  <a:lnTo>
                    <a:pt x="1906220" y="3165131"/>
                  </a:lnTo>
                  <a:lnTo>
                    <a:pt x="1908806" y="3128030"/>
                  </a:lnTo>
                  <a:lnTo>
                    <a:pt x="1896528" y="3091507"/>
                  </a:lnTo>
                  <a:lnTo>
                    <a:pt x="1871041" y="3062607"/>
                  </a:lnTo>
                  <a:lnTo>
                    <a:pt x="1837616" y="3046294"/>
                  </a:lnTo>
                  <a:lnTo>
                    <a:pt x="1800520" y="3043708"/>
                  </a:lnTo>
                  <a:close/>
                </a:path>
                <a:path w="6132830" h="6344920">
                  <a:moveTo>
                    <a:pt x="41705" y="5205202"/>
                  </a:moveTo>
                  <a:lnTo>
                    <a:pt x="27312" y="5205710"/>
                  </a:lnTo>
                  <a:lnTo>
                    <a:pt x="14676" y="5211491"/>
                  </a:lnTo>
                  <a:lnTo>
                    <a:pt x="5127" y="5221586"/>
                  </a:lnTo>
                  <a:lnTo>
                    <a:pt x="0" y="5235034"/>
                  </a:lnTo>
                  <a:lnTo>
                    <a:pt x="510" y="5249413"/>
                  </a:lnTo>
                  <a:lnTo>
                    <a:pt x="6289" y="5262049"/>
                  </a:lnTo>
                  <a:lnTo>
                    <a:pt x="16381" y="5271598"/>
                  </a:lnTo>
                  <a:lnTo>
                    <a:pt x="29831" y="5276718"/>
                  </a:lnTo>
                  <a:lnTo>
                    <a:pt x="44218" y="5276214"/>
                  </a:lnTo>
                  <a:lnTo>
                    <a:pt x="56852" y="5270437"/>
                  </a:lnTo>
                  <a:lnTo>
                    <a:pt x="66403" y="5260343"/>
                  </a:lnTo>
                  <a:lnTo>
                    <a:pt x="71537" y="5246887"/>
                  </a:lnTo>
                  <a:lnTo>
                    <a:pt x="71020" y="5232508"/>
                  </a:lnTo>
                  <a:lnTo>
                    <a:pt x="65240" y="5219872"/>
                  </a:lnTo>
                  <a:lnTo>
                    <a:pt x="55149" y="5210323"/>
                  </a:lnTo>
                  <a:lnTo>
                    <a:pt x="41705" y="5205202"/>
                  </a:lnTo>
                  <a:close/>
                </a:path>
                <a:path w="6132830" h="6344920">
                  <a:moveTo>
                    <a:pt x="313812" y="5018427"/>
                  </a:moveTo>
                  <a:lnTo>
                    <a:pt x="278624" y="5030469"/>
                  </a:lnTo>
                  <a:lnTo>
                    <a:pt x="249751" y="5055982"/>
                  </a:lnTo>
                  <a:lnTo>
                    <a:pt x="233047" y="5090691"/>
                  </a:lnTo>
                  <a:lnTo>
                    <a:pt x="231017" y="5127825"/>
                  </a:lnTo>
                  <a:lnTo>
                    <a:pt x="243059" y="5163015"/>
                  </a:lnTo>
                  <a:lnTo>
                    <a:pt x="268567" y="5191894"/>
                  </a:lnTo>
                  <a:lnTo>
                    <a:pt x="303296" y="5208589"/>
                  </a:lnTo>
                  <a:lnTo>
                    <a:pt x="340439" y="5210608"/>
                  </a:lnTo>
                  <a:lnTo>
                    <a:pt x="375627" y="5198558"/>
                  </a:lnTo>
                  <a:lnTo>
                    <a:pt x="404490" y="5173046"/>
                  </a:lnTo>
                  <a:lnTo>
                    <a:pt x="421192" y="5138345"/>
                  </a:lnTo>
                  <a:lnTo>
                    <a:pt x="423226" y="5101209"/>
                  </a:lnTo>
                  <a:lnTo>
                    <a:pt x="411185" y="5066020"/>
                  </a:lnTo>
                  <a:lnTo>
                    <a:pt x="385663" y="5037155"/>
                  </a:lnTo>
                  <a:lnTo>
                    <a:pt x="350948" y="5020455"/>
                  </a:lnTo>
                  <a:lnTo>
                    <a:pt x="313812" y="5018427"/>
                  </a:lnTo>
                  <a:close/>
                </a:path>
                <a:path w="6132830" h="6344920">
                  <a:moveTo>
                    <a:pt x="1645189" y="4202957"/>
                  </a:moveTo>
                  <a:lnTo>
                    <a:pt x="1608020" y="4203983"/>
                  </a:lnTo>
                  <a:lnTo>
                    <a:pt x="1572884" y="4219745"/>
                  </a:lnTo>
                  <a:lnTo>
                    <a:pt x="1546597" y="4247921"/>
                  </a:lnTo>
                  <a:lnTo>
                    <a:pt x="1533616" y="4282764"/>
                  </a:lnTo>
                  <a:lnTo>
                    <a:pt x="1534660" y="4319932"/>
                  </a:lnTo>
                  <a:lnTo>
                    <a:pt x="1550444" y="4355082"/>
                  </a:lnTo>
                  <a:lnTo>
                    <a:pt x="1578598" y="4381364"/>
                  </a:lnTo>
                  <a:lnTo>
                    <a:pt x="1613440" y="4394345"/>
                  </a:lnTo>
                  <a:lnTo>
                    <a:pt x="1650611" y="4393304"/>
                  </a:lnTo>
                  <a:lnTo>
                    <a:pt x="1685749" y="4377521"/>
                  </a:lnTo>
                  <a:lnTo>
                    <a:pt x="1712032" y="4349367"/>
                  </a:lnTo>
                  <a:lnTo>
                    <a:pt x="1725016" y="4314525"/>
                  </a:lnTo>
                  <a:lnTo>
                    <a:pt x="1723985" y="4277355"/>
                  </a:lnTo>
                  <a:lnTo>
                    <a:pt x="1708220" y="4242216"/>
                  </a:lnTo>
                  <a:lnTo>
                    <a:pt x="1680039" y="4215942"/>
                  </a:lnTo>
                  <a:lnTo>
                    <a:pt x="1645189" y="4202957"/>
                  </a:lnTo>
                  <a:close/>
                </a:path>
                <a:path w="6132830" h="6344920">
                  <a:moveTo>
                    <a:pt x="1519012" y="2352845"/>
                  </a:moveTo>
                  <a:lnTo>
                    <a:pt x="1483815" y="2364881"/>
                  </a:lnTo>
                  <a:lnTo>
                    <a:pt x="1454929" y="2390377"/>
                  </a:lnTo>
                  <a:lnTo>
                    <a:pt x="1438237" y="2425104"/>
                  </a:lnTo>
                  <a:lnTo>
                    <a:pt x="1436211" y="2462247"/>
                  </a:lnTo>
                  <a:lnTo>
                    <a:pt x="1448248" y="2497437"/>
                  </a:lnTo>
                  <a:lnTo>
                    <a:pt x="1473745" y="2526310"/>
                  </a:lnTo>
                  <a:lnTo>
                    <a:pt x="1508456" y="2543011"/>
                  </a:lnTo>
                  <a:lnTo>
                    <a:pt x="1545592" y="2545032"/>
                  </a:lnTo>
                  <a:lnTo>
                    <a:pt x="1580783" y="2532980"/>
                  </a:lnTo>
                  <a:lnTo>
                    <a:pt x="1609657" y="2507462"/>
                  </a:lnTo>
                  <a:lnTo>
                    <a:pt x="1626362" y="2472752"/>
                  </a:lnTo>
                  <a:lnTo>
                    <a:pt x="1628394" y="2435619"/>
                  </a:lnTo>
                  <a:lnTo>
                    <a:pt x="1616358" y="2400438"/>
                  </a:lnTo>
                  <a:lnTo>
                    <a:pt x="1590862" y="2371582"/>
                  </a:lnTo>
                  <a:lnTo>
                    <a:pt x="1556151" y="2354877"/>
                  </a:lnTo>
                  <a:lnTo>
                    <a:pt x="1519012" y="2352845"/>
                  </a:lnTo>
                  <a:close/>
                </a:path>
                <a:path w="6132830" h="6344920">
                  <a:moveTo>
                    <a:pt x="1744124" y="3389781"/>
                  </a:moveTo>
                  <a:lnTo>
                    <a:pt x="1729746" y="3390270"/>
                  </a:lnTo>
                  <a:lnTo>
                    <a:pt x="1717111" y="3396043"/>
                  </a:lnTo>
                  <a:lnTo>
                    <a:pt x="1707556" y="3406134"/>
                  </a:lnTo>
                  <a:lnTo>
                    <a:pt x="1702419" y="3419581"/>
                  </a:lnTo>
                  <a:lnTo>
                    <a:pt x="1702922" y="3433977"/>
                  </a:lnTo>
                  <a:lnTo>
                    <a:pt x="1708704" y="3446618"/>
                  </a:lnTo>
                  <a:lnTo>
                    <a:pt x="1718802" y="3456168"/>
                  </a:lnTo>
                  <a:lnTo>
                    <a:pt x="1732250" y="3461287"/>
                  </a:lnTo>
                  <a:lnTo>
                    <a:pt x="1746643" y="3460784"/>
                  </a:lnTo>
                  <a:lnTo>
                    <a:pt x="1759280" y="3455002"/>
                  </a:lnTo>
                  <a:lnTo>
                    <a:pt x="1768828" y="3444904"/>
                  </a:lnTo>
                  <a:lnTo>
                    <a:pt x="1773956" y="3431455"/>
                  </a:lnTo>
                  <a:lnTo>
                    <a:pt x="1773457" y="3417073"/>
                  </a:lnTo>
                  <a:lnTo>
                    <a:pt x="1767683" y="3404434"/>
                  </a:lnTo>
                  <a:lnTo>
                    <a:pt x="1757587" y="3394886"/>
                  </a:lnTo>
                  <a:lnTo>
                    <a:pt x="1744124" y="3389781"/>
                  </a:lnTo>
                  <a:close/>
                </a:path>
                <a:path w="6132830" h="6344920">
                  <a:moveTo>
                    <a:pt x="1463630" y="2985553"/>
                  </a:moveTo>
                  <a:lnTo>
                    <a:pt x="1449235" y="2986052"/>
                  </a:lnTo>
                  <a:lnTo>
                    <a:pt x="1436596" y="2991827"/>
                  </a:lnTo>
                  <a:lnTo>
                    <a:pt x="1427053" y="3001918"/>
                  </a:lnTo>
                  <a:lnTo>
                    <a:pt x="1421946" y="3015363"/>
                  </a:lnTo>
                  <a:lnTo>
                    <a:pt x="1422435" y="3029770"/>
                  </a:lnTo>
                  <a:lnTo>
                    <a:pt x="1428211" y="3042415"/>
                  </a:lnTo>
                  <a:lnTo>
                    <a:pt x="1438312" y="3051957"/>
                  </a:lnTo>
                  <a:lnTo>
                    <a:pt x="1451777" y="3057058"/>
                  </a:lnTo>
                  <a:lnTo>
                    <a:pt x="1466148" y="3056565"/>
                  </a:lnTo>
                  <a:lnTo>
                    <a:pt x="1478784" y="3050793"/>
                  </a:lnTo>
                  <a:lnTo>
                    <a:pt x="1488339" y="3040704"/>
                  </a:lnTo>
                  <a:lnTo>
                    <a:pt x="1493462" y="3027258"/>
                  </a:lnTo>
                  <a:lnTo>
                    <a:pt x="1492955" y="3012867"/>
                  </a:lnTo>
                  <a:lnTo>
                    <a:pt x="1487173" y="3000225"/>
                  </a:lnTo>
                  <a:lnTo>
                    <a:pt x="1477078" y="2990673"/>
                  </a:lnTo>
                  <a:lnTo>
                    <a:pt x="1463630" y="2985553"/>
                  </a:lnTo>
                  <a:close/>
                </a:path>
                <a:path w="6132830" h="6344920">
                  <a:moveTo>
                    <a:pt x="2314327" y="3260214"/>
                  </a:moveTo>
                  <a:lnTo>
                    <a:pt x="2299949" y="3260712"/>
                  </a:lnTo>
                  <a:lnTo>
                    <a:pt x="2287317" y="3266484"/>
                  </a:lnTo>
                  <a:lnTo>
                    <a:pt x="2277771" y="3276571"/>
                  </a:lnTo>
                  <a:lnTo>
                    <a:pt x="2272653" y="3290015"/>
                  </a:lnTo>
                  <a:lnTo>
                    <a:pt x="2273155" y="3304419"/>
                  </a:lnTo>
                  <a:lnTo>
                    <a:pt x="2278934" y="3317059"/>
                  </a:lnTo>
                  <a:lnTo>
                    <a:pt x="2289022" y="3326604"/>
                  </a:lnTo>
                  <a:lnTo>
                    <a:pt x="2302453" y="3331720"/>
                  </a:lnTo>
                  <a:lnTo>
                    <a:pt x="2316849" y="3331222"/>
                  </a:lnTo>
                  <a:lnTo>
                    <a:pt x="2329490" y="3325447"/>
                  </a:lnTo>
                  <a:lnTo>
                    <a:pt x="2339039" y="3315351"/>
                  </a:lnTo>
                  <a:lnTo>
                    <a:pt x="2344158" y="3301888"/>
                  </a:lnTo>
                  <a:lnTo>
                    <a:pt x="2343660" y="3287524"/>
                  </a:lnTo>
                  <a:lnTo>
                    <a:pt x="2337885" y="3274891"/>
                  </a:lnTo>
                  <a:lnTo>
                    <a:pt x="2327789" y="3265337"/>
                  </a:lnTo>
                  <a:lnTo>
                    <a:pt x="2314327" y="3260214"/>
                  </a:lnTo>
                  <a:close/>
                </a:path>
                <a:path w="6132830" h="6344920">
                  <a:moveTo>
                    <a:pt x="1080539" y="5566984"/>
                  </a:moveTo>
                  <a:lnTo>
                    <a:pt x="1044020" y="5579264"/>
                  </a:lnTo>
                  <a:lnTo>
                    <a:pt x="1015116" y="5604761"/>
                  </a:lnTo>
                  <a:lnTo>
                    <a:pt x="998802" y="5638189"/>
                  </a:lnTo>
                  <a:lnTo>
                    <a:pt x="996215" y="5675293"/>
                  </a:lnTo>
                  <a:lnTo>
                    <a:pt x="1008492" y="5711815"/>
                  </a:lnTo>
                  <a:lnTo>
                    <a:pt x="1033981" y="5740693"/>
                  </a:lnTo>
                  <a:lnTo>
                    <a:pt x="1067408" y="5756997"/>
                  </a:lnTo>
                  <a:lnTo>
                    <a:pt x="1104505" y="5759582"/>
                  </a:lnTo>
                  <a:lnTo>
                    <a:pt x="1141001" y="5747301"/>
                  </a:lnTo>
                  <a:lnTo>
                    <a:pt x="1169906" y="5721818"/>
                  </a:lnTo>
                  <a:lnTo>
                    <a:pt x="1186219" y="5688392"/>
                  </a:lnTo>
                  <a:lnTo>
                    <a:pt x="1188802" y="5651290"/>
                  </a:lnTo>
                  <a:lnTo>
                    <a:pt x="1176519" y="5614781"/>
                  </a:lnTo>
                  <a:lnTo>
                    <a:pt x="1151043" y="5585886"/>
                  </a:lnTo>
                  <a:lnTo>
                    <a:pt x="1117632" y="5569572"/>
                  </a:lnTo>
                  <a:lnTo>
                    <a:pt x="1080539" y="5566984"/>
                  </a:lnTo>
                  <a:close/>
                </a:path>
                <a:path w="6132830" h="6344920">
                  <a:moveTo>
                    <a:pt x="1283049" y="3895787"/>
                  </a:moveTo>
                  <a:lnTo>
                    <a:pt x="1268657" y="3896290"/>
                  </a:lnTo>
                  <a:lnTo>
                    <a:pt x="1256020" y="3902072"/>
                  </a:lnTo>
                  <a:lnTo>
                    <a:pt x="1246472" y="3912169"/>
                  </a:lnTo>
                  <a:lnTo>
                    <a:pt x="1241344" y="3925618"/>
                  </a:lnTo>
                  <a:lnTo>
                    <a:pt x="1241847" y="3939996"/>
                  </a:lnTo>
                  <a:lnTo>
                    <a:pt x="1247629" y="3952628"/>
                  </a:lnTo>
                  <a:lnTo>
                    <a:pt x="1257727" y="3962174"/>
                  </a:lnTo>
                  <a:lnTo>
                    <a:pt x="1271175" y="3967292"/>
                  </a:lnTo>
                  <a:lnTo>
                    <a:pt x="1285553" y="3966810"/>
                  </a:lnTo>
                  <a:lnTo>
                    <a:pt x="1298189" y="3961039"/>
                  </a:lnTo>
                  <a:lnTo>
                    <a:pt x="1307744" y="3950936"/>
                  </a:lnTo>
                  <a:lnTo>
                    <a:pt x="1312881" y="3937461"/>
                  </a:lnTo>
                  <a:lnTo>
                    <a:pt x="1312365" y="3923083"/>
                  </a:lnTo>
                  <a:lnTo>
                    <a:pt x="1306584" y="3910451"/>
                  </a:lnTo>
                  <a:lnTo>
                    <a:pt x="1296494" y="3900905"/>
                  </a:lnTo>
                  <a:lnTo>
                    <a:pt x="1283049" y="3895787"/>
                  </a:lnTo>
                  <a:close/>
                </a:path>
                <a:path w="6132830" h="6344920">
                  <a:moveTo>
                    <a:pt x="1418837" y="3497972"/>
                  </a:moveTo>
                  <a:lnTo>
                    <a:pt x="1381666" y="3499008"/>
                  </a:lnTo>
                  <a:lnTo>
                    <a:pt x="1346513" y="3514793"/>
                  </a:lnTo>
                  <a:lnTo>
                    <a:pt x="1320239" y="3542959"/>
                  </a:lnTo>
                  <a:lnTo>
                    <a:pt x="1307254" y="3577811"/>
                  </a:lnTo>
                  <a:lnTo>
                    <a:pt x="1308290" y="3614993"/>
                  </a:lnTo>
                  <a:lnTo>
                    <a:pt x="1324074" y="3650150"/>
                  </a:lnTo>
                  <a:lnTo>
                    <a:pt x="1352228" y="3676419"/>
                  </a:lnTo>
                  <a:lnTo>
                    <a:pt x="1387074" y="3689394"/>
                  </a:lnTo>
                  <a:lnTo>
                    <a:pt x="1424254" y="3688356"/>
                  </a:lnTo>
                  <a:lnTo>
                    <a:pt x="1459411" y="3672589"/>
                  </a:lnTo>
                  <a:lnTo>
                    <a:pt x="1485678" y="3644417"/>
                  </a:lnTo>
                  <a:lnTo>
                    <a:pt x="1498657" y="3609562"/>
                  </a:lnTo>
                  <a:lnTo>
                    <a:pt x="1497620" y="3572379"/>
                  </a:lnTo>
                  <a:lnTo>
                    <a:pt x="1481839" y="3537222"/>
                  </a:lnTo>
                  <a:lnTo>
                    <a:pt x="1453678" y="3510953"/>
                  </a:lnTo>
                  <a:lnTo>
                    <a:pt x="1418837" y="3497972"/>
                  </a:lnTo>
                  <a:close/>
                </a:path>
                <a:path w="6132830" h="6344920">
                  <a:moveTo>
                    <a:pt x="1708555" y="4839391"/>
                  </a:moveTo>
                  <a:lnTo>
                    <a:pt x="1694164" y="4839888"/>
                  </a:lnTo>
                  <a:lnTo>
                    <a:pt x="1681526" y="4845665"/>
                  </a:lnTo>
                  <a:lnTo>
                    <a:pt x="1671983" y="4855755"/>
                  </a:lnTo>
                  <a:lnTo>
                    <a:pt x="1666881" y="4869192"/>
                  </a:lnTo>
                  <a:lnTo>
                    <a:pt x="1667366" y="4883582"/>
                  </a:lnTo>
                  <a:lnTo>
                    <a:pt x="1673142" y="4896221"/>
                  </a:lnTo>
                  <a:lnTo>
                    <a:pt x="1683246" y="4905763"/>
                  </a:lnTo>
                  <a:lnTo>
                    <a:pt x="1696712" y="4910866"/>
                  </a:lnTo>
                  <a:lnTo>
                    <a:pt x="1711089" y="4910379"/>
                  </a:lnTo>
                  <a:lnTo>
                    <a:pt x="1723719" y="4904612"/>
                  </a:lnTo>
                  <a:lnTo>
                    <a:pt x="1733259" y="4894521"/>
                  </a:lnTo>
                  <a:lnTo>
                    <a:pt x="1738365" y="4881066"/>
                  </a:lnTo>
                  <a:lnTo>
                    <a:pt x="1737879" y="4866673"/>
                  </a:lnTo>
                  <a:lnTo>
                    <a:pt x="1732110" y="4854040"/>
                  </a:lnTo>
                  <a:lnTo>
                    <a:pt x="1722017" y="4844501"/>
                  </a:lnTo>
                  <a:lnTo>
                    <a:pt x="1708555" y="4839391"/>
                  </a:lnTo>
                  <a:close/>
                </a:path>
                <a:path w="6132830" h="6344920">
                  <a:moveTo>
                    <a:pt x="3921214" y="529782"/>
                  </a:moveTo>
                  <a:lnTo>
                    <a:pt x="3886519" y="543171"/>
                  </a:lnTo>
                  <a:lnTo>
                    <a:pt x="3858667" y="569783"/>
                  </a:lnTo>
                  <a:lnTo>
                    <a:pt x="3843307" y="605120"/>
                  </a:lnTo>
                  <a:lnTo>
                    <a:pt x="3842710" y="642303"/>
                  </a:lnTo>
                  <a:lnTo>
                    <a:pt x="3856099" y="676995"/>
                  </a:lnTo>
                  <a:lnTo>
                    <a:pt x="3882698" y="704858"/>
                  </a:lnTo>
                  <a:lnTo>
                    <a:pt x="3918026" y="720205"/>
                  </a:lnTo>
                  <a:lnTo>
                    <a:pt x="3955210" y="720800"/>
                  </a:lnTo>
                  <a:lnTo>
                    <a:pt x="3989907" y="707408"/>
                  </a:lnTo>
                  <a:lnTo>
                    <a:pt x="4017772" y="680796"/>
                  </a:lnTo>
                  <a:lnTo>
                    <a:pt x="4033133" y="645481"/>
                  </a:lnTo>
                  <a:lnTo>
                    <a:pt x="4033726" y="608298"/>
                  </a:lnTo>
                  <a:lnTo>
                    <a:pt x="4020327" y="573600"/>
                  </a:lnTo>
                  <a:lnTo>
                    <a:pt x="3993710" y="545742"/>
                  </a:lnTo>
                  <a:lnTo>
                    <a:pt x="3958396" y="530383"/>
                  </a:lnTo>
                  <a:lnTo>
                    <a:pt x="3921214" y="529782"/>
                  </a:lnTo>
                  <a:close/>
                </a:path>
                <a:path w="6132830" h="6344920">
                  <a:moveTo>
                    <a:pt x="3563237" y="1043828"/>
                  </a:moveTo>
                  <a:lnTo>
                    <a:pt x="3549343" y="1044213"/>
                  </a:lnTo>
                  <a:lnTo>
                    <a:pt x="3536195" y="1050104"/>
                  </a:lnTo>
                  <a:lnTo>
                    <a:pt x="3526384" y="1060623"/>
                  </a:lnTo>
                  <a:lnTo>
                    <a:pt x="3521538" y="1073645"/>
                  </a:lnTo>
                  <a:lnTo>
                    <a:pt x="3521923" y="1087543"/>
                  </a:lnTo>
                  <a:lnTo>
                    <a:pt x="3527808" y="1100688"/>
                  </a:lnTo>
                  <a:lnTo>
                    <a:pt x="3538340" y="1110487"/>
                  </a:lnTo>
                  <a:lnTo>
                    <a:pt x="3551359" y="1115328"/>
                  </a:lnTo>
                  <a:lnTo>
                    <a:pt x="3565243" y="1114941"/>
                  </a:lnTo>
                  <a:lnTo>
                    <a:pt x="3578372" y="1109055"/>
                  </a:lnTo>
                  <a:lnTo>
                    <a:pt x="3588198" y="1098532"/>
                  </a:lnTo>
                  <a:lnTo>
                    <a:pt x="3593050" y="1085515"/>
                  </a:lnTo>
                  <a:lnTo>
                    <a:pt x="3592667" y="1071632"/>
                  </a:lnTo>
                  <a:lnTo>
                    <a:pt x="3586791" y="1058512"/>
                  </a:lnTo>
                  <a:lnTo>
                    <a:pt x="3576258" y="1048683"/>
                  </a:lnTo>
                  <a:lnTo>
                    <a:pt x="3563237" y="1043828"/>
                  </a:lnTo>
                  <a:close/>
                </a:path>
                <a:path w="6132830" h="6344920">
                  <a:moveTo>
                    <a:pt x="3989094" y="1959834"/>
                  </a:moveTo>
                  <a:lnTo>
                    <a:pt x="3975206" y="1960225"/>
                  </a:lnTo>
                  <a:lnTo>
                    <a:pt x="3962078" y="1966128"/>
                  </a:lnTo>
                  <a:lnTo>
                    <a:pt x="3952261" y="1976647"/>
                  </a:lnTo>
                  <a:lnTo>
                    <a:pt x="3947411" y="1989667"/>
                  </a:lnTo>
                  <a:lnTo>
                    <a:pt x="3947795" y="2003558"/>
                  </a:lnTo>
                  <a:lnTo>
                    <a:pt x="3953680" y="2016692"/>
                  </a:lnTo>
                  <a:lnTo>
                    <a:pt x="3964214" y="2026507"/>
                  </a:lnTo>
                  <a:lnTo>
                    <a:pt x="3977238" y="2031358"/>
                  </a:lnTo>
                  <a:lnTo>
                    <a:pt x="3991132" y="2030965"/>
                  </a:lnTo>
                  <a:lnTo>
                    <a:pt x="4004275" y="2025048"/>
                  </a:lnTo>
                  <a:lnTo>
                    <a:pt x="4014074" y="2014533"/>
                  </a:lnTo>
                  <a:lnTo>
                    <a:pt x="4018914" y="2001521"/>
                  </a:lnTo>
                  <a:lnTo>
                    <a:pt x="4018523" y="1987640"/>
                  </a:lnTo>
                  <a:lnTo>
                    <a:pt x="4012631" y="1974515"/>
                  </a:lnTo>
                  <a:lnTo>
                    <a:pt x="4002113" y="1964687"/>
                  </a:lnTo>
                  <a:lnTo>
                    <a:pt x="3989094" y="1959834"/>
                  </a:lnTo>
                  <a:close/>
                </a:path>
                <a:path w="6132830" h="6344920">
                  <a:moveTo>
                    <a:pt x="3244400" y="1947028"/>
                  </a:moveTo>
                  <a:lnTo>
                    <a:pt x="3208526" y="1956840"/>
                  </a:lnTo>
                  <a:lnTo>
                    <a:pt x="3178953" y="1979383"/>
                  </a:lnTo>
                  <a:lnTo>
                    <a:pt x="3159631" y="2012703"/>
                  </a:lnTo>
                  <a:lnTo>
                    <a:pt x="3154752" y="2050927"/>
                  </a:lnTo>
                  <a:lnTo>
                    <a:pt x="3164567" y="2086802"/>
                  </a:lnTo>
                  <a:lnTo>
                    <a:pt x="3187118" y="2116376"/>
                  </a:lnTo>
                  <a:lnTo>
                    <a:pt x="3220446" y="2135694"/>
                  </a:lnTo>
                  <a:lnTo>
                    <a:pt x="3258655" y="2140573"/>
                  </a:lnTo>
                  <a:lnTo>
                    <a:pt x="3294529" y="2130758"/>
                  </a:lnTo>
                  <a:lnTo>
                    <a:pt x="3324106" y="2108207"/>
                  </a:lnTo>
                  <a:lnTo>
                    <a:pt x="3343426" y="2074879"/>
                  </a:lnTo>
                  <a:lnTo>
                    <a:pt x="3348293" y="2036670"/>
                  </a:lnTo>
                  <a:lnTo>
                    <a:pt x="3338472" y="2000796"/>
                  </a:lnTo>
                  <a:lnTo>
                    <a:pt x="3315928" y="1971218"/>
                  </a:lnTo>
                  <a:lnTo>
                    <a:pt x="3282622" y="1951898"/>
                  </a:lnTo>
                  <a:lnTo>
                    <a:pt x="3244400" y="1947028"/>
                  </a:lnTo>
                  <a:close/>
                </a:path>
                <a:path w="6132830" h="6344920">
                  <a:moveTo>
                    <a:pt x="3093917" y="2592538"/>
                  </a:moveTo>
                  <a:lnTo>
                    <a:pt x="3056739" y="2593574"/>
                  </a:lnTo>
                  <a:lnTo>
                    <a:pt x="3021593" y="2609355"/>
                  </a:lnTo>
                  <a:lnTo>
                    <a:pt x="2995311" y="2637508"/>
                  </a:lnTo>
                  <a:lnTo>
                    <a:pt x="2982328" y="2672354"/>
                  </a:lnTo>
                  <a:lnTo>
                    <a:pt x="2983362" y="2709534"/>
                  </a:lnTo>
                  <a:lnTo>
                    <a:pt x="2999133" y="2744691"/>
                  </a:lnTo>
                  <a:lnTo>
                    <a:pt x="3027312" y="2770960"/>
                  </a:lnTo>
                  <a:lnTo>
                    <a:pt x="3062163" y="2783942"/>
                  </a:lnTo>
                  <a:lnTo>
                    <a:pt x="3099338" y="2782909"/>
                  </a:lnTo>
                  <a:lnTo>
                    <a:pt x="3134490" y="2767130"/>
                  </a:lnTo>
                  <a:lnTo>
                    <a:pt x="3160770" y="2738963"/>
                  </a:lnTo>
                  <a:lnTo>
                    <a:pt x="3173748" y="2704111"/>
                  </a:lnTo>
                  <a:lnTo>
                    <a:pt x="3172713" y="2666934"/>
                  </a:lnTo>
                  <a:lnTo>
                    <a:pt x="3156950" y="2631794"/>
                  </a:lnTo>
                  <a:lnTo>
                    <a:pt x="3128773" y="2605520"/>
                  </a:lnTo>
                  <a:lnTo>
                    <a:pt x="3093917" y="2592538"/>
                  </a:lnTo>
                  <a:close/>
                </a:path>
                <a:path w="6132830" h="6344920">
                  <a:moveTo>
                    <a:pt x="3954089" y="1402789"/>
                  </a:moveTo>
                  <a:lnTo>
                    <a:pt x="3916904" y="1403824"/>
                  </a:lnTo>
                  <a:lnTo>
                    <a:pt x="3881756" y="1419590"/>
                  </a:lnTo>
                  <a:lnTo>
                    <a:pt x="3855491" y="1447762"/>
                  </a:lnTo>
                  <a:lnTo>
                    <a:pt x="3842516" y="1482617"/>
                  </a:lnTo>
                  <a:lnTo>
                    <a:pt x="3843551" y="1519800"/>
                  </a:lnTo>
                  <a:lnTo>
                    <a:pt x="3859317" y="1554957"/>
                  </a:lnTo>
                  <a:lnTo>
                    <a:pt x="3887488" y="1581226"/>
                  </a:lnTo>
                  <a:lnTo>
                    <a:pt x="3922343" y="1594201"/>
                  </a:lnTo>
                  <a:lnTo>
                    <a:pt x="3959527" y="1593164"/>
                  </a:lnTo>
                  <a:lnTo>
                    <a:pt x="3994684" y="1577396"/>
                  </a:lnTo>
                  <a:lnTo>
                    <a:pt x="4020958" y="1549225"/>
                  </a:lnTo>
                  <a:lnTo>
                    <a:pt x="4033940" y="1514370"/>
                  </a:lnTo>
                  <a:lnTo>
                    <a:pt x="4032904" y="1477186"/>
                  </a:lnTo>
                  <a:lnTo>
                    <a:pt x="4017123" y="1442029"/>
                  </a:lnTo>
                  <a:lnTo>
                    <a:pt x="3988948" y="1415764"/>
                  </a:lnTo>
                  <a:lnTo>
                    <a:pt x="3954089" y="1402789"/>
                  </a:lnTo>
                  <a:close/>
                </a:path>
                <a:path w="6132830" h="6344920">
                  <a:moveTo>
                    <a:pt x="3417297" y="1635336"/>
                  </a:moveTo>
                  <a:lnTo>
                    <a:pt x="3380121" y="1636369"/>
                  </a:lnTo>
                  <a:lnTo>
                    <a:pt x="3344976" y="1652148"/>
                  </a:lnTo>
                  <a:lnTo>
                    <a:pt x="3318694" y="1680320"/>
                  </a:lnTo>
                  <a:lnTo>
                    <a:pt x="3305710" y="1715175"/>
                  </a:lnTo>
                  <a:lnTo>
                    <a:pt x="3306745" y="1752358"/>
                  </a:lnTo>
                  <a:lnTo>
                    <a:pt x="3322516" y="1787516"/>
                  </a:lnTo>
                  <a:lnTo>
                    <a:pt x="3350682" y="1813784"/>
                  </a:lnTo>
                  <a:lnTo>
                    <a:pt x="3385531" y="1826755"/>
                  </a:lnTo>
                  <a:lnTo>
                    <a:pt x="3422707" y="1825709"/>
                  </a:lnTo>
                  <a:lnTo>
                    <a:pt x="3457852" y="1809923"/>
                  </a:lnTo>
                  <a:lnTo>
                    <a:pt x="3484138" y="1781771"/>
                  </a:lnTo>
                  <a:lnTo>
                    <a:pt x="3497126" y="1746928"/>
                  </a:lnTo>
                  <a:lnTo>
                    <a:pt x="3496092" y="1709748"/>
                  </a:lnTo>
                  <a:lnTo>
                    <a:pt x="3480312" y="1674587"/>
                  </a:lnTo>
                  <a:lnTo>
                    <a:pt x="3452147" y="1648318"/>
                  </a:lnTo>
                  <a:lnTo>
                    <a:pt x="3417297" y="1635336"/>
                  </a:lnTo>
                  <a:close/>
                </a:path>
                <a:path w="6132830" h="6344920">
                  <a:moveTo>
                    <a:pt x="3343978" y="1142975"/>
                  </a:moveTo>
                  <a:lnTo>
                    <a:pt x="3330085" y="1143355"/>
                  </a:lnTo>
                  <a:lnTo>
                    <a:pt x="3316956" y="1149242"/>
                  </a:lnTo>
                  <a:lnTo>
                    <a:pt x="3307139" y="1159765"/>
                  </a:lnTo>
                  <a:lnTo>
                    <a:pt x="3302290" y="1172792"/>
                  </a:lnTo>
                  <a:lnTo>
                    <a:pt x="3302678" y="1186685"/>
                  </a:lnTo>
                  <a:lnTo>
                    <a:pt x="3308569" y="1199806"/>
                  </a:lnTo>
                  <a:lnTo>
                    <a:pt x="3319102" y="1209622"/>
                  </a:lnTo>
                  <a:lnTo>
                    <a:pt x="3332123" y="1214478"/>
                  </a:lnTo>
                  <a:lnTo>
                    <a:pt x="3346008" y="1214101"/>
                  </a:lnTo>
                  <a:lnTo>
                    <a:pt x="3359133" y="1208214"/>
                  </a:lnTo>
                  <a:lnTo>
                    <a:pt x="3368950" y="1197695"/>
                  </a:lnTo>
                  <a:lnTo>
                    <a:pt x="3373799" y="1184673"/>
                  </a:lnTo>
                  <a:lnTo>
                    <a:pt x="3373411" y="1170775"/>
                  </a:lnTo>
                  <a:lnTo>
                    <a:pt x="3367520" y="1157629"/>
                  </a:lnTo>
                  <a:lnTo>
                    <a:pt x="3357000" y="1147825"/>
                  </a:lnTo>
                  <a:lnTo>
                    <a:pt x="3343978" y="1142975"/>
                  </a:lnTo>
                  <a:close/>
                </a:path>
                <a:path w="6132830" h="6344920">
                  <a:moveTo>
                    <a:pt x="5667180" y="298001"/>
                  </a:moveTo>
                  <a:lnTo>
                    <a:pt x="5630008" y="299043"/>
                  </a:lnTo>
                  <a:lnTo>
                    <a:pt x="5594855" y="314817"/>
                  </a:lnTo>
                  <a:lnTo>
                    <a:pt x="5568573" y="342983"/>
                  </a:lnTo>
                  <a:lnTo>
                    <a:pt x="5555592" y="377832"/>
                  </a:lnTo>
                  <a:lnTo>
                    <a:pt x="5556633" y="415008"/>
                  </a:lnTo>
                  <a:lnTo>
                    <a:pt x="5572416" y="450153"/>
                  </a:lnTo>
                  <a:lnTo>
                    <a:pt x="5600578" y="476423"/>
                  </a:lnTo>
                  <a:lnTo>
                    <a:pt x="5635420" y="489407"/>
                  </a:lnTo>
                  <a:lnTo>
                    <a:pt x="5672585" y="488380"/>
                  </a:lnTo>
                  <a:lnTo>
                    <a:pt x="5707721" y="472613"/>
                  </a:lnTo>
                  <a:lnTo>
                    <a:pt x="5734004" y="444434"/>
                  </a:lnTo>
                  <a:lnTo>
                    <a:pt x="5746988" y="409584"/>
                  </a:lnTo>
                  <a:lnTo>
                    <a:pt x="5745957" y="372409"/>
                  </a:lnTo>
                  <a:lnTo>
                    <a:pt x="5730192" y="337256"/>
                  </a:lnTo>
                  <a:lnTo>
                    <a:pt x="5702025" y="310977"/>
                  </a:lnTo>
                  <a:lnTo>
                    <a:pt x="5667180" y="298001"/>
                  </a:lnTo>
                  <a:close/>
                </a:path>
                <a:path w="6132830" h="6344920">
                  <a:moveTo>
                    <a:pt x="6030552" y="1000468"/>
                  </a:moveTo>
                  <a:lnTo>
                    <a:pt x="6016689" y="1001442"/>
                  </a:lnTo>
                  <a:lnTo>
                    <a:pt x="6004199" y="1007530"/>
                  </a:lnTo>
                  <a:lnTo>
                    <a:pt x="5994676" y="1018304"/>
                  </a:lnTo>
                  <a:lnTo>
                    <a:pt x="5990071" y="1031953"/>
                  </a:lnTo>
                  <a:lnTo>
                    <a:pt x="5991032" y="1045818"/>
                  </a:lnTo>
                  <a:lnTo>
                    <a:pt x="5997129" y="1058313"/>
                  </a:lnTo>
                  <a:lnTo>
                    <a:pt x="6007932" y="1067852"/>
                  </a:lnTo>
                  <a:lnTo>
                    <a:pt x="6021572" y="1072420"/>
                  </a:lnTo>
                  <a:lnTo>
                    <a:pt x="6035435" y="1071441"/>
                  </a:lnTo>
                  <a:lnTo>
                    <a:pt x="6047925" y="1065337"/>
                  </a:lnTo>
                  <a:lnTo>
                    <a:pt x="6057449" y="1054533"/>
                  </a:lnTo>
                  <a:lnTo>
                    <a:pt x="6062040" y="1040911"/>
                  </a:lnTo>
                  <a:lnTo>
                    <a:pt x="6061073" y="1027056"/>
                  </a:lnTo>
                  <a:lnTo>
                    <a:pt x="6054979" y="1014566"/>
                  </a:lnTo>
                  <a:lnTo>
                    <a:pt x="6044192" y="1005037"/>
                  </a:lnTo>
                  <a:lnTo>
                    <a:pt x="6030552" y="1000468"/>
                  </a:lnTo>
                  <a:close/>
                </a:path>
                <a:path w="6132830" h="6344920">
                  <a:moveTo>
                    <a:pt x="5315602" y="874611"/>
                  </a:moveTo>
                  <a:lnTo>
                    <a:pt x="5301741" y="875579"/>
                  </a:lnTo>
                  <a:lnTo>
                    <a:pt x="5289251" y="881673"/>
                  </a:lnTo>
                  <a:lnTo>
                    <a:pt x="5279724" y="892464"/>
                  </a:lnTo>
                  <a:lnTo>
                    <a:pt x="5275146" y="906111"/>
                  </a:lnTo>
                  <a:lnTo>
                    <a:pt x="5276115" y="919968"/>
                  </a:lnTo>
                  <a:lnTo>
                    <a:pt x="5282211" y="932443"/>
                  </a:lnTo>
                  <a:lnTo>
                    <a:pt x="5293011" y="941950"/>
                  </a:lnTo>
                  <a:lnTo>
                    <a:pt x="5306646" y="946555"/>
                  </a:lnTo>
                  <a:lnTo>
                    <a:pt x="5320500" y="945596"/>
                  </a:lnTo>
                  <a:lnTo>
                    <a:pt x="5332983" y="939506"/>
                  </a:lnTo>
                  <a:lnTo>
                    <a:pt x="5342507" y="928715"/>
                  </a:lnTo>
                  <a:lnTo>
                    <a:pt x="5347097" y="915061"/>
                  </a:lnTo>
                  <a:lnTo>
                    <a:pt x="5346134" y="901192"/>
                  </a:lnTo>
                  <a:lnTo>
                    <a:pt x="5340041" y="888705"/>
                  </a:lnTo>
                  <a:lnTo>
                    <a:pt x="5329240" y="879198"/>
                  </a:lnTo>
                  <a:lnTo>
                    <a:pt x="5315602" y="874611"/>
                  </a:lnTo>
                  <a:close/>
                </a:path>
                <a:path w="6132830" h="6344920">
                  <a:moveTo>
                    <a:pt x="5970274" y="246437"/>
                  </a:moveTo>
                  <a:lnTo>
                    <a:pt x="5955902" y="247343"/>
                  </a:lnTo>
                  <a:lnTo>
                    <a:pt x="5943019" y="253738"/>
                  </a:lnTo>
                  <a:lnTo>
                    <a:pt x="5933901" y="264222"/>
                  </a:lnTo>
                  <a:lnTo>
                    <a:pt x="5929375" y="277360"/>
                  </a:lnTo>
                  <a:lnTo>
                    <a:pt x="5930269" y="291718"/>
                  </a:lnTo>
                  <a:lnTo>
                    <a:pt x="5936682" y="304617"/>
                  </a:lnTo>
                  <a:lnTo>
                    <a:pt x="5947176" y="313736"/>
                  </a:lnTo>
                  <a:lnTo>
                    <a:pt x="5960318" y="318249"/>
                  </a:lnTo>
                  <a:lnTo>
                    <a:pt x="5974676" y="317330"/>
                  </a:lnTo>
                  <a:lnTo>
                    <a:pt x="5987566" y="310952"/>
                  </a:lnTo>
                  <a:lnTo>
                    <a:pt x="5996681" y="300479"/>
                  </a:lnTo>
                  <a:lnTo>
                    <a:pt x="6001201" y="287337"/>
                  </a:lnTo>
                  <a:lnTo>
                    <a:pt x="6000309" y="272955"/>
                  </a:lnTo>
                  <a:lnTo>
                    <a:pt x="5993900" y="260072"/>
                  </a:lnTo>
                  <a:lnTo>
                    <a:pt x="5983414" y="250957"/>
                  </a:lnTo>
                  <a:lnTo>
                    <a:pt x="5970274" y="246437"/>
                  </a:lnTo>
                  <a:close/>
                </a:path>
                <a:path w="6132830" h="6344920">
                  <a:moveTo>
                    <a:pt x="4761160" y="903417"/>
                  </a:moveTo>
                  <a:lnTo>
                    <a:pt x="4725286" y="913232"/>
                  </a:lnTo>
                  <a:lnTo>
                    <a:pt x="4695713" y="935783"/>
                  </a:lnTo>
                  <a:lnTo>
                    <a:pt x="4676391" y="969111"/>
                  </a:lnTo>
                  <a:lnTo>
                    <a:pt x="4671512" y="1007325"/>
                  </a:lnTo>
                  <a:lnTo>
                    <a:pt x="4681329" y="1043190"/>
                  </a:lnTo>
                  <a:lnTo>
                    <a:pt x="4703887" y="1072761"/>
                  </a:lnTo>
                  <a:lnTo>
                    <a:pt x="4737227" y="1092092"/>
                  </a:lnTo>
                  <a:lnTo>
                    <a:pt x="4775441" y="1096962"/>
                  </a:lnTo>
                  <a:lnTo>
                    <a:pt x="4811315" y="1087150"/>
                  </a:lnTo>
                  <a:lnTo>
                    <a:pt x="4840893" y="1064607"/>
                  </a:lnTo>
                  <a:lnTo>
                    <a:pt x="4860218" y="1031287"/>
                  </a:lnTo>
                  <a:lnTo>
                    <a:pt x="4865079" y="993061"/>
                  </a:lnTo>
                  <a:lnTo>
                    <a:pt x="4855256" y="957188"/>
                  </a:lnTo>
                  <a:lnTo>
                    <a:pt x="4832705" y="927617"/>
                  </a:lnTo>
                  <a:lnTo>
                    <a:pt x="4799382" y="908296"/>
                  </a:lnTo>
                  <a:lnTo>
                    <a:pt x="4761160" y="903417"/>
                  </a:lnTo>
                  <a:close/>
                </a:path>
                <a:path w="6132830" h="6344920">
                  <a:moveTo>
                    <a:pt x="4962843" y="0"/>
                  </a:moveTo>
                  <a:lnTo>
                    <a:pt x="4948465" y="502"/>
                  </a:lnTo>
                  <a:lnTo>
                    <a:pt x="4935832" y="6285"/>
                  </a:lnTo>
                  <a:lnTo>
                    <a:pt x="4926283" y="16382"/>
                  </a:lnTo>
                  <a:lnTo>
                    <a:pt x="4921159" y="29831"/>
                  </a:lnTo>
                  <a:lnTo>
                    <a:pt x="4921663" y="44224"/>
                  </a:lnTo>
                  <a:lnTo>
                    <a:pt x="4927440" y="56860"/>
                  </a:lnTo>
                  <a:lnTo>
                    <a:pt x="4937534" y="66409"/>
                  </a:lnTo>
                  <a:lnTo>
                    <a:pt x="4950990" y="71537"/>
                  </a:lnTo>
                  <a:lnTo>
                    <a:pt x="4965372" y="71020"/>
                  </a:lnTo>
                  <a:lnTo>
                    <a:pt x="4978013" y="65240"/>
                  </a:lnTo>
                  <a:lnTo>
                    <a:pt x="4987563" y="55149"/>
                  </a:lnTo>
                  <a:lnTo>
                    <a:pt x="4992675" y="41705"/>
                  </a:lnTo>
                  <a:lnTo>
                    <a:pt x="4992163" y="27323"/>
                  </a:lnTo>
                  <a:lnTo>
                    <a:pt x="4986390" y="14680"/>
                  </a:lnTo>
                  <a:lnTo>
                    <a:pt x="4976301" y="5123"/>
                  </a:lnTo>
                  <a:lnTo>
                    <a:pt x="4962843" y="0"/>
                  </a:lnTo>
                  <a:close/>
                </a:path>
                <a:path w="6132830" h="6344920">
                  <a:moveTo>
                    <a:pt x="5083265" y="740237"/>
                  </a:moveTo>
                  <a:lnTo>
                    <a:pt x="5068892" y="741139"/>
                  </a:lnTo>
                  <a:lnTo>
                    <a:pt x="5056002" y="747534"/>
                  </a:lnTo>
                  <a:lnTo>
                    <a:pt x="5046888" y="758021"/>
                  </a:lnTo>
                  <a:lnTo>
                    <a:pt x="5042367" y="771166"/>
                  </a:lnTo>
                  <a:lnTo>
                    <a:pt x="5043260" y="785536"/>
                  </a:lnTo>
                  <a:lnTo>
                    <a:pt x="5049668" y="798431"/>
                  </a:lnTo>
                  <a:lnTo>
                    <a:pt x="5060154" y="807546"/>
                  </a:lnTo>
                  <a:lnTo>
                    <a:pt x="5073295" y="812058"/>
                  </a:lnTo>
                  <a:lnTo>
                    <a:pt x="5087667" y="811148"/>
                  </a:lnTo>
                  <a:lnTo>
                    <a:pt x="5100548" y="804756"/>
                  </a:lnTo>
                  <a:lnTo>
                    <a:pt x="5109663" y="794276"/>
                  </a:lnTo>
                  <a:lnTo>
                    <a:pt x="5114189" y="781139"/>
                  </a:lnTo>
                  <a:lnTo>
                    <a:pt x="5113299" y="766772"/>
                  </a:lnTo>
                  <a:lnTo>
                    <a:pt x="5106895" y="753886"/>
                  </a:lnTo>
                  <a:lnTo>
                    <a:pt x="5096408" y="744763"/>
                  </a:lnTo>
                  <a:lnTo>
                    <a:pt x="5083265" y="740237"/>
                  </a:lnTo>
                  <a:close/>
                </a:path>
                <a:path w="6132830" h="6344920">
                  <a:moveTo>
                    <a:pt x="2169504" y="3740346"/>
                  </a:moveTo>
                  <a:lnTo>
                    <a:pt x="2155122" y="3740833"/>
                  </a:lnTo>
                  <a:lnTo>
                    <a:pt x="2142479" y="3746604"/>
                  </a:lnTo>
                  <a:lnTo>
                    <a:pt x="2132922" y="3756704"/>
                  </a:lnTo>
                  <a:lnTo>
                    <a:pt x="2127799" y="3770178"/>
                  </a:lnTo>
                  <a:lnTo>
                    <a:pt x="2128302" y="3784555"/>
                  </a:lnTo>
                  <a:lnTo>
                    <a:pt x="2134086" y="3797184"/>
                  </a:lnTo>
                  <a:lnTo>
                    <a:pt x="2144190" y="3806720"/>
                  </a:lnTo>
                  <a:lnTo>
                    <a:pt x="2157651" y="3811821"/>
                  </a:lnTo>
                  <a:lnTo>
                    <a:pt x="2172030" y="3811336"/>
                  </a:lnTo>
                  <a:lnTo>
                    <a:pt x="2184666" y="3805563"/>
                  </a:lnTo>
                  <a:lnTo>
                    <a:pt x="2194215" y="3795469"/>
                  </a:lnTo>
                  <a:lnTo>
                    <a:pt x="2199336" y="3782020"/>
                  </a:lnTo>
                  <a:lnTo>
                    <a:pt x="2198819" y="3767631"/>
                  </a:lnTo>
                  <a:lnTo>
                    <a:pt x="2193039" y="3754995"/>
                  </a:lnTo>
                  <a:lnTo>
                    <a:pt x="2182949" y="3745453"/>
                  </a:lnTo>
                  <a:lnTo>
                    <a:pt x="2169504" y="3740346"/>
                  </a:lnTo>
                  <a:close/>
                </a:path>
                <a:path w="6132830" h="6344920">
                  <a:moveTo>
                    <a:pt x="2424868" y="1882581"/>
                  </a:moveTo>
                  <a:lnTo>
                    <a:pt x="2410472" y="1883071"/>
                  </a:lnTo>
                  <a:lnTo>
                    <a:pt x="2397831" y="1888844"/>
                  </a:lnTo>
                  <a:lnTo>
                    <a:pt x="2388282" y="1898930"/>
                  </a:lnTo>
                  <a:lnTo>
                    <a:pt x="2383163" y="1912360"/>
                  </a:lnTo>
                  <a:lnTo>
                    <a:pt x="2383661" y="1926765"/>
                  </a:lnTo>
                  <a:lnTo>
                    <a:pt x="2389436" y="1939405"/>
                  </a:lnTo>
                  <a:lnTo>
                    <a:pt x="2399532" y="1948949"/>
                  </a:lnTo>
                  <a:lnTo>
                    <a:pt x="2412994" y="1954066"/>
                  </a:lnTo>
                  <a:lnTo>
                    <a:pt x="2427372" y="1953568"/>
                  </a:lnTo>
                  <a:lnTo>
                    <a:pt x="2440008" y="1947796"/>
                  </a:lnTo>
                  <a:lnTo>
                    <a:pt x="2449563" y="1937709"/>
                  </a:lnTo>
                  <a:lnTo>
                    <a:pt x="2454700" y="1924266"/>
                  </a:lnTo>
                  <a:lnTo>
                    <a:pt x="2454183" y="1909883"/>
                  </a:lnTo>
                  <a:lnTo>
                    <a:pt x="2448403" y="1897243"/>
                  </a:lnTo>
                  <a:lnTo>
                    <a:pt x="2438313" y="1887692"/>
                  </a:lnTo>
                  <a:lnTo>
                    <a:pt x="2424868" y="1882581"/>
                  </a:lnTo>
                  <a:close/>
                </a:path>
                <a:path w="6132830" h="6344920">
                  <a:moveTo>
                    <a:pt x="2569501" y="2045302"/>
                  </a:moveTo>
                  <a:lnTo>
                    <a:pt x="2534804" y="2058687"/>
                  </a:lnTo>
                  <a:lnTo>
                    <a:pt x="2506939" y="2085287"/>
                  </a:lnTo>
                  <a:lnTo>
                    <a:pt x="2491595" y="2120619"/>
                  </a:lnTo>
                  <a:lnTo>
                    <a:pt x="2491005" y="2157811"/>
                  </a:lnTo>
                  <a:lnTo>
                    <a:pt x="2504397" y="2192509"/>
                  </a:lnTo>
                  <a:lnTo>
                    <a:pt x="2531001" y="2220361"/>
                  </a:lnTo>
                  <a:lnTo>
                    <a:pt x="2566315" y="2235722"/>
                  </a:lnTo>
                  <a:lnTo>
                    <a:pt x="2603497" y="2236318"/>
                  </a:lnTo>
                  <a:lnTo>
                    <a:pt x="2638192" y="2222925"/>
                  </a:lnTo>
                  <a:lnTo>
                    <a:pt x="2666044" y="2196320"/>
                  </a:lnTo>
                  <a:lnTo>
                    <a:pt x="2681405" y="2160997"/>
                  </a:lnTo>
                  <a:lnTo>
                    <a:pt x="2682002" y="2123813"/>
                  </a:lnTo>
                  <a:lnTo>
                    <a:pt x="2668612" y="2089117"/>
                  </a:lnTo>
                  <a:lnTo>
                    <a:pt x="2642013" y="2061256"/>
                  </a:lnTo>
                  <a:lnTo>
                    <a:pt x="2606685" y="2045903"/>
                  </a:lnTo>
                  <a:lnTo>
                    <a:pt x="2569501" y="2045302"/>
                  </a:lnTo>
                  <a:close/>
                </a:path>
                <a:path w="6132830" h="6344920">
                  <a:moveTo>
                    <a:pt x="2699396" y="1257713"/>
                  </a:moveTo>
                  <a:lnTo>
                    <a:pt x="2662224" y="1258747"/>
                  </a:lnTo>
                  <a:lnTo>
                    <a:pt x="2627071" y="1274505"/>
                  </a:lnTo>
                  <a:lnTo>
                    <a:pt x="2600801" y="1302689"/>
                  </a:lnTo>
                  <a:lnTo>
                    <a:pt x="2587824" y="1337546"/>
                  </a:lnTo>
                  <a:lnTo>
                    <a:pt x="2588861" y="1374723"/>
                  </a:lnTo>
                  <a:lnTo>
                    <a:pt x="2604632" y="1409862"/>
                  </a:lnTo>
                  <a:lnTo>
                    <a:pt x="2632799" y="1436138"/>
                  </a:lnTo>
                  <a:lnTo>
                    <a:pt x="2667643" y="1449126"/>
                  </a:lnTo>
                  <a:lnTo>
                    <a:pt x="2704816" y="1448099"/>
                  </a:lnTo>
                  <a:lnTo>
                    <a:pt x="2739968" y="1432333"/>
                  </a:lnTo>
                  <a:lnTo>
                    <a:pt x="2766237" y="1404149"/>
                  </a:lnTo>
                  <a:lnTo>
                    <a:pt x="2779220" y="1369292"/>
                  </a:lnTo>
                  <a:lnTo>
                    <a:pt x="2778186" y="1332115"/>
                  </a:lnTo>
                  <a:lnTo>
                    <a:pt x="2762408" y="1296976"/>
                  </a:lnTo>
                  <a:lnTo>
                    <a:pt x="2734241" y="1270692"/>
                  </a:lnTo>
                  <a:lnTo>
                    <a:pt x="2699396" y="1257713"/>
                  </a:lnTo>
                  <a:close/>
                </a:path>
                <a:path w="6132830" h="6344920">
                  <a:moveTo>
                    <a:pt x="2267619" y="4202957"/>
                  </a:moveTo>
                  <a:lnTo>
                    <a:pt x="2230439" y="4203983"/>
                  </a:lnTo>
                  <a:lnTo>
                    <a:pt x="2195294" y="4219745"/>
                  </a:lnTo>
                  <a:lnTo>
                    <a:pt x="2169013" y="4247921"/>
                  </a:lnTo>
                  <a:lnTo>
                    <a:pt x="2156032" y="4282764"/>
                  </a:lnTo>
                  <a:lnTo>
                    <a:pt x="2157067" y="4319932"/>
                  </a:lnTo>
                  <a:lnTo>
                    <a:pt x="2172834" y="4355082"/>
                  </a:lnTo>
                  <a:lnTo>
                    <a:pt x="2201017" y="4381364"/>
                  </a:lnTo>
                  <a:lnTo>
                    <a:pt x="2235875" y="4394345"/>
                  </a:lnTo>
                  <a:lnTo>
                    <a:pt x="2273052" y="4393304"/>
                  </a:lnTo>
                  <a:lnTo>
                    <a:pt x="2308191" y="4377521"/>
                  </a:lnTo>
                  <a:lnTo>
                    <a:pt x="2334478" y="4349367"/>
                  </a:lnTo>
                  <a:lnTo>
                    <a:pt x="2347462" y="4314525"/>
                  </a:lnTo>
                  <a:lnTo>
                    <a:pt x="2346428" y="4277355"/>
                  </a:lnTo>
                  <a:lnTo>
                    <a:pt x="2330662" y="4242216"/>
                  </a:lnTo>
                  <a:lnTo>
                    <a:pt x="2302478" y="4215942"/>
                  </a:lnTo>
                  <a:lnTo>
                    <a:pt x="2267619" y="4202957"/>
                  </a:lnTo>
                  <a:close/>
                </a:path>
                <a:path w="6132830" h="6344920">
                  <a:moveTo>
                    <a:pt x="2350609" y="3932037"/>
                  </a:moveTo>
                  <a:lnTo>
                    <a:pt x="2336204" y="3932553"/>
                  </a:lnTo>
                  <a:lnTo>
                    <a:pt x="2323564" y="3938334"/>
                  </a:lnTo>
                  <a:lnTo>
                    <a:pt x="2314019" y="3948424"/>
                  </a:lnTo>
                  <a:lnTo>
                    <a:pt x="2308903" y="3961868"/>
                  </a:lnTo>
                  <a:lnTo>
                    <a:pt x="2309402" y="3976246"/>
                  </a:lnTo>
                  <a:lnTo>
                    <a:pt x="2315176" y="3988878"/>
                  </a:lnTo>
                  <a:lnTo>
                    <a:pt x="2325272" y="3998424"/>
                  </a:lnTo>
                  <a:lnTo>
                    <a:pt x="2338735" y="4003543"/>
                  </a:lnTo>
                  <a:lnTo>
                    <a:pt x="2353112" y="4003044"/>
                  </a:lnTo>
                  <a:lnTo>
                    <a:pt x="2365744" y="3997270"/>
                  </a:lnTo>
                  <a:lnTo>
                    <a:pt x="2375290" y="3987178"/>
                  </a:lnTo>
                  <a:lnTo>
                    <a:pt x="2380409" y="3973721"/>
                  </a:lnTo>
                  <a:lnTo>
                    <a:pt x="2379911" y="3959342"/>
                  </a:lnTo>
                  <a:lnTo>
                    <a:pt x="2374139" y="3946707"/>
                  </a:lnTo>
                  <a:lnTo>
                    <a:pt x="2364053" y="3937157"/>
                  </a:lnTo>
                  <a:lnTo>
                    <a:pt x="2350609" y="3932037"/>
                  </a:lnTo>
                  <a:close/>
                </a:path>
                <a:path w="6132830" h="6344920">
                  <a:moveTo>
                    <a:pt x="2324289" y="2689551"/>
                  </a:moveTo>
                  <a:lnTo>
                    <a:pt x="2287112" y="2690587"/>
                  </a:lnTo>
                  <a:lnTo>
                    <a:pt x="2251973" y="2706367"/>
                  </a:lnTo>
                  <a:lnTo>
                    <a:pt x="2225690" y="2734537"/>
                  </a:lnTo>
                  <a:lnTo>
                    <a:pt x="2212706" y="2769386"/>
                  </a:lnTo>
                  <a:lnTo>
                    <a:pt x="2213737" y="2806560"/>
                  </a:lnTo>
                  <a:lnTo>
                    <a:pt x="2229502" y="2841704"/>
                  </a:lnTo>
                  <a:lnTo>
                    <a:pt x="2257686" y="2867986"/>
                  </a:lnTo>
                  <a:lnTo>
                    <a:pt x="2292545" y="2880969"/>
                  </a:lnTo>
                  <a:lnTo>
                    <a:pt x="2329724" y="2879935"/>
                  </a:lnTo>
                  <a:lnTo>
                    <a:pt x="2364870" y="2864164"/>
                  </a:lnTo>
                  <a:lnTo>
                    <a:pt x="2391135" y="2835984"/>
                  </a:lnTo>
                  <a:lnTo>
                    <a:pt x="2404112" y="2801134"/>
                  </a:lnTo>
                  <a:lnTo>
                    <a:pt x="2403083" y="2763959"/>
                  </a:lnTo>
                  <a:lnTo>
                    <a:pt x="2387330" y="2728806"/>
                  </a:lnTo>
                  <a:lnTo>
                    <a:pt x="2359146" y="2702533"/>
                  </a:lnTo>
                  <a:lnTo>
                    <a:pt x="2324289" y="2689551"/>
                  </a:lnTo>
                  <a:close/>
                </a:path>
                <a:path w="6132830" h="6344920">
                  <a:moveTo>
                    <a:pt x="2742010" y="2585397"/>
                  </a:moveTo>
                  <a:lnTo>
                    <a:pt x="2727615" y="2585900"/>
                  </a:lnTo>
                  <a:lnTo>
                    <a:pt x="2714977" y="2591678"/>
                  </a:lnTo>
                  <a:lnTo>
                    <a:pt x="2705437" y="2601767"/>
                  </a:lnTo>
                  <a:lnTo>
                    <a:pt x="2700336" y="2615197"/>
                  </a:lnTo>
                  <a:lnTo>
                    <a:pt x="2700821" y="2629593"/>
                  </a:lnTo>
                  <a:lnTo>
                    <a:pt x="2706598" y="2642234"/>
                  </a:lnTo>
                  <a:lnTo>
                    <a:pt x="2716701" y="2651784"/>
                  </a:lnTo>
                  <a:lnTo>
                    <a:pt x="2730168" y="2656903"/>
                  </a:lnTo>
                  <a:lnTo>
                    <a:pt x="2744532" y="2656405"/>
                  </a:lnTo>
                  <a:lnTo>
                    <a:pt x="2757166" y="2650633"/>
                  </a:lnTo>
                  <a:lnTo>
                    <a:pt x="2766719" y="2640547"/>
                  </a:lnTo>
                  <a:lnTo>
                    <a:pt x="2771842" y="2627103"/>
                  </a:lnTo>
                  <a:lnTo>
                    <a:pt x="2771339" y="2612694"/>
                  </a:lnTo>
                  <a:lnTo>
                    <a:pt x="2765557" y="2600046"/>
                  </a:lnTo>
                  <a:lnTo>
                    <a:pt x="2755459" y="2590500"/>
                  </a:lnTo>
                  <a:lnTo>
                    <a:pt x="2742010" y="2585397"/>
                  </a:lnTo>
                  <a:close/>
                </a:path>
                <a:path w="6132830" h="6344920">
                  <a:moveTo>
                    <a:pt x="2919286" y="1919921"/>
                  </a:moveTo>
                  <a:lnTo>
                    <a:pt x="2882110" y="1920949"/>
                  </a:lnTo>
                  <a:lnTo>
                    <a:pt x="2846970" y="1936715"/>
                  </a:lnTo>
                  <a:lnTo>
                    <a:pt x="2820686" y="1964895"/>
                  </a:lnTo>
                  <a:lnTo>
                    <a:pt x="2807707" y="1999745"/>
                  </a:lnTo>
                  <a:lnTo>
                    <a:pt x="2808742" y="2036920"/>
                  </a:lnTo>
                  <a:lnTo>
                    <a:pt x="2824500" y="2072073"/>
                  </a:lnTo>
                  <a:lnTo>
                    <a:pt x="2852684" y="2098343"/>
                  </a:lnTo>
                  <a:lnTo>
                    <a:pt x="2887542" y="2111324"/>
                  </a:lnTo>
                  <a:lnTo>
                    <a:pt x="2924722" y="2110296"/>
                  </a:lnTo>
                  <a:lnTo>
                    <a:pt x="2959867" y="2094543"/>
                  </a:lnTo>
                  <a:lnTo>
                    <a:pt x="2986135" y="2066359"/>
                  </a:lnTo>
                  <a:lnTo>
                    <a:pt x="2999118" y="2031500"/>
                  </a:lnTo>
                  <a:lnTo>
                    <a:pt x="2998090" y="1994321"/>
                  </a:lnTo>
                  <a:lnTo>
                    <a:pt x="2982328" y="1959175"/>
                  </a:lnTo>
                  <a:lnTo>
                    <a:pt x="2954144" y="1932906"/>
                  </a:lnTo>
                  <a:lnTo>
                    <a:pt x="2919286" y="1919921"/>
                  </a:lnTo>
                  <a:close/>
                </a:path>
                <a:path w="6132830" h="6344920">
                  <a:moveTo>
                    <a:pt x="2954622" y="2471662"/>
                  </a:moveTo>
                  <a:lnTo>
                    <a:pt x="2940240" y="2472165"/>
                  </a:lnTo>
                  <a:lnTo>
                    <a:pt x="2927600" y="2477948"/>
                  </a:lnTo>
                  <a:lnTo>
                    <a:pt x="2918053" y="2488045"/>
                  </a:lnTo>
                  <a:lnTo>
                    <a:pt x="2912947" y="2501494"/>
                  </a:lnTo>
                  <a:lnTo>
                    <a:pt x="2913433" y="2515881"/>
                  </a:lnTo>
                  <a:lnTo>
                    <a:pt x="2919208" y="2528515"/>
                  </a:lnTo>
                  <a:lnTo>
                    <a:pt x="2929308" y="2538066"/>
                  </a:lnTo>
                  <a:lnTo>
                    <a:pt x="2942769" y="2543200"/>
                  </a:lnTo>
                  <a:lnTo>
                    <a:pt x="2957148" y="2542695"/>
                  </a:lnTo>
                  <a:lnTo>
                    <a:pt x="2969783" y="2536918"/>
                  </a:lnTo>
                  <a:lnTo>
                    <a:pt x="2979333" y="2526824"/>
                  </a:lnTo>
                  <a:lnTo>
                    <a:pt x="2984453" y="2513368"/>
                  </a:lnTo>
                  <a:lnTo>
                    <a:pt x="2983937" y="2498975"/>
                  </a:lnTo>
                  <a:lnTo>
                    <a:pt x="2978156" y="2486339"/>
                  </a:lnTo>
                  <a:lnTo>
                    <a:pt x="2968066" y="2476790"/>
                  </a:lnTo>
                  <a:lnTo>
                    <a:pt x="2954622" y="2471662"/>
                  </a:lnTo>
                  <a:close/>
                </a:path>
                <a:path w="6132830" h="6344920">
                  <a:moveTo>
                    <a:pt x="2739891" y="2845807"/>
                  </a:moveTo>
                  <a:lnTo>
                    <a:pt x="2702716" y="2846844"/>
                  </a:lnTo>
                  <a:lnTo>
                    <a:pt x="2667562" y="2862624"/>
                  </a:lnTo>
                  <a:lnTo>
                    <a:pt x="2641295" y="2890790"/>
                  </a:lnTo>
                  <a:lnTo>
                    <a:pt x="2628316" y="2925638"/>
                  </a:lnTo>
                  <a:lnTo>
                    <a:pt x="2629353" y="2962811"/>
                  </a:lnTo>
                  <a:lnTo>
                    <a:pt x="2645134" y="2997950"/>
                  </a:lnTo>
                  <a:lnTo>
                    <a:pt x="2673296" y="3024228"/>
                  </a:lnTo>
                  <a:lnTo>
                    <a:pt x="2708141" y="3037221"/>
                  </a:lnTo>
                  <a:lnTo>
                    <a:pt x="2745316" y="3036196"/>
                  </a:lnTo>
                  <a:lnTo>
                    <a:pt x="2780470" y="3020421"/>
                  </a:lnTo>
                  <a:lnTo>
                    <a:pt x="2806739" y="2992246"/>
                  </a:lnTo>
                  <a:lnTo>
                    <a:pt x="2819720" y="2957386"/>
                  </a:lnTo>
                  <a:lnTo>
                    <a:pt x="2818683" y="2920201"/>
                  </a:lnTo>
                  <a:lnTo>
                    <a:pt x="2802898" y="2885053"/>
                  </a:lnTo>
                  <a:lnTo>
                    <a:pt x="2774736" y="2858786"/>
                  </a:lnTo>
                  <a:lnTo>
                    <a:pt x="2739891" y="2845807"/>
                  </a:lnTo>
                  <a:close/>
                </a:path>
                <a:path w="6132830" h="6344920">
                  <a:moveTo>
                    <a:pt x="2994260" y="442427"/>
                  </a:moveTo>
                  <a:lnTo>
                    <a:pt x="2957085" y="443454"/>
                  </a:lnTo>
                  <a:lnTo>
                    <a:pt x="2921931" y="459221"/>
                  </a:lnTo>
                  <a:lnTo>
                    <a:pt x="2895662" y="487405"/>
                  </a:lnTo>
                  <a:lnTo>
                    <a:pt x="2882680" y="522262"/>
                  </a:lnTo>
                  <a:lnTo>
                    <a:pt x="2883714" y="559439"/>
                  </a:lnTo>
                  <a:lnTo>
                    <a:pt x="2899492" y="594578"/>
                  </a:lnTo>
                  <a:lnTo>
                    <a:pt x="2927659" y="620852"/>
                  </a:lnTo>
                  <a:lnTo>
                    <a:pt x="2962501" y="633838"/>
                  </a:lnTo>
                  <a:lnTo>
                    <a:pt x="2999667" y="632811"/>
                  </a:lnTo>
                  <a:lnTo>
                    <a:pt x="3034808" y="617049"/>
                  </a:lnTo>
                  <a:lnTo>
                    <a:pt x="3061090" y="588865"/>
                  </a:lnTo>
                  <a:lnTo>
                    <a:pt x="3074073" y="554006"/>
                  </a:lnTo>
                  <a:lnTo>
                    <a:pt x="3073039" y="516827"/>
                  </a:lnTo>
                  <a:lnTo>
                    <a:pt x="3057268" y="481681"/>
                  </a:lnTo>
                  <a:lnTo>
                    <a:pt x="3029105" y="455412"/>
                  </a:lnTo>
                  <a:lnTo>
                    <a:pt x="2994260" y="442427"/>
                  </a:lnTo>
                  <a:close/>
                </a:path>
                <a:path w="6132830" h="6344920">
                  <a:moveTo>
                    <a:pt x="2705760" y="1695299"/>
                  </a:moveTo>
                  <a:lnTo>
                    <a:pt x="2691378" y="1695797"/>
                  </a:lnTo>
                  <a:lnTo>
                    <a:pt x="2678737" y="1701572"/>
                  </a:lnTo>
                  <a:lnTo>
                    <a:pt x="2669187" y="1711668"/>
                  </a:lnTo>
                  <a:lnTo>
                    <a:pt x="2664075" y="1725130"/>
                  </a:lnTo>
                  <a:lnTo>
                    <a:pt x="2664569" y="1739508"/>
                  </a:lnTo>
                  <a:lnTo>
                    <a:pt x="2670350" y="1752142"/>
                  </a:lnTo>
                  <a:lnTo>
                    <a:pt x="2680446" y="1761695"/>
                  </a:lnTo>
                  <a:lnTo>
                    <a:pt x="2693886" y="1766825"/>
                  </a:lnTo>
                  <a:lnTo>
                    <a:pt x="2708281" y="1766315"/>
                  </a:lnTo>
                  <a:lnTo>
                    <a:pt x="2720919" y="1760534"/>
                  </a:lnTo>
                  <a:lnTo>
                    <a:pt x="2730459" y="1750435"/>
                  </a:lnTo>
                  <a:lnTo>
                    <a:pt x="2735560" y="1736973"/>
                  </a:lnTo>
                  <a:lnTo>
                    <a:pt x="2735080" y="1722582"/>
                  </a:lnTo>
                  <a:lnTo>
                    <a:pt x="2729314" y="1709944"/>
                  </a:lnTo>
                  <a:lnTo>
                    <a:pt x="2719222" y="1700401"/>
                  </a:lnTo>
                  <a:lnTo>
                    <a:pt x="2705760" y="1695299"/>
                  </a:lnTo>
                  <a:close/>
                </a:path>
                <a:path w="6132830" h="6344920">
                  <a:moveTo>
                    <a:pt x="2707310" y="3191871"/>
                  </a:moveTo>
                  <a:lnTo>
                    <a:pt x="2692917" y="3192371"/>
                  </a:lnTo>
                  <a:lnTo>
                    <a:pt x="2680283" y="3198148"/>
                  </a:lnTo>
                  <a:lnTo>
                    <a:pt x="2670741" y="3208245"/>
                  </a:lnTo>
                  <a:lnTo>
                    <a:pt x="2665625" y="3221702"/>
                  </a:lnTo>
                  <a:lnTo>
                    <a:pt x="2666128" y="3236098"/>
                  </a:lnTo>
                  <a:lnTo>
                    <a:pt x="2671906" y="3248737"/>
                  </a:lnTo>
                  <a:lnTo>
                    <a:pt x="2681995" y="3258280"/>
                  </a:lnTo>
                  <a:lnTo>
                    <a:pt x="2695425" y="3263387"/>
                  </a:lnTo>
                  <a:lnTo>
                    <a:pt x="2709822" y="3262887"/>
                  </a:lnTo>
                  <a:lnTo>
                    <a:pt x="2722466" y="3257118"/>
                  </a:lnTo>
                  <a:lnTo>
                    <a:pt x="2732016" y="3247025"/>
                  </a:lnTo>
                  <a:lnTo>
                    <a:pt x="2737131" y="3233555"/>
                  </a:lnTo>
                  <a:lnTo>
                    <a:pt x="2736637" y="3219176"/>
                  </a:lnTo>
                  <a:lnTo>
                    <a:pt x="2730863" y="3206541"/>
                  </a:lnTo>
                  <a:lnTo>
                    <a:pt x="2720767" y="3196991"/>
                  </a:lnTo>
                  <a:lnTo>
                    <a:pt x="2707310" y="3191871"/>
                  </a:lnTo>
                  <a:close/>
                </a:path>
                <a:path w="6132830" h="6344920">
                  <a:moveTo>
                    <a:pt x="884936" y="3688128"/>
                  </a:moveTo>
                  <a:lnTo>
                    <a:pt x="870554" y="3688628"/>
                  </a:lnTo>
                  <a:lnTo>
                    <a:pt x="857913" y="3694405"/>
                  </a:lnTo>
                  <a:lnTo>
                    <a:pt x="848363" y="3704502"/>
                  </a:lnTo>
                  <a:lnTo>
                    <a:pt x="843251" y="3717960"/>
                  </a:lnTo>
                  <a:lnTo>
                    <a:pt x="843754" y="3732339"/>
                  </a:lnTo>
                  <a:lnTo>
                    <a:pt x="849536" y="3744973"/>
                  </a:lnTo>
                  <a:lnTo>
                    <a:pt x="859634" y="3754520"/>
                  </a:lnTo>
                  <a:lnTo>
                    <a:pt x="873083" y="3759634"/>
                  </a:lnTo>
                  <a:lnTo>
                    <a:pt x="887462" y="3759135"/>
                  </a:lnTo>
                  <a:lnTo>
                    <a:pt x="900096" y="3753362"/>
                  </a:lnTo>
                  <a:lnTo>
                    <a:pt x="909643" y="3743269"/>
                  </a:lnTo>
                  <a:lnTo>
                    <a:pt x="914757" y="3729813"/>
                  </a:lnTo>
                  <a:lnTo>
                    <a:pt x="914263" y="3715442"/>
                  </a:lnTo>
                  <a:lnTo>
                    <a:pt x="908489" y="3702806"/>
                  </a:lnTo>
                  <a:lnTo>
                    <a:pt x="898393" y="3693251"/>
                  </a:lnTo>
                  <a:lnTo>
                    <a:pt x="884936" y="3688128"/>
                  </a:lnTo>
                  <a:close/>
                </a:path>
                <a:path w="6132830" h="6344920">
                  <a:moveTo>
                    <a:pt x="4497038" y="1640709"/>
                  </a:moveTo>
                  <a:lnTo>
                    <a:pt x="4482680" y="1641614"/>
                  </a:lnTo>
                  <a:lnTo>
                    <a:pt x="4469781" y="1648009"/>
                  </a:lnTo>
                  <a:lnTo>
                    <a:pt x="4460659" y="1658494"/>
                  </a:lnTo>
                  <a:lnTo>
                    <a:pt x="4456140" y="1671632"/>
                  </a:lnTo>
                  <a:lnTo>
                    <a:pt x="4457047" y="1685990"/>
                  </a:lnTo>
                  <a:lnTo>
                    <a:pt x="4463451" y="1698889"/>
                  </a:lnTo>
                  <a:lnTo>
                    <a:pt x="4473934" y="1708010"/>
                  </a:lnTo>
                  <a:lnTo>
                    <a:pt x="4487068" y="1712530"/>
                  </a:lnTo>
                  <a:lnTo>
                    <a:pt x="4501423" y="1711623"/>
                  </a:lnTo>
                  <a:lnTo>
                    <a:pt x="4514331" y="1705219"/>
                  </a:lnTo>
                  <a:lnTo>
                    <a:pt x="4523455" y="1694736"/>
                  </a:lnTo>
                  <a:lnTo>
                    <a:pt x="4527979" y="1681602"/>
                  </a:lnTo>
                  <a:lnTo>
                    <a:pt x="4527087" y="1667247"/>
                  </a:lnTo>
                  <a:lnTo>
                    <a:pt x="4520674" y="1654353"/>
                  </a:lnTo>
                  <a:lnTo>
                    <a:pt x="4510180" y="1645231"/>
                  </a:lnTo>
                  <a:lnTo>
                    <a:pt x="4497038" y="1640709"/>
                  </a:lnTo>
                  <a:close/>
                </a:path>
                <a:path w="6132830" h="6344920">
                  <a:moveTo>
                    <a:pt x="4368021" y="1160704"/>
                  </a:moveTo>
                  <a:lnTo>
                    <a:pt x="4330850" y="1161730"/>
                  </a:lnTo>
                  <a:lnTo>
                    <a:pt x="4295712" y="1177492"/>
                  </a:lnTo>
                  <a:lnTo>
                    <a:pt x="4269420" y="1205673"/>
                  </a:lnTo>
                  <a:lnTo>
                    <a:pt x="4256429" y="1240527"/>
                  </a:lnTo>
                  <a:lnTo>
                    <a:pt x="4257461" y="1277706"/>
                  </a:lnTo>
                  <a:lnTo>
                    <a:pt x="4273241" y="1312860"/>
                  </a:lnTo>
                  <a:lnTo>
                    <a:pt x="4301408" y="1339124"/>
                  </a:lnTo>
                  <a:lnTo>
                    <a:pt x="4336252" y="1352096"/>
                  </a:lnTo>
                  <a:lnTo>
                    <a:pt x="4373425" y="1351051"/>
                  </a:lnTo>
                  <a:lnTo>
                    <a:pt x="4408577" y="1335268"/>
                  </a:lnTo>
                  <a:lnTo>
                    <a:pt x="4434860" y="1307114"/>
                  </a:lnTo>
                  <a:lnTo>
                    <a:pt x="4447841" y="1272272"/>
                  </a:lnTo>
                  <a:lnTo>
                    <a:pt x="4446800" y="1235102"/>
                  </a:lnTo>
                  <a:lnTo>
                    <a:pt x="4431016" y="1199963"/>
                  </a:lnTo>
                  <a:lnTo>
                    <a:pt x="4402863" y="1173689"/>
                  </a:lnTo>
                  <a:lnTo>
                    <a:pt x="4368021" y="1160704"/>
                  </a:lnTo>
                  <a:close/>
                </a:path>
                <a:path w="6132830" h="6344920">
                  <a:moveTo>
                    <a:pt x="4420483" y="865159"/>
                  </a:moveTo>
                  <a:lnTo>
                    <a:pt x="4406626" y="866129"/>
                  </a:lnTo>
                  <a:lnTo>
                    <a:pt x="4394129" y="872225"/>
                  </a:lnTo>
                  <a:lnTo>
                    <a:pt x="4384589" y="883030"/>
                  </a:lnTo>
                  <a:lnTo>
                    <a:pt x="4380015" y="896673"/>
                  </a:lnTo>
                  <a:lnTo>
                    <a:pt x="4380981" y="910529"/>
                  </a:lnTo>
                  <a:lnTo>
                    <a:pt x="4387068" y="923008"/>
                  </a:lnTo>
                  <a:lnTo>
                    <a:pt x="4397855" y="932516"/>
                  </a:lnTo>
                  <a:lnTo>
                    <a:pt x="4411512" y="937115"/>
                  </a:lnTo>
                  <a:lnTo>
                    <a:pt x="4425380" y="936154"/>
                  </a:lnTo>
                  <a:lnTo>
                    <a:pt x="4437871" y="930065"/>
                  </a:lnTo>
                  <a:lnTo>
                    <a:pt x="4447393" y="919280"/>
                  </a:lnTo>
                  <a:lnTo>
                    <a:pt x="4451968" y="905622"/>
                  </a:lnTo>
                  <a:lnTo>
                    <a:pt x="4450994" y="891750"/>
                  </a:lnTo>
                  <a:lnTo>
                    <a:pt x="4444897" y="879256"/>
                  </a:lnTo>
                  <a:lnTo>
                    <a:pt x="4434105" y="869732"/>
                  </a:lnTo>
                  <a:lnTo>
                    <a:pt x="4420483" y="865159"/>
                  </a:lnTo>
                  <a:close/>
                </a:path>
                <a:path w="6132830" h="6344920">
                  <a:moveTo>
                    <a:pt x="4814272" y="1499814"/>
                  </a:moveTo>
                  <a:lnTo>
                    <a:pt x="4777093" y="1500840"/>
                  </a:lnTo>
                  <a:lnTo>
                    <a:pt x="4741928" y="1516603"/>
                  </a:lnTo>
                  <a:lnTo>
                    <a:pt x="4715658" y="1544781"/>
                  </a:lnTo>
                  <a:lnTo>
                    <a:pt x="4702684" y="1579629"/>
                  </a:lnTo>
                  <a:lnTo>
                    <a:pt x="4703727" y="1616798"/>
                  </a:lnTo>
                  <a:lnTo>
                    <a:pt x="4719510" y="1651939"/>
                  </a:lnTo>
                  <a:lnTo>
                    <a:pt x="4747676" y="1678221"/>
                  </a:lnTo>
                  <a:lnTo>
                    <a:pt x="4782525" y="1691206"/>
                  </a:lnTo>
                  <a:lnTo>
                    <a:pt x="4819701" y="1690174"/>
                  </a:lnTo>
                  <a:lnTo>
                    <a:pt x="4854846" y="1674409"/>
                  </a:lnTo>
                  <a:lnTo>
                    <a:pt x="4881120" y="1646239"/>
                  </a:lnTo>
                  <a:lnTo>
                    <a:pt x="4894102" y="1611390"/>
                  </a:lnTo>
                  <a:lnTo>
                    <a:pt x="4893066" y="1574217"/>
                  </a:lnTo>
                  <a:lnTo>
                    <a:pt x="4877286" y="1539073"/>
                  </a:lnTo>
                  <a:lnTo>
                    <a:pt x="4849118" y="1512799"/>
                  </a:lnTo>
                  <a:lnTo>
                    <a:pt x="4814272" y="1499814"/>
                  </a:lnTo>
                  <a:close/>
                </a:path>
                <a:path w="6132830" h="6344920">
                  <a:moveTo>
                    <a:pt x="4611232" y="430294"/>
                  </a:moveTo>
                  <a:lnTo>
                    <a:pt x="4596865" y="431201"/>
                  </a:lnTo>
                  <a:lnTo>
                    <a:pt x="4583969" y="437605"/>
                  </a:lnTo>
                  <a:lnTo>
                    <a:pt x="4574855" y="448088"/>
                  </a:lnTo>
                  <a:lnTo>
                    <a:pt x="4570343" y="461222"/>
                  </a:lnTo>
                  <a:lnTo>
                    <a:pt x="4571253" y="475577"/>
                  </a:lnTo>
                  <a:lnTo>
                    <a:pt x="4577645" y="488472"/>
                  </a:lnTo>
                  <a:lnTo>
                    <a:pt x="4588124" y="497597"/>
                  </a:lnTo>
                  <a:lnTo>
                    <a:pt x="4601262" y="502128"/>
                  </a:lnTo>
                  <a:lnTo>
                    <a:pt x="4615629" y="501241"/>
                  </a:lnTo>
                  <a:lnTo>
                    <a:pt x="4628514" y="494832"/>
                  </a:lnTo>
                  <a:lnTo>
                    <a:pt x="4637637" y="484346"/>
                  </a:lnTo>
                  <a:lnTo>
                    <a:pt x="4642164" y="471205"/>
                  </a:lnTo>
                  <a:lnTo>
                    <a:pt x="4641261" y="456834"/>
                  </a:lnTo>
                  <a:lnTo>
                    <a:pt x="4634857" y="443935"/>
                  </a:lnTo>
                  <a:lnTo>
                    <a:pt x="4624372" y="434813"/>
                  </a:lnTo>
                  <a:lnTo>
                    <a:pt x="4611232" y="430294"/>
                  </a:lnTo>
                  <a:close/>
                </a:path>
                <a:path w="6132830" h="6344920">
                  <a:moveTo>
                    <a:pt x="4227811" y="1674452"/>
                  </a:moveTo>
                  <a:lnTo>
                    <a:pt x="4213921" y="1674838"/>
                  </a:lnTo>
                  <a:lnTo>
                    <a:pt x="4200793" y="1680723"/>
                  </a:lnTo>
                  <a:lnTo>
                    <a:pt x="4190964" y="1691256"/>
                  </a:lnTo>
                  <a:lnTo>
                    <a:pt x="4186112" y="1704277"/>
                  </a:lnTo>
                  <a:lnTo>
                    <a:pt x="4186503" y="1718171"/>
                  </a:lnTo>
                  <a:lnTo>
                    <a:pt x="4192406" y="1731319"/>
                  </a:lnTo>
                  <a:lnTo>
                    <a:pt x="4202925" y="1741117"/>
                  </a:lnTo>
                  <a:lnTo>
                    <a:pt x="4215944" y="1745957"/>
                  </a:lnTo>
                  <a:lnTo>
                    <a:pt x="4229836" y="1745566"/>
                  </a:lnTo>
                  <a:lnTo>
                    <a:pt x="4242970" y="1739674"/>
                  </a:lnTo>
                  <a:lnTo>
                    <a:pt x="4252785" y="1729151"/>
                  </a:lnTo>
                  <a:lnTo>
                    <a:pt x="4257639" y="1716132"/>
                  </a:lnTo>
                  <a:lnTo>
                    <a:pt x="4257256" y="1702243"/>
                  </a:lnTo>
                  <a:lnTo>
                    <a:pt x="4251357" y="1689110"/>
                  </a:lnTo>
                  <a:lnTo>
                    <a:pt x="4240832" y="1679299"/>
                  </a:lnTo>
                  <a:lnTo>
                    <a:pt x="4227811" y="1674452"/>
                  </a:lnTo>
                  <a:close/>
                </a:path>
                <a:path w="6132830" h="6344920">
                  <a:moveTo>
                    <a:pt x="3810864" y="1710703"/>
                  </a:moveTo>
                  <a:lnTo>
                    <a:pt x="3796965" y="1711088"/>
                  </a:lnTo>
                  <a:lnTo>
                    <a:pt x="3783832" y="1716973"/>
                  </a:lnTo>
                  <a:lnTo>
                    <a:pt x="3774032" y="1727497"/>
                  </a:lnTo>
                  <a:lnTo>
                    <a:pt x="3769188" y="1740520"/>
                  </a:lnTo>
                  <a:lnTo>
                    <a:pt x="3769567" y="1754418"/>
                  </a:lnTo>
                  <a:lnTo>
                    <a:pt x="3775434" y="1767569"/>
                  </a:lnTo>
                  <a:lnTo>
                    <a:pt x="3785972" y="1777368"/>
                  </a:lnTo>
                  <a:lnTo>
                    <a:pt x="3798994" y="1782207"/>
                  </a:lnTo>
                  <a:lnTo>
                    <a:pt x="3812879" y="1781816"/>
                  </a:lnTo>
                  <a:lnTo>
                    <a:pt x="3826009" y="1775924"/>
                  </a:lnTo>
                  <a:lnTo>
                    <a:pt x="3835838" y="1765406"/>
                  </a:lnTo>
                  <a:lnTo>
                    <a:pt x="3840693" y="1752386"/>
                  </a:lnTo>
                  <a:lnTo>
                    <a:pt x="3840308" y="1738494"/>
                  </a:lnTo>
                  <a:lnTo>
                    <a:pt x="3834417" y="1725361"/>
                  </a:lnTo>
                  <a:lnTo>
                    <a:pt x="3823893" y="1715550"/>
                  </a:lnTo>
                  <a:lnTo>
                    <a:pt x="3810864" y="1710703"/>
                  </a:lnTo>
                  <a:close/>
                </a:path>
                <a:path w="6132830" h="6344920">
                  <a:moveTo>
                    <a:pt x="5869814" y="744661"/>
                  </a:moveTo>
                  <a:lnTo>
                    <a:pt x="5832634" y="745695"/>
                  </a:lnTo>
                  <a:lnTo>
                    <a:pt x="5797477" y="761474"/>
                  </a:lnTo>
                  <a:lnTo>
                    <a:pt x="5771195" y="789646"/>
                  </a:lnTo>
                  <a:lnTo>
                    <a:pt x="5758214" y="824501"/>
                  </a:lnTo>
                  <a:lnTo>
                    <a:pt x="5759255" y="861684"/>
                  </a:lnTo>
                  <a:lnTo>
                    <a:pt x="5775038" y="896841"/>
                  </a:lnTo>
                  <a:lnTo>
                    <a:pt x="5803191" y="923110"/>
                  </a:lnTo>
                  <a:lnTo>
                    <a:pt x="5838034" y="936093"/>
                  </a:lnTo>
                  <a:lnTo>
                    <a:pt x="5875213" y="935059"/>
                  </a:lnTo>
                  <a:lnTo>
                    <a:pt x="5910375" y="919280"/>
                  </a:lnTo>
                  <a:lnTo>
                    <a:pt x="5936635" y="891106"/>
                  </a:lnTo>
                  <a:lnTo>
                    <a:pt x="5949618" y="856246"/>
                  </a:lnTo>
                  <a:lnTo>
                    <a:pt x="5948589" y="819061"/>
                  </a:lnTo>
                  <a:lnTo>
                    <a:pt x="5932814" y="783913"/>
                  </a:lnTo>
                  <a:lnTo>
                    <a:pt x="5904660" y="757644"/>
                  </a:lnTo>
                  <a:lnTo>
                    <a:pt x="5869814" y="744661"/>
                  </a:lnTo>
                  <a:close/>
                </a:path>
                <a:path w="6132830" h="6344920">
                  <a:moveTo>
                    <a:pt x="5688622" y="1241338"/>
                  </a:moveTo>
                  <a:lnTo>
                    <a:pt x="5661991" y="1248625"/>
                  </a:lnTo>
                  <a:lnTo>
                    <a:pt x="5640034" y="1265374"/>
                  </a:lnTo>
                  <a:lnTo>
                    <a:pt x="5625682" y="1290128"/>
                  </a:lnTo>
                  <a:lnTo>
                    <a:pt x="5622066" y="1318506"/>
                  </a:lnTo>
                  <a:lnTo>
                    <a:pt x="5629360" y="1345144"/>
                  </a:lnTo>
                  <a:lnTo>
                    <a:pt x="5646105" y="1367114"/>
                  </a:lnTo>
                  <a:lnTo>
                    <a:pt x="5670843" y="1381486"/>
                  </a:lnTo>
                  <a:lnTo>
                    <a:pt x="5699223" y="1385089"/>
                  </a:lnTo>
                  <a:lnTo>
                    <a:pt x="5725866" y="1377793"/>
                  </a:lnTo>
                  <a:lnTo>
                    <a:pt x="5747833" y="1361045"/>
                  </a:lnTo>
                  <a:lnTo>
                    <a:pt x="5762191" y="1336294"/>
                  </a:lnTo>
                  <a:lnTo>
                    <a:pt x="5765811" y="1307913"/>
                  </a:lnTo>
                  <a:lnTo>
                    <a:pt x="5758520" y="1281273"/>
                  </a:lnTo>
                  <a:lnTo>
                    <a:pt x="5741767" y="1259312"/>
                  </a:lnTo>
                  <a:lnTo>
                    <a:pt x="5716998" y="1244967"/>
                  </a:lnTo>
                  <a:lnTo>
                    <a:pt x="5688622" y="1241338"/>
                  </a:lnTo>
                  <a:close/>
                </a:path>
                <a:path w="6132830" h="6344920">
                  <a:moveTo>
                    <a:pt x="6026046" y="1239511"/>
                  </a:moveTo>
                  <a:lnTo>
                    <a:pt x="5988275" y="1247135"/>
                  </a:lnTo>
                  <a:lnTo>
                    <a:pt x="5957440" y="1267926"/>
                  </a:lnTo>
                  <a:lnTo>
                    <a:pt x="5936654" y="1298762"/>
                  </a:lnTo>
                  <a:lnTo>
                    <a:pt x="5929034" y="1336524"/>
                  </a:lnTo>
                  <a:lnTo>
                    <a:pt x="5936654" y="1374300"/>
                  </a:lnTo>
                  <a:lnTo>
                    <a:pt x="5957440" y="1405135"/>
                  </a:lnTo>
                  <a:lnTo>
                    <a:pt x="5988275" y="1425918"/>
                  </a:lnTo>
                  <a:lnTo>
                    <a:pt x="6026046" y="1433537"/>
                  </a:lnTo>
                  <a:lnTo>
                    <a:pt x="6063808" y="1425918"/>
                  </a:lnTo>
                  <a:lnTo>
                    <a:pt x="6094645" y="1405135"/>
                  </a:lnTo>
                  <a:lnTo>
                    <a:pt x="6115436" y="1374300"/>
                  </a:lnTo>
                  <a:lnTo>
                    <a:pt x="6123059" y="1336524"/>
                  </a:lnTo>
                  <a:lnTo>
                    <a:pt x="6115436" y="1298762"/>
                  </a:lnTo>
                  <a:lnTo>
                    <a:pt x="6094645" y="1267926"/>
                  </a:lnTo>
                  <a:lnTo>
                    <a:pt x="6063808" y="1247135"/>
                  </a:lnTo>
                  <a:lnTo>
                    <a:pt x="6026046" y="1239511"/>
                  </a:lnTo>
                  <a:close/>
                </a:path>
                <a:path w="6132830" h="6344920">
                  <a:moveTo>
                    <a:pt x="6101831" y="502220"/>
                  </a:moveTo>
                  <a:lnTo>
                    <a:pt x="6087458" y="503126"/>
                  </a:lnTo>
                  <a:lnTo>
                    <a:pt x="6074569" y="509517"/>
                  </a:lnTo>
                  <a:lnTo>
                    <a:pt x="6065457" y="519997"/>
                  </a:lnTo>
                  <a:lnTo>
                    <a:pt x="6060946" y="533134"/>
                  </a:lnTo>
                  <a:lnTo>
                    <a:pt x="6061857" y="547501"/>
                  </a:lnTo>
                  <a:lnTo>
                    <a:pt x="6068249" y="560397"/>
                  </a:lnTo>
                  <a:lnTo>
                    <a:pt x="6078728" y="569514"/>
                  </a:lnTo>
                  <a:lnTo>
                    <a:pt x="6091866" y="574032"/>
                  </a:lnTo>
                  <a:lnTo>
                    <a:pt x="6106232" y="573134"/>
                  </a:lnTo>
                  <a:lnTo>
                    <a:pt x="6119122" y="566730"/>
                  </a:lnTo>
                  <a:lnTo>
                    <a:pt x="6128237" y="556247"/>
                  </a:lnTo>
                  <a:lnTo>
                    <a:pt x="6132757" y="543113"/>
                  </a:lnTo>
                  <a:lnTo>
                    <a:pt x="6131865" y="528758"/>
                  </a:lnTo>
                  <a:lnTo>
                    <a:pt x="6125461" y="515864"/>
                  </a:lnTo>
                  <a:lnTo>
                    <a:pt x="6114974" y="506742"/>
                  </a:lnTo>
                  <a:lnTo>
                    <a:pt x="6101831" y="502220"/>
                  </a:lnTo>
                  <a:close/>
                </a:path>
                <a:path w="6132830" h="6344920">
                  <a:moveTo>
                    <a:pt x="3834038" y="1045713"/>
                  </a:moveTo>
                  <a:lnTo>
                    <a:pt x="3798171" y="1055534"/>
                  </a:lnTo>
                  <a:lnTo>
                    <a:pt x="3768600" y="1078079"/>
                  </a:lnTo>
                  <a:lnTo>
                    <a:pt x="3749278" y="1111390"/>
                  </a:lnTo>
                  <a:lnTo>
                    <a:pt x="3744400" y="1149612"/>
                  </a:lnTo>
                  <a:lnTo>
                    <a:pt x="3754218" y="1185486"/>
                  </a:lnTo>
                  <a:lnTo>
                    <a:pt x="3776769" y="1215059"/>
                  </a:lnTo>
                  <a:lnTo>
                    <a:pt x="3810093" y="1234381"/>
                  </a:lnTo>
                  <a:lnTo>
                    <a:pt x="3848315" y="1239258"/>
                  </a:lnTo>
                  <a:lnTo>
                    <a:pt x="3884185" y="1229445"/>
                  </a:lnTo>
                  <a:lnTo>
                    <a:pt x="3913749" y="1206888"/>
                  </a:lnTo>
                  <a:lnTo>
                    <a:pt x="3933053" y="1173534"/>
                  </a:lnTo>
                  <a:lnTo>
                    <a:pt x="3937950" y="1135339"/>
                  </a:lnTo>
                  <a:lnTo>
                    <a:pt x="3928142" y="1099474"/>
                  </a:lnTo>
                  <a:lnTo>
                    <a:pt x="3905588" y="1069899"/>
                  </a:lnTo>
                  <a:lnTo>
                    <a:pt x="3872248" y="1050575"/>
                  </a:lnTo>
                  <a:lnTo>
                    <a:pt x="3834038" y="1045713"/>
                  </a:lnTo>
                  <a:close/>
                </a:path>
                <a:path w="6132830" h="6344920">
                  <a:moveTo>
                    <a:pt x="5150467" y="1473192"/>
                  </a:moveTo>
                  <a:lnTo>
                    <a:pt x="5136578" y="1473577"/>
                  </a:lnTo>
                  <a:lnTo>
                    <a:pt x="5123446" y="1479462"/>
                  </a:lnTo>
                  <a:lnTo>
                    <a:pt x="5113630" y="1489994"/>
                  </a:lnTo>
                  <a:lnTo>
                    <a:pt x="5108784" y="1503013"/>
                  </a:lnTo>
                  <a:lnTo>
                    <a:pt x="5109171" y="1516897"/>
                  </a:lnTo>
                  <a:lnTo>
                    <a:pt x="5115058" y="1530026"/>
                  </a:lnTo>
                  <a:lnTo>
                    <a:pt x="5125577" y="1539843"/>
                  </a:lnTo>
                  <a:lnTo>
                    <a:pt x="5138597" y="1544692"/>
                  </a:lnTo>
                  <a:lnTo>
                    <a:pt x="5152489" y="1544305"/>
                  </a:lnTo>
                  <a:lnTo>
                    <a:pt x="5165622" y="1538413"/>
                  </a:lnTo>
                  <a:lnTo>
                    <a:pt x="5175435" y="1527881"/>
                  </a:lnTo>
                  <a:lnTo>
                    <a:pt x="5180284" y="1514863"/>
                  </a:lnTo>
                  <a:lnTo>
                    <a:pt x="5179899" y="1500979"/>
                  </a:lnTo>
                  <a:lnTo>
                    <a:pt x="5174009" y="1487849"/>
                  </a:lnTo>
                  <a:lnTo>
                    <a:pt x="5163486" y="1478038"/>
                  </a:lnTo>
                  <a:lnTo>
                    <a:pt x="5150467" y="1473192"/>
                  </a:lnTo>
                  <a:close/>
                </a:path>
                <a:path w="6132830" h="6344920">
                  <a:moveTo>
                    <a:pt x="5288270" y="1160704"/>
                  </a:moveTo>
                  <a:lnTo>
                    <a:pt x="5251091" y="1161730"/>
                  </a:lnTo>
                  <a:lnTo>
                    <a:pt x="5215945" y="1177492"/>
                  </a:lnTo>
                  <a:lnTo>
                    <a:pt x="5189676" y="1205673"/>
                  </a:lnTo>
                  <a:lnTo>
                    <a:pt x="5176691" y="1240527"/>
                  </a:lnTo>
                  <a:lnTo>
                    <a:pt x="5177719" y="1277706"/>
                  </a:lnTo>
                  <a:lnTo>
                    <a:pt x="5193485" y="1312860"/>
                  </a:lnTo>
                  <a:lnTo>
                    <a:pt x="5221669" y="1339124"/>
                  </a:lnTo>
                  <a:lnTo>
                    <a:pt x="5256527" y="1352096"/>
                  </a:lnTo>
                  <a:lnTo>
                    <a:pt x="5293703" y="1351051"/>
                  </a:lnTo>
                  <a:lnTo>
                    <a:pt x="5328842" y="1335268"/>
                  </a:lnTo>
                  <a:lnTo>
                    <a:pt x="5355125" y="1307114"/>
                  </a:lnTo>
                  <a:lnTo>
                    <a:pt x="5368110" y="1272272"/>
                  </a:lnTo>
                  <a:lnTo>
                    <a:pt x="5367078" y="1235102"/>
                  </a:lnTo>
                  <a:lnTo>
                    <a:pt x="5351313" y="1199963"/>
                  </a:lnTo>
                  <a:lnTo>
                    <a:pt x="5323129" y="1173689"/>
                  </a:lnTo>
                  <a:lnTo>
                    <a:pt x="5288270" y="1160704"/>
                  </a:lnTo>
                  <a:close/>
                </a:path>
                <a:path w="6132830" h="6344920">
                  <a:moveTo>
                    <a:pt x="5512144" y="780967"/>
                  </a:moveTo>
                  <a:lnTo>
                    <a:pt x="5498281" y="781944"/>
                  </a:lnTo>
                  <a:lnTo>
                    <a:pt x="5485782" y="788042"/>
                  </a:lnTo>
                  <a:lnTo>
                    <a:pt x="5476241" y="798834"/>
                  </a:lnTo>
                  <a:lnTo>
                    <a:pt x="5471679" y="812465"/>
                  </a:lnTo>
                  <a:lnTo>
                    <a:pt x="5472652" y="826320"/>
                  </a:lnTo>
                  <a:lnTo>
                    <a:pt x="5478741" y="838808"/>
                  </a:lnTo>
                  <a:lnTo>
                    <a:pt x="5489529" y="848340"/>
                  </a:lnTo>
                  <a:lnTo>
                    <a:pt x="5503169" y="852933"/>
                  </a:lnTo>
                  <a:lnTo>
                    <a:pt x="5517032" y="851968"/>
                  </a:lnTo>
                  <a:lnTo>
                    <a:pt x="5529522" y="845875"/>
                  </a:lnTo>
                  <a:lnTo>
                    <a:pt x="5539046" y="835084"/>
                  </a:lnTo>
                  <a:lnTo>
                    <a:pt x="5543646" y="821427"/>
                  </a:lnTo>
                  <a:lnTo>
                    <a:pt x="5542676" y="807557"/>
                  </a:lnTo>
                  <a:lnTo>
                    <a:pt x="5536575" y="795064"/>
                  </a:lnTo>
                  <a:lnTo>
                    <a:pt x="5525779" y="785536"/>
                  </a:lnTo>
                  <a:lnTo>
                    <a:pt x="5512144" y="780967"/>
                  </a:lnTo>
                  <a:close/>
                </a:path>
                <a:path w="6132830" h="6344920">
                  <a:moveTo>
                    <a:pt x="796258" y="5429300"/>
                  </a:moveTo>
                  <a:lnTo>
                    <a:pt x="781862" y="5429812"/>
                  </a:lnTo>
                  <a:lnTo>
                    <a:pt x="769221" y="5435592"/>
                  </a:lnTo>
                  <a:lnTo>
                    <a:pt x="759672" y="5445681"/>
                  </a:lnTo>
                  <a:lnTo>
                    <a:pt x="754552" y="5459121"/>
                  </a:lnTo>
                  <a:lnTo>
                    <a:pt x="755051" y="5473509"/>
                  </a:lnTo>
                  <a:lnTo>
                    <a:pt x="760826" y="5486148"/>
                  </a:lnTo>
                  <a:lnTo>
                    <a:pt x="770922" y="5495687"/>
                  </a:lnTo>
                  <a:lnTo>
                    <a:pt x="784384" y="5500774"/>
                  </a:lnTo>
                  <a:lnTo>
                    <a:pt x="798762" y="5500294"/>
                  </a:lnTo>
                  <a:lnTo>
                    <a:pt x="811398" y="5494529"/>
                  </a:lnTo>
                  <a:lnTo>
                    <a:pt x="820953" y="5484436"/>
                  </a:lnTo>
                  <a:lnTo>
                    <a:pt x="826090" y="5470974"/>
                  </a:lnTo>
                  <a:lnTo>
                    <a:pt x="825573" y="5456597"/>
                  </a:lnTo>
                  <a:lnTo>
                    <a:pt x="819793" y="5443965"/>
                  </a:lnTo>
                  <a:lnTo>
                    <a:pt x="809702" y="5434419"/>
                  </a:lnTo>
                  <a:lnTo>
                    <a:pt x="796258" y="5429300"/>
                  </a:lnTo>
                  <a:close/>
                </a:path>
                <a:path w="6132830" h="6344920">
                  <a:moveTo>
                    <a:pt x="1283049" y="5890166"/>
                  </a:moveTo>
                  <a:lnTo>
                    <a:pt x="1268657" y="5890668"/>
                  </a:lnTo>
                  <a:lnTo>
                    <a:pt x="1256020" y="5896447"/>
                  </a:lnTo>
                  <a:lnTo>
                    <a:pt x="1246472" y="5906535"/>
                  </a:lnTo>
                  <a:lnTo>
                    <a:pt x="1241344" y="5919966"/>
                  </a:lnTo>
                  <a:lnTo>
                    <a:pt x="1241847" y="5934362"/>
                  </a:lnTo>
                  <a:lnTo>
                    <a:pt x="1247629" y="5947003"/>
                  </a:lnTo>
                  <a:lnTo>
                    <a:pt x="1257727" y="5956552"/>
                  </a:lnTo>
                  <a:lnTo>
                    <a:pt x="1271175" y="5961671"/>
                  </a:lnTo>
                  <a:lnTo>
                    <a:pt x="1285553" y="5961186"/>
                  </a:lnTo>
                  <a:lnTo>
                    <a:pt x="1298189" y="5955411"/>
                  </a:lnTo>
                  <a:lnTo>
                    <a:pt x="1307744" y="5945311"/>
                  </a:lnTo>
                  <a:lnTo>
                    <a:pt x="1312881" y="5931850"/>
                  </a:lnTo>
                  <a:lnTo>
                    <a:pt x="1312365" y="5917464"/>
                  </a:lnTo>
                  <a:lnTo>
                    <a:pt x="1306584" y="5904824"/>
                  </a:lnTo>
                  <a:lnTo>
                    <a:pt x="1296494" y="5895276"/>
                  </a:lnTo>
                  <a:lnTo>
                    <a:pt x="1283049" y="5890166"/>
                  </a:lnTo>
                  <a:close/>
                </a:path>
                <a:path w="6132830" h="6344920">
                  <a:moveTo>
                    <a:pt x="2008664" y="5566984"/>
                  </a:moveTo>
                  <a:lnTo>
                    <a:pt x="1972149" y="5579264"/>
                  </a:lnTo>
                  <a:lnTo>
                    <a:pt x="1943259" y="5604761"/>
                  </a:lnTo>
                  <a:lnTo>
                    <a:pt x="1926947" y="5638189"/>
                  </a:lnTo>
                  <a:lnTo>
                    <a:pt x="1924357" y="5675293"/>
                  </a:lnTo>
                  <a:lnTo>
                    <a:pt x="1936632" y="5711815"/>
                  </a:lnTo>
                  <a:lnTo>
                    <a:pt x="1962115" y="5740693"/>
                  </a:lnTo>
                  <a:lnTo>
                    <a:pt x="1995542" y="5756997"/>
                  </a:lnTo>
                  <a:lnTo>
                    <a:pt x="2032647" y="5759582"/>
                  </a:lnTo>
                  <a:lnTo>
                    <a:pt x="2069162" y="5747301"/>
                  </a:lnTo>
                  <a:lnTo>
                    <a:pt x="2098053" y="5721818"/>
                  </a:lnTo>
                  <a:lnTo>
                    <a:pt x="2114367" y="5688392"/>
                  </a:lnTo>
                  <a:lnTo>
                    <a:pt x="2116958" y="5651290"/>
                  </a:lnTo>
                  <a:lnTo>
                    <a:pt x="2104679" y="5614781"/>
                  </a:lnTo>
                  <a:lnTo>
                    <a:pt x="2079196" y="5585886"/>
                  </a:lnTo>
                  <a:lnTo>
                    <a:pt x="2045768" y="5569572"/>
                  </a:lnTo>
                  <a:lnTo>
                    <a:pt x="2008664" y="5566984"/>
                  </a:lnTo>
                  <a:close/>
                </a:path>
                <a:path w="6132830" h="6344920">
                  <a:moveTo>
                    <a:pt x="576149" y="3613314"/>
                  </a:moveTo>
                  <a:lnTo>
                    <a:pt x="561785" y="3613813"/>
                  </a:lnTo>
                  <a:lnTo>
                    <a:pt x="549152" y="3619580"/>
                  </a:lnTo>
                  <a:lnTo>
                    <a:pt x="539598" y="3629667"/>
                  </a:lnTo>
                  <a:lnTo>
                    <a:pt x="534475" y="3643124"/>
                  </a:lnTo>
                  <a:lnTo>
                    <a:pt x="534977" y="3657506"/>
                  </a:lnTo>
                  <a:lnTo>
                    <a:pt x="540759" y="3670146"/>
                  </a:lnTo>
                  <a:lnTo>
                    <a:pt x="550862" y="3679693"/>
                  </a:lnTo>
                  <a:lnTo>
                    <a:pt x="564328" y="3684798"/>
                  </a:lnTo>
                  <a:lnTo>
                    <a:pt x="578705" y="3684314"/>
                  </a:lnTo>
                  <a:lnTo>
                    <a:pt x="591338" y="3678541"/>
                  </a:lnTo>
                  <a:lnTo>
                    <a:pt x="600883" y="3668447"/>
                  </a:lnTo>
                  <a:lnTo>
                    <a:pt x="606002" y="3654998"/>
                  </a:lnTo>
                  <a:lnTo>
                    <a:pt x="605499" y="3640607"/>
                  </a:lnTo>
                  <a:lnTo>
                    <a:pt x="599714" y="3627968"/>
                  </a:lnTo>
                  <a:lnTo>
                    <a:pt x="589610" y="3618422"/>
                  </a:lnTo>
                  <a:lnTo>
                    <a:pt x="576149" y="3613314"/>
                  </a:lnTo>
                  <a:close/>
                </a:path>
                <a:path w="6132830" h="6344920">
                  <a:moveTo>
                    <a:pt x="785625" y="5793377"/>
                  </a:moveTo>
                  <a:lnTo>
                    <a:pt x="749129" y="5805655"/>
                  </a:lnTo>
                  <a:lnTo>
                    <a:pt x="720224" y="5831140"/>
                  </a:lnTo>
                  <a:lnTo>
                    <a:pt x="703911" y="5864562"/>
                  </a:lnTo>
                  <a:lnTo>
                    <a:pt x="701328" y="5901663"/>
                  </a:lnTo>
                  <a:lnTo>
                    <a:pt x="713611" y="5938185"/>
                  </a:lnTo>
                  <a:lnTo>
                    <a:pt x="739094" y="5967072"/>
                  </a:lnTo>
                  <a:lnTo>
                    <a:pt x="772518" y="5983376"/>
                  </a:lnTo>
                  <a:lnTo>
                    <a:pt x="809613" y="5985959"/>
                  </a:lnTo>
                  <a:lnTo>
                    <a:pt x="846110" y="5973681"/>
                  </a:lnTo>
                  <a:lnTo>
                    <a:pt x="875010" y="5948197"/>
                  </a:lnTo>
                  <a:lnTo>
                    <a:pt x="891323" y="5914775"/>
                  </a:lnTo>
                  <a:lnTo>
                    <a:pt x="893909" y="5877674"/>
                  </a:lnTo>
                  <a:lnTo>
                    <a:pt x="881627" y="5841151"/>
                  </a:lnTo>
                  <a:lnTo>
                    <a:pt x="856145" y="5812265"/>
                  </a:lnTo>
                  <a:lnTo>
                    <a:pt x="822721" y="5795960"/>
                  </a:lnTo>
                  <a:lnTo>
                    <a:pt x="785625" y="5793377"/>
                  </a:lnTo>
                  <a:close/>
                </a:path>
                <a:path w="6132830" h="6344920">
                  <a:moveTo>
                    <a:pt x="784329" y="3930651"/>
                  </a:moveTo>
                  <a:lnTo>
                    <a:pt x="749139" y="3942697"/>
                  </a:lnTo>
                  <a:lnTo>
                    <a:pt x="720260" y="3968214"/>
                  </a:lnTo>
                  <a:lnTo>
                    <a:pt x="703549" y="4002916"/>
                  </a:lnTo>
                  <a:lnTo>
                    <a:pt x="701524" y="4040053"/>
                  </a:lnTo>
                  <a:lnTo>
                    <a:pt x="713574" y="4075249"/>
                  </a:lnTo>
                  <a:lnTo>
                    <a:pt x="739087" y="4104126"/>
                  </a:lnTo>
                  <a:lnTo>
                    <a:pt x="773784" y="4120825"/>
                  </a:lnTo>
                  <a:lnTo>
                    <a:pt x="810911" y="4122854"/>
                  </a:lnTo>
                  <a:lnTo>
                    <a:pt x="846096" y="4110812"/>
                  </a:lnTo>
                  <a:lnTo>
                    <a:pt x="874968" y="4085299"/>
                  </a:lnTo>
                  <a:lnTo>
                    <a:pt x="891681" y="4050589"/>
                  </a:lnTo>
                  <a:lnTo>
                    <a:pt x="893712" y="4013456"/>
                  </a:lnTo>
                  <a:lnTo>
                    <a:pt x="881672" y="3978274"/>
                  </a:lnTo>
                  <a:lnTo>
                    <a:pt x="856172" y="3949419"/>
                  </a:lnTo>
                  <a:lnTo>
                    <a:pt x="821463" y="3932688"/>
                  </a:lnTo>
                  <a:lnTo>
                    <a:pt x="784329" y="3930651"/>
                  </a:lnTo>
                  <a:close/>
                </a:path>
                <a:path w="6132830" h="6344920">
                  <a:moveTo>
                    <a:pt x="1080539" y="6162008"/>
                  </a:moveTo>
                  <a:lnTo>
                    <a:pt x="1044020" y="6174283"/>
                  </a:lnTo>
                  <a:lnTo>
                    <a:pt x="1015116" y="6199770"/>
                  </a:lnTo>
                  <a:lnTo>
                    <a:pt x="998802" y="6233205"/>
                  </a:lnTo>
                  <a:lnTo>
                    <a:pt x="996215" y="6270311"/>
                  </a:lnTo>
                  <a:lnTo>
                    <a:pt x="1008492" y="6306813"/>
                  </a:lnTo>
                  <a:lnTo>
                    <a:pt x="1033981" y="6335717"/>
                  </a:lnTo>
                  <a:lnTo>
                    <a:pt x="1052728" y="6344866"/>
                  </a:lnTo>
                  <a:lnTo>
                    <a:pt x="1133466" y="6344866"/>
                  </a:lnTo>
                  <a:lnTo>
                    <a:pt x="1141001" y="6342330"/>
                  </a:lnTo>
                  <a:lnTo>
                    <a:pt x="1169906" y="6316847"/>
                  </a:lnTo>
                  <a:lnTo>
                    <a:pt x="1186219" y="6283419"/>
                  </a:lnTo>
                  <a:lnTo>
                    <a:pt x="1188802" y="6246315"/>
                  </a:lnTo>
                  <a:lnTo>
                    <a:pt x="1176519" y="6209800"/>
                  </a:lnTo>
                  <a:lnTo>
                    <a:pt x="1151043" y="6180910"/>
                  </a:lnTo>
                  <a:lnTo>
                    <a:pt x="1117632" y="6164598"/>
                  </a:lnTo>
                  <a:lnTo>
                    <a:pt x="1080539" y="6162008"/>
                  </a:lnTo>
                  <a:close/>
                </a:path>
                <a:path w="6132830" h="6344920">
                  <a:moveTo>
                    <a:pt x="3332558" y="2316170"/>
                  </a:moveTo>
                  <a:lnTo>
                    <a:pt x="3318174" y="2316668"/>
                  </a:lnTo>
                  <a:lnTo>
                    <a:pt x="3305536" y="2322439"/>
                  </a:lnTo>
                  <a:lnTo>
                    <a:pt x="3295983" y="2332526"/>
                  </a:lnTo>
                  <a:lnTo>
                    <a:pt x="3290852" y="2345970"/>
                  </a:lnTo>
                  <a:lnTo>
                    <a:pt x="3291362" y="2360374"/>
                  </a:lnTo>
                  <a:lnTo>
                    <a:pt x="3297141" y="2373015"/>
                  </a:lnTo>
                  <a:lnTo>
                    <a:pt x="3307233" y="2382559"/>
                  </a:lnTo>
                  <a:lnTo>
                    <a:pt x="3320684" y="2387675"/>
                  </a:lnTo>
                  <a:lnTo>
                    <a:pt x="3335078" y="2387177"/>
                  </a:lnTo>
                  <a:lnTo>
                    <a:pt x="3347725" y="2381402"/>
                  </a:lnTo>
                  <a:lnTo>
                    <a:pt x="3357278" y="2371306"/>
                  </a:lnTo>
                  <a:lnTo>
                    <a:pt x="3362389" y="2357844"/>
                  </a:lnTo>
                  <a:lnTo>
                    <a:pt x="3361882" y="2343466"/>
                  </a:lnTo>
                  <a:lnTo>
                    <a:pt x="3356100" y="2330834"/>
                  </a:lnTo>
                  <a:lnTo>
                    <a:pt x="3346005" y="2321288"/>
                  </a:lnTo>
                  <a:lnTo>
                    <a:pt x="3332558" y="2316170"/>
                  </a:lnTo>
                  <a:close/>
                </a:path>
                <a:path w="6132830" h="6344920">
                  <a:moveTo>
                    <a:pt x="2873106" y="2192571"/>
                  </a:moveTo>
                  <a:lnTo>
                    <a:pt x="2858726" y="2193071"/>
                  </a:lnTo>
                  <a:lnTo>
                    <a:pt x="2846088" y="2198849"/>
                  </a:lnTo>
                  <a:lnTo>
                    <a:pt x="2836533" y="2208945"/>
                  </a:lnTo>
                  <a:lnTo>
                    <a:pt x="2831400" y="2222403"/>
                  </a:lnTo>
                  <a:lnTo>
                    <a:pt x="2831899" y="2236798"/>
                  </a:lnTo>
                  <a:lnTo>
                    <a:pt x="2837680" y="2249438"/>
                  </a:lnTo>
                  <a:lnTo>
                    <a:pt x="2847777" y="2258981"/>
                  </a:lnTo>
                  <a:lnTo>
                    <a:pt x="2861221" y="2264088"/>
                  </a:lnTo>
                  <a:lnTo>
                    <a:pt x="2875617" y="2263583"/>
                  </a:lnTo>
                  <a:lnTo>
                    <a:pt x="2888258" y="2257806"/>
                  </a:lnTo>
                  <a:lnTo>
                    <a:pt x="2897808" y="2247712"/>
                  </a:lnTo>
                  <a:lnTo>
                    <a:pt x="2902927" y="2234256"/>
                  </a:lnTo>
                  <a:lnTo>
                    <a:pt x="2902415" y="2219873"/>
                  </a:lnTo>
                  <a:lnTo>
                    <a:pt x="2896635" y="2207237"/>
                  </a:lnTo>
                  <a:lnTo>
                    <a:pt x="2886546" y="2197690"/>
                  </a:lnTo>
                  <a:lnTo>
                    <a:pt x="2873106" y="2192571"/>
                  </a:lnTo>
                  <a:close/>
                </a:path>
                <a:path w="6132830" h="6344920">
                  <a:moveTo>
                    <a:pt x="3546638" y="2185080"/>
                  </a:moveTo>
                  <a:lnTo>
                    <a:pt x="3509465" y="2186115"/>
                  </a:lnTo>
                  <a:lnTo>
                    <a:pt x="3474313" y="2201880"/>
                  </a:lnTo>
                  <a:lnTo>
                    <a:pt x="3448042" y="2230055"/>
                  </a:lnTo>
                  <a:lnTo>
                    <a:pt x="3435065" y="2264915"/>
                  </a:lnTo>
                  <a:lnTo>
                    <a:pt x="3436102" y="2302099"/>
                  </a:lnTo>
                  <a:lnTo>
                    <a:pt x="3451873" y="2337248"/>
                  </a:lnTo>
                  <a:lnTo>
                    <a:pt x="3480043" y="2363512"/>
                  </a:lnTo>
                  <a:lnTo>
                    <a:pt x="3514892" y="2376486"/>
                  </a:lnTo>
                  <a:lnTo>
                    <a:pt x="3552066" y="2375448"/>
                  </a:lnTo>
                  <a:lnTo>
                    <a:pt x="3587210" y="2359676"/>
                  </a:lnTo>
                  <a:lnTo>
                    <a:pt x="3613479" y="2331510"/>
                  </a:lnTo>
                  <a:lnTo>
                    <a:pt x="3626461" y="2296659"/>
                  </a:lnTo>
                  <a:lnTo>
                    <a:pt x="3625428" y="2259476"/>
                  </a:lnTo>
                  <a:lnTo>
                    <a:pt x="3609649" y="2224319"/>
                  </a:lnTo>
                  <a:lnTo>
                    <a:pt x="3581482" y="2198055"/>
                  </a:lnTo>
                  <a:lnTo>
                    <a:pt x="3546638" y="2185080"/>
                  </a:lnTo>
                  <a:close/>
                </a:path>
                <a:path w="6132830" h="6344920">
                  <a:moveTo>
                    <a:pt x="2453639" y="3426843"/>
                  </a:moveTo>
                  <a:lnTo>
                    <a:pt x="2416469" y="3427877"/>
                  </a:lnTo>
                  <a:lnTo>
                    <a:pt x="2381330" y="3443643"/>
                  </a:lnTo>
                  <a:lnTo>
                    <a:pt x="2355056" y="3471814"/>
                  </a:lnTo>
                  <a:lnTo>
                    <a:pt x="2342071" y="3506666"/>
                  </a:lnTo>
                  <a:lnTo>
                    <a:pt x="2343097" y="3543849"/>
                  </a:lnTo>
                  <a:lnTo>
                    <a:pt x="2358860" y="3579011"/>
                  </a:lnTo>
                  <a:lnTo>
                    <a:pt x="2387018" y="3605267"/>
                  </a:lnTo>
                  <a:lnTo>
                    <a:pt x="2421871" y="3618241"/>
                  </a:lnTo>
                  <a:lnTo>
                    <a:pt x="2459052" y="3617208"/>
                  </a:lnTo>
                  <a:lnTo>
                    <a:pt x="2494196" y="3601440"/>
                  </a:lnTo>
                  <a:lnTo>
                    <a:pt x="2520469" y="3573274"/>
                  </a:lnTo>
                  <a:lnTo>
                    <a:pt x="2533451" y="3538426"/>
                  </a:lnTo>
                  <a:lnTo>
                    <a:pt x="2532415" y="3501253"/>
                  </a:lnTo>
                  <a:lnTo>
                    <a:pt x="2516635" y="3466114"/>
                  </a:lnTo>
                  <a:lnTo>
                    <a:pt x="2488482" y="3439827"/>
                  </a:lnTo>
                  <a:lnTo>
                    <a:pt x="2453639" y="3426843"/>
                  </a:lnTo>
                  <a:close/>
                </a:path>
              </a:pathLst>
            </a:custGeom>
            <a:solidFill>
              <a:srgbClr val="76DBD4"/>
            </a:solidFill>
          </p:spPr>
          <p:txBody>
            <a:bodyPr wrap="square" lIns="0" tIns="0" rIns="0" bIns="0" rtlCol="0"/>
            <a:lstStyle/>
            <a:p>
              <a:endParaRPr sz="372"/>
            </a:p>
          </p:txBody>
        </p:sp>
      </p:grpSp>
      <p:grpSp>
        <p:nvGrpSpPr>
          <p:cNvPr id="48" name="Group 47">
            <a:extLst>
              <a:ext uri="{FF2B5EF4-FFF2-40B4-BE49-F238E27FC236}">
                <a16:creationId xmlns:a16="http://schemas.microsoft.com/office/drawing/2014/main" id="{40EF593F-F748-D145-B8B2-49442A0E3FB6}"/>
              </a:ext>
            </a:extLst>
          </p:cNvPr>
          <p:cNvGrpSpPr/>
          <p:nvPr userDrawn="1"/>
        </p:nvGrpSpPr>
        <p:grpSpPr>
          <a:xfrm>
            <a:off x="522033" y="451913"/>
            <a:ext cx="1904859" cy="1051619"/>
            <a:chOff x="837666" y="837723"/>
            <a:chExt cx="2897383" cy="1599565"/>
          </a:xfrm>
        </p:grpSpPr>
        <p:grpSp>
          <p:nvGrpSpPr>
            <p:cNvPr id="49" name="object 3">
              <a:extLst>
                <a:ext uri="{FF2B5EF4-FFF2-40B4-BE49-F238E27FC236}">
                  <a16:creationId xmlns:a16="http://schemas.microsoft.com/office/drawing/2014/main" id="{475B6BEC-D1EB-3F4F-9AB5-5C7CF7C65807}"/>
                </a:ext>
              </a:extLst>
            </p:cNvPr>
            <p:cNvGrpSpPr/>
            <p:nvPr/>
          </p:nvGrpSpPr>
          <p:grpSpPr>
            <a:xfrm>
              <a:off x="2212954" y="1261511"/>
              <a:ext cx="1522095" cy="476884"/>
              <a:chOff x="2212954" y="1261511"/>
              <a:chExt cx="1522095" cy="476884"/>
            </a:xfrm>
          </p:grpSpPr>
          <p:pic>
            <p:nvPicPr>
              <p:cNvPr id="62" name="object 4">
                <a:extLst>
                  <a:ext uri="{FF2B5EF4-FFF2-40B4-BE49-F238E27FC236}">
                    <a16:creationId xmlns:a16="http://schemas.microsoft.com/office/drawing/2014/main" id="{EA4C0AAE-4775-1947-B92E-D34C4C193F50}"/>
                  </a:ext>
                </a:extLst>
              </p:cNvPr>
              <p:cNvPicPr/>
              <p:nvPr/>
            </p:nvPicPr>
            <p:blipFill>
              <a:blip r:embed="rId2"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63" name="object 5">
                <a:extLst>
                  <a:ext uri="{FF2B5EF4-FFF2-40B4-BE49-F238E27FC236}">
                    <a16:creationId xmlns:a16="http://schemas.microsoft.com/office/drawing/2014/main" id="{8A366A75-9AC4-894C-B6B1-C975329B4DBA}"/>
                  </a:ext>
                </a:extLst>
              </p:cNvPr>
              <p:cNvPicPr/>
              <p:nvPr/>
            </p:nvPicPr>
            <p:blipFill>
              <a:blip r:embed="rId3"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64" name="object 6">
                <a:extLst>
                  <a:ext uri="{FF2B5EF4-FFF2-40B4-BE49-F238E27FC236}">
                    <a16:creationId xmlns:a16="http://schemas.microsoft.com/office/drawing/2014/main" id="{F4C7C846-B911-094F-BBAB-50E24B30E10D}"/>
                  </a:ext>
                </a:extLst>
              </p:cNvPr>
              <p:cNvPicPr/>
              <p:nvPr/>
            </p:nvPicPr>
            <p:blipFill>
              <a:blip r:embed="rId4"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65" name="object 7">
                <a:extLst>
                  <a:ext uri="{FF2B5EF4-FFF2-40B4-BE49-F238E27FC236}">
                    <a16:creationId xmlns:a16="http://schemas.microsoft.com/office/drawing/2014/main" id="{9B8B7CC1-097E-684B-B85D-0B9EE34689C2}"/>
                  </a:ext>
                </a:extLst>
              </p:cNvPr>
              <p:cNvPicPr/>
              <p:nvPr/>
            </p:nvPicPr>
            <p:blipFill>
              <a:blip r:embed="rId5"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66" name="object 8">
                <a:extLst>
                  <a:ext uri="{FF2B5EF4-FFF2-40B4-BE49-F238E27FC236}">
                    <a16:creationId xmlns:a16="http://schemas.microsoft.com/office/drawing/2014/main" id="{B82A6D0A-E26F-164F-A942-02C2843D515A}"/>
                  </a:ext>
                </a:extLst>
              </p:cNvPr>
              <p:cNvPicPr/>
              <p:nvPr/>
            </p:nvPicPr>
            <p:blipFill>
              <a:blip r:embed="rId6"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67" name="object 9">
                <a:extLst>
                  <a:ext uri="{FF2B5EF4-FFF2-40B4-BE49-F238E27FC236}">
                    <a16:creationId xmlns:a16="http://schemas.microsoft.com/office/drawing/2014/main" id="{815A5075-F426-DD48-A65B-AA9582E65AF8}"/>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372"/>
              </a:p>
            </p:txBody>
          </p:sp>
          <p:pic>
            <p:nvPicPr>
              <p:cNvPr id="68" name="object 10">
                <a:extLst>
                  <a:ext uri="{FF2B5EF4-FFF2-40B4-BE49-F238E27FC236}">
                    <a16:creationId xmlns:a16="http://schemas.microsoft.com/office/drawing/2014/main" id="{F593C2AD-62EA-3D43-8C2C-33B1DD669047}"/>
                  </a:ext>
                </a:extLst>
              </p:cNvPr>
              <p:cNvPicPr/>
              <p:nvPr/>
            </p:nvPicPr>
            <p:blipFill>
              <a:blip r:embed="rId7"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69" name="object 11">
                <a:extLst>
                  <a:ext uri="{FF2B5EF4-FFF2-40B4-BE49-F238E27FC236}">
                    <a16:creationId xmlns:a16="http://schemas.microsoft.com/office/drawing/2014/main" id="{E9318BD2-BE0F-9F45-8BFB-95FF179C87A5}"/>
                  </a:ext>
                </a:extLst>
              </p:cNvPr>
              <p:cNvPicPr/>
              <p:nvPr/>
            </p:nvPicPr>
            <p:blipFill>
              <a:blip r:embed="rId8"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70" name="object 12">
                <a:extLst>
                  <a:ext uri="{FF2B5EF4-FFF2-40B4-BE49-F238E27FC236}">
                    <a16:creationId xmlns:a16="http://schemas.microsoft.com/office/drawing/2014/main" id="{C10232BE-086D-2E47-995B-9D92408ADCC9}"/>
                  </a:ext>
                </a:extLst>
              </p:cNvPr>
              <p:cNvPicPr/>
              <p:nvPr/>
            </p:nvPicPr>
            <p:blipFill>
              <a:blip r:embed="rId9"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71" name="object 13">
                <a:extLst>
                  <a:ext uri="{FF2B5EF4-FFF2-40B4-BE49-F238E27FC236}">
                    <a16:creationId xmlns:a16="http://schemas.microsoft.com/office/drawing/2014/main" id="{03AE4C4B-AD64-EA42-B8BF-16D4E05A1AD3}"/>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372"/>
              </a:p>
            </p:txBody>
          </p:sp>
          <p:pic>
            <p:nvPicPr>
              <p:cNvPr id="72" name="object 14">
                <a:extLst>
                  <a:ext uri="{FF2B5EF4-FFF2-40B4-BE49-F238E27FC236}">
                    <a16:creationId xmlns:a16="http://schemas.microsoft.com/office/drawing/2014/main" id="{666B720C-EC36-9245-88DC-21436F4A253E}"/>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73" name="object 15">
                <a:extLst>
                  <a:ext uri="{FF2B5EF4-FFF2-40B4-BE49-F238E27FC236}">
                    <a16:creationId xmlns:a16="http://schemas.microsoft.com/office/drawing/2014/main" id="{407CADA7-E191-3D44-820D-F6C39F98486C}"/>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74" name="object 16">
                <a:extLst>
                  <a:ext uri="{FF2B5EF4-FFF2-40B4-BE49-F238E27FC236}">
                    <a16:creationId xmlns:a16="http://schemas.microsoft.com/office/drawing/2014/main" id="{2CEF62CF-D2F9-A54B-96D1-A101328EEE52}"/>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75" name="object 17">
                <a:extLst>
                  <a:ext uri="{FF2B5EF4-FFF2-40B4-BE49-F238E27FC236}">
                    <a16:creationId xmlns:a16="http://schemas.microsoft.com/office/drawing/2014/main" id="{801FF5C0-DF3F-0F4A-92C2-CC1821F66A3F}"/>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76" name="object 18">
                <a:extLst>
                  <a:ext uri="{FF2B5EF4-FFF2-40B4-BE49-F238E27FC236}">
                    <a16:creationId xmlns:a16="http://schemas.microsoft.com/office/drawing/2014/main" id="{EFB5B9D9-24DA-3E4B-B350-EBD40E17624F}"/>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372"/>
              </a:p>
            </p:txBody>
          </p:sp>
          <p:pic>
            <p:nvPicPr>
              <p:cNvPr id="77" name="object 19">
                <a:extLst>
                  <a:ext uri="{FF2B5EF4-FFF2-40B4-BE49-F238E27FC236}">
                    <a16:creationId xmlns:a16="http://schemas.microsoft.com/office/drawing/2014/main" id="{BCE2F4AF-37C2-CD48-B438-210416D426D0}"/>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78" name="object 20">
                <a:extLst>
                  <a:ext uri="{FF2B5EF4-FFF2-40B4-BE49-F238E27FC236}">
                    <a16:creationId xmlns:a16="http://schemas.microsoft.com/office/drawing/2014/main" id="{95E182DC-DB03-2B42-8B03-675DFE1556B8}"/>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50" name="object 21">
              <a:extLst>
                <a:ext uri="{FF2B5EF4-FFF2-40B4-BE49-F238E27FC236}">
                  <a16:creationId xmlns:a16="http://schemas.microsoft.com/office/drawing/2014/main" id="{F41ADC27-DC25-EE4E-8F10-E0BCC1BF12A8}"/>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372"/>
            </a:p>
          </p:txBody>
        </p:sp>
        <p:grpSp>
          <p:nvGrpSpPr>
            <p:cNvPr id="51" name="object 22">
              <a:extLst>
                <a:ext uri="{FF2B5EF4-FFF2-40B4-BE49-F238E27FC236}">
                  <a16:creationId xmlns:a16="http://schemas.microsoft.com/office/drawing/2014/main" id="{8DE57D77-995C-DC44-93EE-E53873CDC0D0}"/>
                </a:ext>
              </a:extLst>
            </p:cNvPr>
            <p:cNvGrpSpPr/>
            <p:nvPr/>
          </p:nvGrpSpPr>
          <p:grpSpPr>
            <a:xfrm>
              <a:off x="2343359" y="1805714"/>
              <a:ext cx="974725" cy="202565"/>
              <a:chOff x="2343359" y="1805714"/>
              <a:chExt cx="974725" cy="202565"/>
            </a:xfrm>
          </p:grpSpPr>
          <p:pic>
            <p:nvPicPr>
              <p:cNvPr id="55" name="object 23">
                <a:extLst>
                  <a:ext uri="{FF2B5EF4-FFF2-40B4-BE49-F238E27FC236}">
                    <a16:creationId xmlns:a16="http://schemas.microsoft.com/office/drawing/2014/main" id="{FB6A2041-5811-F146-813C-37A700CFF351}"/>
                  </a:ext>
                </a:extLst>
              </p:cNvPr>
              <p:cNvPicPr/>
              <p:nvPr/>
            </p:nvPicPr>
            <p:blipFill>
              <a:blip r:embed="rId15"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56" name="object 24">
                <a:extLst>
                  <a:ext uri="{FF2B5EF4-FFF2-40B4-BE49-F238E27FC236}">
                    <a16:creationId xmlns:a16="http://schemas.microsoft.com/office/drawing/2014/main" id="{C1053E04-EBF5-E049-B0FA-2A8380CE95E6}"/>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57" name="object 25">
                <a:extLst>
                  <a:ext uri="{FF2B5EF4-FFF2-40B4-BE49-F238E27FC236}">
                    <a16:creationId xmlns:a16="http://schemas.microsoft.com/office/drawing/2014/main" id="{324BC6D3-E5A3-B841-9405-4B0F80E59746}"/>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372"/>
              </a:p>
            </p:txBody>
          </p:sp>
          <p:pic>
            <p:nvPicPr>
              <p:cNvPr id="58" name="object 26">
                <a:extLst>
                  <a:ext uri="{FF2B5EF4-FFF2-40B4-BE49-F238E27FC236}">
                    <a16:creationId xmlns:a16="http://schemas.microsoft.com/office/drawing/2014/main" id="{424B97C2-AB83-D54A-8654-1F6367EB76C4}"/>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59" name="object 27">
                <a:extLst>
                  <a:ext uri="{FF2B5EF4-FFF2-40B4-BE49-F238E27FC236}">
                    <a16:creationId xmlns:a16="http://schemas.microsoft.com/office/drawing/2014/main" id="{F1D16BF2-8F97-5341-B0BB-4E762061DF75}"/>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60" name="object 28">
                <a:extLst>
                  <a:ext uri="{FF2B5EF4-FFF2-40B4-BE49-F238E27FC236}">
                    <a16:creationId xmlns:a16="http://schemas.microsoft.com/office/drawing/2014/main" id="{E9AB7DB4-0C11-B046-A4AF-41A6C472F058}"/>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61" name="object 29">
                <a:extLst>
                  <a:ext uri="{FF2B5EF4-FFF2-40B4-BE49-F238E27FC236}">
                    <a16:creationId xmlns:a16="http://schemas.microsoft.com/office/drawing/2014/main" id="{ED134755-CC60-9E46-AA6E-17CACCE08054}"/>
                  </a:ext>
                </a:extLst>
              </p:cNvPr>
              <p:cNvPicPr/>
              <p:nvPr/>
            </p:nvPicPr>
            <p:blipFill>
              <a:blip r:embed="rId19"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52" name="object 30">
              <a:extLst>
                <a:ext uri="{FF2B5EF4-FFF2-40B4-BE49-F238E27FC236}">
                  <a16:creationId xmlns:a16="http://schemas.microsoft.com/office/drawing/2014/main" id="{6B9E0CCC-0C11-9D41-A255-A462B910CC18}"/>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372"/>
            </a:p>
          </p:txBody>
        </p:sp>
        <p:sp>
          <p:nvSpPr>
            <p:cNvPr id="53" name="object 31">
              <a:extLst>
                <a:ext uri="{FF2B5EF4-FFF2-40B4-BE49-F238E27FC236}">
                  <a16:creationId xmlns:a16="http://schemas.microsoft.com/office/drawing/2014/main" id="{EB35B3D5-E153-CB4E-9298-D5A657D457FA}"/>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372"/>
            </a:p>
          </p:txBody>
        </p:sp>
        <p:sp>
          <p:nvSpPr>
            <p:cNvPr id="54" name="object 32">
              <a:extLst>
                <a:ext uri="{FF2B5EF4-FFF2-40B4-BE49-F238E27FC236}">
                  <a16:creationId xmlns:a16="http://schemas.microsoft.com/office/drawing/2014/main" id="{EE836204-400C-9D46-B97B-E9F469685B92}"/>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372"/>
            </a:p>
          </p:txBody>
        </p:sp>
      </p:grpSp>
      <p:sp>
        <p:nvSpPr>
          <p:cNvPr id="41" name="Subtitle 2">
            <a:extLst>
              <a:ext uri="{FF2B5EF4-FFF2-40B4-BE49-F238E27FC236}">
                <a16:creationId xmlns:a16="http://schemas.microsoft.com/office/drawing/2014/main" id="{FC6307C0-DECA-EC49-BF39-F5ED70C515E3}"/>
              </a:ext>
            </a:extLst>
          </p:cNvPr>
          <p:cNvSpPr>
            <a:spLocks noGrp="1"/>
          </p:cNvSpPr>
          <p:nvPr>
            <p:ph type="subTitle" idx="1" hasCustomPrompt="1"/>
          </p:nvPr>
        </p:nvSpPr>
        <p:spPr>
          <a:xfrm>
            <a:off x="523917" y="3526781"/>
            <a:ext cx="4559559" cy="236375"/>
          </a:xfrm>
          <a:prstGeom prst="rect">
            <a:avLst/>
          </a:prstGeom>
        </p:spPr>
        <p:txBody>
          <a:bodyPr lIns="0" tIns="0" rIns="0" bIns="0"/>
          <a:lstStyle>
            <a:lvl1pPr marL="0" indent="0" algn="l">
              <a:buNone/>
              <a:defRPr lang="en-US" sz="1871" b="1" kern="1200" dirty="0">
                <a:solidFill>
                  <a:schemeClr val="bg2">
                    <a:lumMod val="50000"/>
                  </a:schemeClr>
                </a:solidFill>
                <a:latin typeface="Arial" panose="020B0604020202020204" pitchFamily="34" charset="0"/>
                <a:ea typeface="+mj-ea"/>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for subtitle</a:t>
            </a:r>
          </a:p>
        </p:txBody>
      </p:sp>
    </p:spTree>
    <p:extLst>
      <p:ext uri="{BB962C8B-B14F-4D97-AF65-F5344CB8AC3E}">
        <p14:creationId xmlns:p14="http://schemas.microsoft.com/office/powerpoint/2010/main" val="2078563061"/>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2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1" y="1396502"/>
            <a:ext cx="1375565" cy="1191929"/>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7" y="1396502"/>
            <a:ext cx="5111641" cy="1191929"/>
          </a:xfrm>
          <a:prstGeom prst="rect">
            <a:avLst/>
          </a:prstGeom>
        </p:spPr>
        <p:txBody>
          <a:bodyPr lIns="0" tIns="0" rIns="0" bIns="0" anchor="t" anchorCtr="0"/>
          <a:lstStyle>
            <a:lvl1pPr marL="0" indent="0" algn="l">
              <a:lnSpc>
                <a:spcPct val="100000"/>
              </a:lnSpc>
              <a:buNone/>
              <a:tabLst/>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8757551" y="1396502"/>
            <a:ext cx="1375565" cy="1191929"/>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10316291" y="1396502"/>
            <a:ext cx="1375565" cy="1191929"/>
          </a:xfrm>
          <a:prstGeom prst="rect">
            <a:avLst/>
          </a:prstGeom>
        </p:spPr>
        <p:txBody>
          <a:bodyPr lIns="0" tIns="0" rIns="0" bIns="0"/>
          <a:lstStyle>
            <a:lvl1pPr>
              <a:buNone/>
              <a:defRPr sz="1067"/>
            </a:lvl1pPr>
          </a:lstStyle>
          <a:p>
            <a:endParaRPr lang="en-US"/>
          </a:p>
        </p:txBody>
      </p:sp>
      <p:sp>
        <p:nvSpPr>
          <p:cNvPr id="19" name="Text Placeholder 83">
            <a:extLst>
              <a:ext uri="{FF2B5EF4-FFF2-40B4-BE49-F238E27FC236}">
                <a16:creationId xmlns:a16="http://schemas.microsoft.com/office/drawing/2014/main" id="{DF33D91C-D88B-1F46-9964-BA8FA5A7C14E}"/>
              </a:ext>
            </a:extLst>
          </p:cNvPr>
          <p:cNvSpPr>
            <a:spLocks noGrp="1"/>
          </p:cNvSpPr>
          <p:nvPr>
            <p:ph type="body" sz="quarter" idx="28"/>
          </p:nvPr>
        </p:nvSpPr>
        <p:spPr>
          <a:xfrm>
            <a:off x="476576" y="3582352"/>
            <a:ext cx="2062285" cy="2272485"/>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0" name="Text Placeholder 84">
            <a:extLst>
              <a:ext uri="{FF2B5EF4-FFF2-40B4-BE49-F238E27FC236}">
                <a16:creationId xmlns:a16="http://schemas.microsoft.com/office/drawing/2014/main" id="{884E4AC7-B53C-1641-BE01-C7DD8ABDDA06}"/>
              </a:ext>
            </a:extLst>
          </p:cNvPr>
          <p:cNvSpPr>
            <a:spLocks noGrp="1"/>
          </p:cNvSpPr>
          <p:nvPr>
            <p:ph type="body" sz="quarter" idx="29"/>
          </p:nvPr>
        </p:nvSpPr>
        <p:spPr>
          <a:xfrm>
            <a:off x="3035318" y="3582353"/>
            <a:ext cx="2552900" cy="492108"/>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1" name="Text Placeholder 85">
            <a:extLst>
              <a:ext uri="{FF2B5EF4-FFF2-40B4-BE49-F238E27FC236}">
                <a16:creationId xmlns:a16="http://schemas.microsoft.com/office/drawing/2014/main" id="{7A1F6A69-479C-D94B-AF47-2F58E20804C2}"/>
              </a:ext>
            </a:extLst>
          </p:cNvPr>
          <p:cNvSpPr>
            <a:spLocks noGrp="1"/>
          </p:cNvSpPr>
          <p:nvPr>
            <p:ph type="body" sz="quarter" idx="30"/>
          </p:nvPr>
        </p:nvSpPr>
        <p:spPr>
          <a:xfrm>
            <a:off x="3035318" y="4522028"/>
            <a:ext cx="2552900"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2" name="Text Placeholder 86">
            <a:extLst>
              <a:ext uri="{FF2B5EF4-FFF2-40B4-BE49-F238E27FC236}">
                <a16:creationId xmlns:a16="http://schemas.microsoft.com/office/drawing/2014/main" id="{46F9BF66-C06C-8545-96DA-C982A5350053}"/>
              </a:ext>
            </a:extLst>
          </p:cNvPr>
          <p:cNvSpPr>
            <a:spLocks noGrp="1"/>
          </p:cNvSpPr>
          <p:nvPr>
            <p:ph type="body" sz="quarter" idx="31"/>
          </p:nvPr>
        </p:nvSpPr>
        <p:spPr>
          <a:xfrm>
            <a:off x="3029475" y="5364899"/>
            <a:ext cx="2558743"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Tree>
    <p:extLst>
      <p:ext uri="{BB962C8B-B14F-4D97-AF65-F5344CB8AC3E}">
        <p14:creationId xmlns:p14="http://schemas.microsoft.com/office/powerpoint/2010/main" val="258776671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White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2BF17DB-5F18-C443-BD0E-13AB4BA421A4}"/>
              </a:ext>
            </a:extLst>
          </p:cNvPr>
          <p:cNvSpPr>
            <a:spLocks noGrp="1"/>
          </p:cNvSpPr>
          <p:nvPr>
            <p:ph type="body" sz="quarter" idx="10" hasCustomPrompt="1"/>
          </p:nvPr>
        </p:nvSpPr>
        <p:spPr>
          <a:xfrm>
            <a:off x="478365" y="6070602"/>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4063355121"/>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4_Slide Divi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FFF0D8-1E9E-644C-A5EC-E15BF954090B}"/>
              </a:ext>
            </a:extLst>
          </p:cNvPr>
          <p:cNvSpPr/>
          <p:nvPr/>
        </p:nvSpPr>
        <p:spPr>
          <a:xfrm>
            <a:off x="0" y="-1"/>
            <a:ext cx="12192000" cy="6858001"/>
          </a:xfrm>
          <a:prstGeom prst="rect">
            <a:avLst/>
          </a:prstGeom>
          <a:solidFill>
            <a:srgbClr val="00B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a:p>
        </p:txBody>
      </p:sp>
      <p:sp>
        <p:nvSpPr>
          <p:cNvPr id="14" name="Title 1">
            <a:extLst>
              <a:ext uri="{FF2B5EF4-FFF2-40B4-BE49-F238E27FC236}">
                <a16:creationId xmlns:a16="http://schemas.microsoft.com/office/drawing/2014/main" id="{DFBADDB0-3A66-E04D-853B-B1506CE3CBE4}"/>
              </a:ext>
            </a:extLst>
          </p:cNvPr>
          <p:cNvSpPr>
            <a:spLocks noGrp="1"/>
          </p:cNvSpPr>
          <p:nvPr>
            <p:ph type="ctrTitle"/>
          </p:nvPr>
        </p:nvSpPr>
        <p:spPr>
          <a:xfrm>
            <a:off x="522034" y="3007850"/>
            <a:ext cx="5572805" cy="444969"/>
          </a:xfrm>
          <a:prstGeom prst="rect">
            <a:avLst/>
          </a:prstGeom>
        </p:spPr>
        <p:txBody>
          <a:bodyPr lIns="0" tIns="0" rIns="0" bIns="0" anchor="b"/>
          <a:lstStyle>
            <a:lvl1pPr algn="l">
              <a:lnSpc>
                <a:spcPct val="100000"/>
              </a:lnSpc>
              <a:defRPr sz="1871" b="1">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GB"/>
          </a:p>
        </p:txBody>
      </p:sp>
      <p:sp>
        <p:nvSpPr>
          <p:cNvPr id="20" name="Slide Number Placeholder 13">
            <a:extLst>
              <a:ext uri="{FF2B5EF4-FFF2-40B4-BE49-F238E27FC236}">
                <a16:creationId xmlns:a16="http://schemas.microsoft.com/office/drawing/2014/main" id="{74C1BED9-7182-A343-B2B1-BB1CE579AFD9}"/>
              </a:ext>
            </a:extLst>
          </p:cNvPr>
          <p:cNvSpPr>
            <a:spLocks noGrp="1"/>
          </p:cNvSpPr>
          <p:nvPr>
            <p:ph type="sldNum" sz="quarter" idx="4"/>
          </p:nvPr>
        </p:nvSpPr>
        <p:spPr>
          <a:xfrm>
            <a:off x="11277602" y="6347883"/>
            <a:ext cx="398463" cy="148167"/>
          </a:xfrm>
          <a:prstGeom prst="rect">
            <a:avLst/>
          </a:prstGeom>
        </p:spPr>
        <p:txBody>
          <a:bodyPr vert="horz" lIns="0" tIns="0" rIns="0" bIns="0" rtlCol="0" anchor="ctr"/>
          <a:lstStyle>
            <a:lvl1pPr algn="r">
              <a:defRPr sz="1000" b="0">
                <a:solidFill>
                  <a:schemeClr val="bg1"/>
                </a:solidFill>
              </a:defRPr>
            </a:lvl1pPr>
          </a:lstStyle>
          <a:p>
            <a:fld id="{C8A43965-4643-F643-A67C-D0741259ACA1}" type="slidenum">
              <a:rPr lang="en-GB" smtClean="0"/>
              <a:pPr/>
              <a:t>‹#›</a:t>
            </a:fld>
            <a:endParaRPr lang="en-GB"/>
          </a:p>
        </p:txBody>
      </p:sp>
      <p:grpSp>
        <p:nvGrpSpPr>
          <p:cNvPr id="45" name="Group 44">
            <a:extLst>
              <a:ext uri="{FF2B5EF4-FFF2-40B4-BE49-F238E27FC236}">
                <a16:creationId xmlns:a16="http://schemas.microsoft.com/office/drawing/2014/main" id="{BA28D701-A8C7-7246-B774-3E3A7C38B789}"/>
              </a:ext>
            </a:extLst>
          </p:cNvPr>
          <p:cNvGrpSpPr/>
          <p:nvPr userDrawn="1"/>
        </p:nvGrpSpPr>
        <p:grpSpPr>
          <a:xfrm>
            <a:off x="6186770" y="2578102"/>
            <a:ext cx="6003351" cy="4279900"/>
            <a:chOff x="11204338" y="4963689"/>
            <a:chExt cx="8899922" cy="6344920"/>
          </a:xfrm>
        </p:grpSpPr>
        <p:sp>
          <p:nvSpPr>
            <p:cNvPr id="46" name="object 32">
              <a:extLst>
                <a:ext uri="{FF2B5EF4-FFF2-40B4-BE49-F238E27FC236}">
                  <a16:creationId xmlns:a16="http://schemas.microsoft.com/office/drawing/2014/main" id="{C96A203D-185F-2941-9E07-D57911A980C2}"/>
                </a:ext>
              </a:extLst>
            </p:cNvPr>
            <p:cNvSpPr/>
            <p:nvPr/>
          </p:nvSpPr>
          <p:spPr>
            <a:xfrm>
              <a:off x="17473455" y="5930619"/>
              <a:ext cx="2630805" cy="1338580"/>
            </a:xfrm>
            <a:custGeom>
              <a:avLst/>
              <a:gdLst/>
              <a:ahLst/>
              <a:cxnLst/>
              <a:rect l="l" t="t" r="r" b="b"/>
              <a:pathLst>
                <a:path w="2630805" h="1338579">
                  <a:moveTo>
                    <a:pt x="0" y="0"/>
                  </a:moveTo>
                  <a:lnTo>
                    <a:pt x="0" y="400312"/>
                  </a:lnTo>
                  <a:lnTo>
                    <a:pt x="51727" y="400594"/>
                  </a:lnTo>
                  <a:lnTo>
                    <a:pt x="103245" y="401440"/>
                  </a:lnTo>
                  <a:lnTo>
                    <a:pt x="154552" y="402851"/>
                  </a:lnTo>
                  <a:lnTo>
                    <a:pt x="205647" y="404825"/>
                  </a:lnTo>
                  <a:lnTo>
                    <a:pt x="256531" y="407362"/>
                  </a:lnTo>
                  <a:lnTo>
                    <a:pt x="307202" y="410462"/>
                  </a:lnTo>
                  <a:lnTo>
                    <a:pt x="357659" y="414126"/>
                  </a:lnTo>
                  <a:lnTo>
                    <a:pt x="407903" y="418352"/>
                  </a:lnTo>
                  <a:lnTo>
                    <a:pt x="457933" y="423141"/>
                  </a:lnTo>
                  <a:lnTo>
                    <a:pt x="507748" y="428492"/>
                  </a:lnTo>
                  <a:lnTo>
                    <a:pt x="557348" y="434405"/>
                  </a:lnTo>
                  <a:lnTo>
                    <a:pt x="606731" y="440880"/>
                  </a:lnTo>
                  <a:lnTo>
                    <a:pt x="655898" y="447916"/>
                  </a:lnTo>
                  <a:lnTo>
                    <a:pt x="704848" y="455514"/>
                  </a:lnTo>
                  <a:lnTo>
                    <a:pt x="753580" y="463673"/>
                  </a:lnTo>
                  <a:lnTo>
                    <a:pt x="802093" y="472392"/>
                  </a:lnTo>
                  <a:lnTo>
                    <a:pt x="850388" y="481673"/>
                  </a:lnTo>
                  <a:lnTo>
                    <a:pt x="898463" y="491513"/>
                  </a:lnTo>
                  <a:lnTo>
                    <a:pt x="946319" y="501914"/>
                  </a:lnTo>
                  <a:lnTo>
                    <a:pt x="993953" y="512875"/>
                  </a:lnTo>
                  <a:lnTo>
                    <a:pt x="1041367" y="524395"/>
                  </a:lnTo>
                  <a:lnTo>
                    <a:pt x="1088558" y="536475"/>
                  </a:lnTo>
                  <a:lnTo>
                    <a:pt x="1135527" y="549113"/>
                  </a:lnTo>
                  <a:lnTo>
                    <a:pt x="1182274" y="562311"/>
                  </a:lnTo>
                  <a:lnTo>
                    <a:pt x="1228797" y="576068"/>
                  </a:lnTo>
                  <a:lnTo>
                    <a:pt x="1275095" y="590383"/>
                  </a:lnTo>
                  <a:lnTo>
                    <a:pt x="1321169" y="605256"/>
                  </a:lnTo>
                  <a:lnTo>
                    <a:pt x="1367018" y="620687"/>
                  </a:lnTo>
                  <a:lnTo>
                    <a:pt x="1412641" y="636677"/>
                  </a:lnTo>
                  <a:lnTo>
                    <a:pt x="1458038" y="653223"/>
                  </a:lnTo>
                  <a:lnTo>
                    <a:pt x="1503207" y="670327"/>
                  </a:lnTo>
                  <a:lnTo>
                    <a:pt x="1548149" y="687988"/>
                  </a:lnTo>
                  <a:lnTo>
                    <a:pt x="1592863" y="706206"/>
                  </a:lnTo>
                  <a:lnTo>
                    <a:pt x="1637349" y="724980"/>
                  </a:lnTo>
                  <a:lnTo>
                    <a:pt x="1681604" y="744311"/>
                  </a:lnTo>
                  <a:lnTo>
                    <a:pt x="1725631" y="764198"/>
                  </a:lnTo>
                  <a:lnTo>
                    <a:pt x="1769426" y="784640"/>
                  </a:lnTo>
                  <a:lnTo>
                    <a:pt x="1812991" y="805639"/>
                  </a:lnTo>
                  <a:lnTo>
                    <a:pt x="1856324" y="827192"/>
                  </a:lnTo>
                  <a:lnTo>
                    <a:pt x="1899425" y="849301"/>
                  </a:lnTo>
                  <a:lnTo>
                    <a:pt x="1942293" y="871965"/>
                  </a:lnTo>
                  <a:lnTo>
                    <a:pt x="1984927" y="895184"/>
                  </a:lnTo>
                  <a:lnTo>
                    <a:pt x="2027328" y="918957"/>
                  </a:lnTo>
                  <a:lnTo>
                    <a:pt x="2069495" y="943284"/>
                  </a:lnTo>
                  <a:lnTo>
                    <a:pt x="2111426" y="968165"/>
                  </a:lnTo>
                  <a:lnTo>
                    <a:pt x="2153122" y="993600"/>
                  </a:lnTo>
                  <a:lnTo>
                    <a:pt x="2194581" y="1019589"/>
                  </a:lnTo>
                  <a:lnTo>
                    <a:pt x="2235804" y="1046130"/>
                  </a:lnTo>
                  <a:lnTo>
                    <a:pt x="2276789" y="1073225"/>
                  </a:lnTo>
                  <a:lnTo>
                    <a:pt x="2317537" y="1100873"/>
                  </a:lnTo>
                  <a:lnTo>
                    <a:pt x="2358046" y="1129073"/>
                  </a:lnTo>
                  <a:lnTo>
                    <a:pt x="2398315" y="1157825"/>
                  </a:lnTo>
                  <a:lnTo>
                    <a:pt x="2438345" y="1187130"/>
                  </a:lnTo>
                  <a:lnTo>
                    <a:pt x="2478135" y="1216986"/>
                  </a:lnTo>
                  <a:lnTo>
                    <a:pt x="2517684" y="1247394"/>
                  </a:lnTo>
                  <a:lnTo>
                    <a:pt x="2556992" y="1278354"/>
                  </a:lnTo>
                  <a:lnTo>
                    <a:pt x="2596058" y="1309864"/>
                  </a:lnTo>
                  <a:lnTo>
                    <a:pt x="2630643" y="1338426"/>
                  </a:lnTo>
                  <a:lnTo>
                    <a:pt x="2630643" y="831409"/>
                  </a:lnTo>
                  <a:lnTo>
                    <a:pt x="2559411" y="780843"/>
                  </a:lnTo>
                  <a:lnTo>
                    <a:pt x="2518574" y="752805"/>
                  </a:lnTo>
                  <a:lnTo>
                    <a:pt x="2477517" y="725276"/>
                  </a:lnTo>
                  <a:lnTo>
                    <a:pt x="2436241" y="698256"/>
                  </a:lnTo>
                  <a:lnTo>
                    <a:pt x="2394746" y="671746"/>
                  </a:lnTo>
                  <a:lnTo>
                    <a:pt x="2353034" y="645746"/>
                  </a:lnTo>
                  <a:lnTo>
                    <a:pt x="2311103" y="620255"/>
                  </a:lnTo>
                  <a:lnTo>
                    <a:pt x="2268955" y="595275"/>
                  </a:lnTo>
                  <a:lnTo>
                    <a:pt x="2226590" y="570804"/>
                  </a:lnTo>
                  <a:lnTo>
                    <a:pt x="2184010" y="546845"/>
                  </a:lnTo>
                  <a:lnTo>
                    <a:pt x="2141213" y="523395"/>
                  </a:lnTo>
                  <a:lnTo>
                    <a:pt x="2098201" y="500457"/>
                  </a:lnTo>
                  <a:lnTo>
                    <a:pt x="2054974" y="478030"/>
                  </a:lnTo>
                  <a:lnTo>
                    <a:pt x="2011533" y="456114"/>
                  </a:lnTo>
                  <a:lnTo>
                    <a:pt x="1967879" y="434710"/>
                  </a:lnTo>
                  <a:lnTo>
                    <a:pt x="1924011" y="413817"/>
                  </a:lnTo>
                  <a:lnTo>
                    <a:pt x="1879930" y="393436"/>
                  </a:lnTo>
                  <a:lnTo>
                    <a:pt x="1835636" y="373567"/>
                  </a:lnTo>
                  <a:lnTo>
                    <a:pt x="1791131" y="354210"/>
                  </a:lnTo>
                  <a:lnTo>
                    <a:pt x="1746415" y="335366"/>
                  </a:lnTo>
                  <a:lnTo>
                    <a:pt x="1701488" y="317035"/>
                  </a:lnTo>
                  <a:lnTo>
                    <a:pt x="1656350" y="299216"/>
                  </a:lnTo>
                  <a:lnTo>
                    <a:pt x="1611002" y="281911"/>
                  </a:lnTo>
                  <a:lnTo>
                    <a:pt x="1565446" y="265119"/>
                  </a:lnTo>
                  <a:lnTo>
                    <a:pt x="1519680" y="248840"/>
                  </a:lnTo>
                  <a:lnTo>
                    <a:pt x="1473705" y="233075"/>
                  </a:lnTo>
                  <a:lnTo>
                    <a:pt x="1427523" y="217824"/>
                  </a:lnTo>
                  <a:lnTo>
                    <a:pt x="1381134" y="203087"/>
                  </a:lnTo>
                  <a:lnTo>
                    <a:pt x="1334537" y="188865"/>
                  </a:lnTo>
                  <a:lnTo>
                    <a:pt x="1287734" y="175156"/>
                  </a:lnTo>
                  <a:lnTo>
                    <a:pt x="1240725" y="161963"/>
                  </a:lnTo>
                  <a:lnTo>
                    <a:pt x="1193511" y="149284"/>
                  </a:lnTo>
                  <a:lnTo>
                    <a:pt x="1146092" y="137121"/>
                  </a:lnTo>
                  <a:lnTo>
                    <a:pt x="1098468" y="125473"/>
                  </a:lnTo>
                  <a:lnTo>
                    <a:pt x="1050640" y="114340"/>
                  </a:lnTo>
                  <a:lnTo>
                    <a:pt x="1002609" y="103724"/>
                  </a:lnTo>
                  <a:lnTo>
                    <a:pt x="954374" y="93623"/>
                  </a:lnTo>
                  <a:lnTo>
                    <a:pt x="905937" y="84038"/>
                  </a:lnTo>
                  <a:lnTo>
                    <a:pt x="857298" y="74969"/>
                  </a:lnTo>
                  <a:lnTo>
                    <a:pt x="808458" y="66417"/>
                  </a:lnTo>
                  <a:lnTo>
                    <a:pt x="759416" y="58382"/>
                  </a:lnTo>
                  <a:lnTo>
                    <a:pt x="710174" y="50864"/>
                  </a:lnTo>
                  <a:lnTo>
                    <a:pt x="660732" y="43863"/>
                  </a:lnTo>
                  <a:lnTo>
                    <a:pt x="611090" y="37379"/>
                  </a:lnTo>
                  <a:lnTo>
                    <a:pt x="561249" y="31413"/>
                  </a:lnTo>
                  <a:lnTo>
                    <a:pt x="511210" y="25964"/>
                  </a:lnTo>
                  <a:lnTo>
                    <a:pt x="460972" y="21034"/>
                  </a:lnTo>
                  <a:lnTo>
                    <a:pt x="410537" y="16621"/>
                  </a:lnTo>
                  <a:lnTo>
                    <a:pt x="359905" y="12727"/>
                  </a:lnTo>
                  <a:lnTo>
                    <a:pt x="309076" y="9352"/>
                  </a:lnTo>
                  <a:lnTo>
                    <a:pt x="258050" y="6495"/>
                  </a:lnTo>
                  <a:lnTo>
                    <a:pt x="206830" y="4157"/>
                  </a:lnTo>
                  <a:lnTo>
                    <a:pt x="155414" y="2338"/>
                  </a:lnTo>
                  <a:lnTo>
                    <a:pt x="103803" y="1039"/>
                  </a:lnTo>
                  <a:lnTo>
                    <a:pt x="51998" y="259"/>
                  </a:lnTo>
                  <a:lnTo>
                    <a:pt x="0" y="0"/>
                  </a:lnTo>
                  <a:close/>
                </a:path>
              </a:pathLst>
            </a:custGeom>
            <a:solidFill>
              <a:srgbClr val="76DBD4"/>
            </a:solidFill>
          </p:spPr>
          <p:txBody>
            <a:bodyPr wrap="square" lIns="0" tIns="0" rIns="0" bIns="0" rtlCol="0"/>
            <a:lstStyle/>
            <a:p>
              <a:endParaRPr sz="372"/>
            </a:p>
          </p:txBody>
        </p:sp>
        <p:sp>
          <p:nvSpPr>
            <p:cNvPr id="47" name="object 33">
              <a:extLst>
                <a:ext uri="{FF2B5EF4-FFF2-40B4-BE49-F238E27FC236}">
                  <a16:creationId xmlns:a16="http://schemas.microsoft.com/office/drawing/2014/main" id="{35AFB814-4011-074F-9B75-9F451A9EB1F8}"/>
                </a:ext>
              </a:extLst>
            </p:cNvPr>
            <p:cNvSpPr/>
            <p:nvPr/>
          </p:nvSpPr>
          <p:spPr>
            <a:xfrm>
              <a:off x="11204338" y="4963689"/>
              <a:ext cx="6132830" cy="6344920"/>
            </a:xfrm>
            <a:custGeom>
              <a:avLst/>
              <a:gdLst/>
              <a:ahLst/>
              <a:cxnLst/>
              <a:rect l="l" t="t" r="r" b="b"/>
              <a:pathLst>
                <a:path w="6132830" h="6344920">
                  <a:moveTo>
                    <a:pt x="1800520" y="3946727"/>
                  </a:moveTo>
                  <a:lnTo>
                    <a:pt x="1764019" y="3959010"/>
                  </a:lnTo>
                  <a:lnTo>
                    <a:pt x="1735121" y="3984481"/>
                  </a:lnTo>
                  <a:lnTo>
                    <a:pt x="1718810" y="4017905"/>
                  </a:lnTo>
                  <a:lnTo>
                    <a:pt x="1716224" y="4055013"/>
                  </a:lnTo>
                  <a:lnTo>
                    <a:pt x="1728502" y="4091540"/>
                  </a:lnTo>
                  <a:lnTo>
                    <a:pt x="1753989" y="4120417"/>
                  </a:lnTo>
                  <a:lnTo>
                    <a:pt x="1787414" y="4136722"/>
                  </a:lnTo>
                  <a:lnTo>
                    <a:pt x="1824510" y="4139307"/>
                  </a:lnTo>
                  <a:lnTo>
                    <a:pt x="1861011" y="4127026"/>
                  </a:lnTo>
                  <a:lnTo>
                    <a:pt x="1889909" y="4101534"/>
                  </a:lnTo>
                  <a:lnTo>
                    <a:pt x="1906220" y="4068109"/>
                  </a:lnTo>
                  <a:lnTo>
                    <a:pt x="1908806" y="4031012"/>
                  </a:lnTo>
                  <a:lnTo>
                    <a:pt x="1896528" y="3994506"/>
                  </a:lnTo>
                  <a:lnTo>
                    <a:pt x="1871041" y="3965618"/>
                  </a:lnTo>
                  <a:lnTo>
                    <a:pt x="1837616" y="3949311"/>
                  </a:lnTo>
                  <a:lnTo>
                    <a:pt x="1800520" y="3946727"/>
                  </a:lnTo>
                  <a:close/>
                </a:path>
                <a:path w="6132830" h="6344920">
                  <a:moveTo>
                    <a:pt x="1771076" y="5418264"/>
                  </a:moveTo>
                  <a:lnTo>
                    <a:pt x="1756676" y="5418763"/>
                  </a:lnTo>
                  <a:lnTo>
                    <a:pt x="1744028" y="5424540"/>
                  </a:lnTo>
                  <a:lnTo>
                    <a:pt x="1734477" y="5434642"/>
                  </a:lnTo>
                  <a:lnTo>
                    <a:pt x="1729371" y="5448116"/>
                  </a:lnTo>
                  <a:lnTo>
                    <a:pt x="1729874" y="5462486"/>
                  </a:lnTo>
                  <a:lnTo>
                    <a:pt x="1735656" y="5475119"/>
                  </a:lnTo>
                  <a:lnTo>
                    <a:pt x="1745754" y="5484664"/>
                  </a:lnTo>
                  <a:lnTo>
                    <a:pt x="1759202" y="5489770"/>
                  </a:lnTo>
                  <a:lnTo>
                    <a:pt x="1773580" y="5489271"/>
                  </a:lnTo>
                  <a:lnTo>
                    <a:pt x="1786212" y="5483499"/>
                  </a:lnTo>
                  <a:lnTo>
                    <a:pt x="1795758" y="5473409"/>
                  </a:lnTo>
                  <a:lnTo>
                    <a:pt x="1800877" y="5459959"/>
                  </a:lnTo>
                  <a:lnTo>
                    <a:pt x="1800379" y="5445569"/>
                  </a:lnTo>
                  <a:lnTo>
                    <a:pt x="1794607" y="5432931"/>
                  </a:lnTo>
                  <a:lnTo>
                    <a:pt x="1784520" y="5423383"/>
                  </a:lnTo>
                  <a:lnTo>
                    <a:pt x="1771076" y="5418264"/>
                  </a:lnTo>
                  <a:close/>
                </a:path>
                <a:path w="6132830" h="6344920">
                  <a:moveTo>
                    <a:pt x="1800520" y="5914390"/>
                  </a:moveTo>
                  <a:lnTo>
                    <a:pt x="1764019" y="5926657"/>
                  </a:lnTo>
                  <a:lnTo>
                    <a:pt x="1735121" y="5952140"/>
                  </a:lnTo>
                  <a:lnTo>
                    <a:pt x="1718810" y="5985567"/>
                  </a:lnTo>
                  <a:lnTo>
                    <a:pt x="1716224" y="6022672"/>
                  </a:lnTo>
                  <a:lnTo>
                    <a:pt x="1728502" y="6059187"/>
                  </a:lnTo>
                  <a:lnTo>
                    <a:pt x="1753989" y="6088076"/>
                  </a:lnTo>
                  <a:lnTo>
                    <a:pt x="1787414" y="6104388"/>
                  </a:lnTo>
                  <a:lnTo>
                    <a:pt x="1824510" y="6106979"/>
                  </a:lnTo>
                  <a:lnTo>
                    <a:pt x="1861011" y="6094704"/>
                  </a:lnTo>
                  <a:lnTo>
                    <a:pt x="1889909" y="6069229"/>
                  </a:lnTo>
                  <a:lnTo>
                    <a:pt x="1906220" y="6035797"/>
                  </a:lnTo>
                  <a:lnTo>
                    <a:pt x="1908806" y="5998678"/>
                  </a:lnTo>
                  <a:lnTo>
                    <a:pt x="1896528" y="5962143"/>
                  </a:lnTo>
                  <a:lnTo>
                    <a:pt x="1871041" y="5933274"/>
                  </a:lnTo>
                  <a:lnTo>
                    <a:pt x="1837616" y="5916976"/>
                  </a:lnTo>
                  <a:lnTo>
                    <a:pt x="1800520" y="5914390"/>
                  </a:lnTo>
                  <a:close/>
                </a:path>
                <a:path w="6132830" h="6344920">
                  <a:moveTo>
                    <a:pt x="1940433" y="1802185"/>
                  </a:moveTo>
                  <a:lnTo>
                    <a:pt x="1926055" y="1802693"/>
                  </a:lnTo>
                  <a:lnTo>
                    <a:pt x="1913426" y="1808475"/>
                  </a:lnTo>
                  <a:lnTo>
                    <a:pt x="1903886" y="1818570"/>
                  </a:lnTo>
                  <a:lnTo>
                    <a:pt x="1898779" y="1832017"/>
                  </a:lnTo>
                  <a:lnTo>
                    <a:pt x="1899266" y="1846412"/>
                  </a:lnTo>
                  <a:lnTo>
                    <a:pt x="1905034" y="1859052"/>
                  </a:lnTo>
                  <a:lnTo>
                    <a:pt x="1915128" y="1868595"/>
                  </a:lnTo>
                  <a:lnTo>
                    <a:pt x="1928590" y="1873702"/>
                  </a:lnTo>
                  <a:lnTo>
                    <a:pt x="1942966" y="1873202"/>
                  </a:lnTo>
                  <a:lnTo>
                    <a:pt x="1955604" y="1867427"/>
                  </a:lnTo>
                  <a:lnTo>
                    <a:pt x="1965153" y="1857337"/>
                  </a:lnTo>
                  <a:lnTo>
                    <a:pt x="1970264" y="1843891"/>
                  </a:lnTo>
                  <a:lnTo>
                    <a:pt x="1969773" y="1829510"/>
                  </a:lnTo>
                  <a:lnTo>
                    <a:pt x="1963995" y="1816870"/>
                  </a:lnTo>
                  <a:lnTo>
                    <a:pt x="1953893" y="1807313"/>
                  </a:lnTo>
                  <a:lnTo>
                    <a:pt x="1940433" y="1802185"/>
                  </a:lnTo>
                  <a:close/>
                </a:path>
                <a:path w="6132830" h="6344920">
                  <a:moveTo>
                    <a:pt x="1916826" y="5056643"/>
                  </a:moveTo>
                  <a:lnTo>
                    <a:pt x="1879651" y="5057670"/>
                  </a:lnTo>
                  <a:lnTo>
                    <a:pt x="1844498" y="5073437"/>
                  </a:lnTo>
                  <a:lnTo>
                    <a:pt x="1818228" y="5101620"/>
                  </a:lnTo>
                  <a:lnTo>
                    <a:pt x="1805251" y="5136478"/>
                  </a:lnTo>
                  <a:lnTo>
                    <a:pt x="1806288" y="5173654"/>
                  </a:lnTo>
                  <a:lnTo>
                    <a:pt x="1822059" y="5208794"/>
                  </a:lnTo>
                  <a:lnTo>
                    <a:pt x="1850225" y="5235078"/>
                  </a:lnTo>
                  <a:lnTo>
                    <a:pt x="1885074" y="5248057"/>
                  </a:lnTo>
                  <a:lnTo>
                    <a:pt x="1922250" y="5247022"/>
                  </a:lnTo>
                  <a:lnTo>
                    <a:pt x="1957395" y="5231264"/>
                  </a:lnTo>
                  <a:lnTo>
                    <a:pt x="1983665" y="5203089"/>
                  </a:lnTo>
                  <a:lnTo>
                    <a:pt x="1996649" y="5168230"/>
                  </a:lnTo>
                  <a:lnTo>
                    <a:pt x="1995622" y="5131045"/>
                  </a:lnTo>
                  <a:lnTo>
                    <a:pt x="1979855" y="5095897"/>
                  </a:lnTo>
                  <a:lnTo>
                    <a:pt x="1951676" y="5069627"/>
                  </a:lnTo>
                  <a:lnTo>
                    <a:pt x="1916826" y="5056643"/>
                  </a:lnTo>
                  <a:close/>
                </a:path>
                <a:path w="6132830" h="6344920">
                  <a:moveTo>
                    <a:pt x="2026597" y="4283178"/>
                  </a:moveTo>
                  <a:lnTo>
                    <a:pt x="2012214" y="4283669"/>
                  </a:lnTo>
                  <a:lnTo>
                    <a:pt x="1999579" y="4289447"/>
                  </a:lnTo>
                  <a:lnTo>
                    <a:pt x="1990032" y="4299549"/>
                  </a:lnTo>
                  <a:lnTo>
                    <a:pt x="1984913" y="4313010"/>
                  </a:lnTo>
                  <a:lnTo>
                    <a:pt x="1985413" y="4327389"/>
                  </a:lnTo>
                  <a:lnTo>
                    <a:pt x="1991188" y="4340024"/>
                  </a:lnTo>
                  <a:lnTo>
                    <a:pt x="2001278" y="4349574"/>
                  </a:lnTo>
                  <a:lnTo>
                    <a:pt x="2014723" y="4354694"/>
                  </a:lnTo>
                  <a:lnTo>
                    <a:pt x="2029113" y="4354190"/>
                  </a:lnTo>
                  <a:lnTo>
                    <a:pt x="2041753" y="4348413"/>
                  </a:lnTo>
                  <a:lnTo>
                    <a:pt x="2051304" y="4338319"/>
                  </a:lnTo>
                  <a:lnTo>
                    <a:pt x="2056429" y="4324863"/>
                  </a:lnTo>
                  <a:lnTo>
                    <a:pt x="2055913" y="4310476"/>
                  </a:lnTo>
                  <a:lnTo>
                    <a:pt x="2050132" y="4297836"/>
                  </a:lnTo>
                  <a:lnTo>
                    <a:pt x="2040042" y="4288288"/>
                  </a:lnTo>
                  <a:lnTo>
                    <a:pt x="2026597" y="4283178"/>
                  </a:lnTo>
                  <a:close/>
                </a:path>
                <a:path w="6132830" h="6344920">
                  <a:moveTo>
                    <a:pt x="1356785" y="4347689"/>
                  </a:moveTo>
                  <a:lnTo>
                    <a:pt x="1342407" y="4348187"/>
                  </a:lnTo>
                  <a:lnTo>
                    <a:pt x="1329772" y="4353960"/>
                  </a:lnTo>
                  <a:lnTo>
                    <a:pt x="1320217" y="4364050"/>
                  </a:lnTo>
                  <a:lnTo>
                    <a:pt x="1315080" y="4377500"/>
                  </a:lnTo>
                  <a:lnTo>
                    <a:pt x="1315596" y="4391889"/>
                  </a:lnTo>
                  <a:lnTo>
                    <a:pt x="1321377" y="4404528"/>
                  </a:lnTo>
                  <a:lnTo>
                    <a:pt x="1331467" y="4414076"/>
                  </a:lnTo>
                  <a:lnTo>
                    <a:pt x="1344911" y="4419195"/>
                  </a:lnTo>
                  <a:lnTo>
                    <a:pt x="1359303" y="4418684"/>
                  </a:lnTo>
                  <a:lnTo>
                    <a:pt x="1371945" y="4412906"/>
                  </a:lnTo>
                  <a:lnTo>
                    <a:pt x="1381496" y="4402814"/>
                  </a:lnTo>
                  <a:lnTo>
                    <a:pt x="1386617" y="4389363"/>
                  </a:lnTo>
                  <a:lnTo>
                    <a:pt x="1386114" y="4374986"/>
                  </a:lnTo>
                  <a:lnTo>
                    <a:pt x="1380332" y="4362354"/>
                  </a:lnTo>
                  <a:lnTo>
                    <a:pt x="1370234" y="4352808"/>
                  </a:lnTo>
                  <a:lnTo>
                    <a:pt x="1356785" y="4347689"/>
                  </a:lnTo>
                  <a:close/>
                </a:path>
                <a:path w="6132830" h="6344920">
                  <a:moveTo>
                    <a:pt x="1912934" y="2255632"/>
                  </a:moveTo>
                  <a:lnTo>
                    <a:pt x="1875832" y="2258217"/>
                  </a:lnTo>
                  <a:lnTo>
                    <a:pt x="1842414" y="2274528"/>
                  </a:lnTo>
                  <a:lnTo>
                    <a:pt x="1816949" y="2303427"/>
                  </a:lnTo>
                  <a:lnTo>
                    <a:pt x="1804670" y="2339924"/>
                  </a:lnTo>
                  <a:lnTo>
                    <a:pt x="1807261" y="2377020"/>
                  </a:lnTo>
                  <a:lnTo>
                    <a:pt x="1823576" y="2410447"/>
                  </a:lnTo>
                  <a:lnTo>
                    <a:pt x="1852467" y="2435936"/>
                  </a:lnTo>
                  <a:lnTo>
                    <a:pt x="1888977" y="2448213"/>
                  </a:lnTo>
                  <a:lnTo>
                    <a:pt x="1926070" y="2445628"/>
                  </a:lnTo>
                  <a:lnTo>
                    <a:pt x="1959487" y="2429317"/>
                  </a:lnTo>
                  <a:lnTo>
                    <a:pt x="1984965" y="2400419"/>
                  </a:lnTo>
                  <a:lnTo>
                    <a:pt x="1997249" y="2363909"/>
                  </a:lnTo>
                  <a:lnTo>
                    <a:pt x="1994665" y="2326813"/>
                  </a:lnTo>
                  <a:lnTo>
                    <a:pt x="1978352" y="2293394"/>
                  </a:lnTo>
                  <a:lnTo>
                    <a:pt x="1949448" y="2267910"/>
                  </a:lnTo>
                  <a:lnTo>
                    <a:pt x="1912934" y="2255632"/>
                  </a:lnTo>
                  <a:close/>
                </a:path>
                <a:path w="6132830" h="6344920">
                  <a:moveTo>
                    <a:pt x="1984668" y="4564731"/>
                  </a:moveTo>
                  <a:lnTo>
                    <a:pt x="1949476" y="4576777"/>
                  </a:lnTo>
                  <a:lnTo>
                    <a:pt x="1920611" y="4602289"/>
                  </a:lnTo>
                  <a:lnTo>
                    <a:pt x="1903898" y="4637001"/>
                  </a:lnTo>
                  <a:lnTo>
                    <a:pt x="1901871" y="4674129"/>
                  </a:lnTo>
                  <a:lnTo>
                    <a:pt x="1913920" y="4709311"/>
                  </a:lnTo>
                  <a:lnTo>
                    <a:pt x="1939438" y="4738180"/>
                  </a:lnTo>
                  <a:lnTo>
                    <a:pt x="1974148" y="4754884"/>
                  </a:lnTo>
                  <a:lnTo>
                    <a:pt x="2011281" y="4756912"/>
                  </a:lnTo>
                  <a:lnTo>
                    <a:pt x="2046463" y="4744868"/>
                  </a:lnTo>
                  <a:lnTo>
                    <a:pt x="2075319" y="4719353"/>
                  </a:lnTo>
                  <a:lnTo>
                    <a:pt x="2092036" y="4684652"/>
                  </a:lnTo>
                  <a:lnTo>
                    <a:pt x="2094074" y="4647518"/>
                  </a:lnTo>
                  <a:lnTo>
                    <a:pt x="2082036" y="4612331"/>
                  </a:lnTo>
                  <a:lnTo>
                    <a:pt x="2056523" y="4583473"/>
                  </a:lnTo>
                  <a:lnTo>
                    <a:pt x="2021810" y="4566760"/>
                  </a:lnTo>
                  <a:lnTo>
                    <a:pt x="1984668" y="4564731"/>
                  </a:lnTo>
                  <a:close/>
                </a:path>
                <a:path w="6132830" h="6344920">
                  <a:moveTo>
                    <a:pt x="1462118" y="6065010"/>
                  </a:moveTo>
                  <a:lnTo>
                    <a:pt x="1425621" y="6077291"/>
                  </a:lnTo>
                  <a:lnTo>
                    <a:pt x="1396717" y="6102772"/>
                  </a:lnTo>
                  <a:lnTo>
                    <a:pt x="1380404" y="6136187"/>
                  </a:lnTo>
                  <a:lnTo>
                    <a:pt x="1377820" y="6173281"/>
                  </a:lnTo>
                  <a:lnTo>
                    <a:pt x="1390104" y="6209800"/>
                  </a:lnTo>
                  <a:lnTo>
                    <a:pt x="1415579" y="6238686"/>
                  </a:lnTo>
                  <a:lnTo>
                    <a:pt x="1448991" y="6254991"/>
                  </a:lnTo>
                  <a:lnTo>
                    <a:pt x="1486084" y="6257574"/>
                  </a:lnTo>
                  <a:lnTo>
                    <a:pt x="1522602" y="6245296"/>
                  </a:lnTo>
                  <a:lnTo>
                    <a:pt x="1551493" y="6219812"/>
                  </a:lnTo>
                  <a:lnTo>
                    <a:pt x="1567808" y="6186392"/>
                  </a:lnTo>
                  <a:lnTo>
                    <a:pt x="1570399" y="6149297"/>
                  </a:lnTo>
                  <a:lnTo>
                    <a:pt x="1558120" y="6112787"/>
                  </a:lnTo>
                  <a:lnTo>
                    <a:pt x="1532637" y="6083892"/>
                  </a:lnTo>
                  <a:lnTo>
                    <a:pt x="1499213" y="6067588"/>
                  </a:lnTo>
                  <a:lnTo>
                    <a:pt x="1462118" y="6065010"/>
                  </a:lnTo>
                  <a:close/>
                </a:path>
                <a:path w="6132830" h="6344920">
                  <a:moveTo>
                    <a:pt x="2143182" y="3329827"/>
                  </a:moveTo>
                  <a:lnTo>
                    <a:pt x="2106008" y="3330856"/>
                  </a:lnTo>
                  <a:lnTo>
                    <a:pt x="2070868" y="3346610"/>
                  </a:lnTo>
                  <a:lnTo>
                    <a:pt x="2044586" y="3374793"/>
                  </a:lnTo>
                  <a:lnTo>
                    <a:pt x="2031601" y="3409651"/>
                  </a:lnTo>
                  <a:lnTo>
                    <a:pt x="2032633" y="3446827"/>
                  </a:lnTo>
                  <a:lnTo>
                    <a:pt x="2048398" y="3481967"/>
                  </a:lnTo>
                  <a:lnTo>
                    <a:pt x="2076573" y="3508241"/>
                  </a:lnTo>
                  <a:lnTo>
                    <a:pt x="2111433" y="3521226"/>
                  </a:lnTo>
                  <a:lnTo>
                    <a:pt x="2148617" y="3520199"/>
                  </a:lnTo>
                  <a:lnTo>
                    <a:pt x="2183765" y="3504437"/>
                  </a:lnTo>
                  <a:lnTo>
                    <a:pt x="2210034" y="3476257"/>
                  </a:lnTo>
                  <a:lnTo>
                    <a:pt x="2223017" y="3441403"/>
                  </a:lnTo>
                  <a:lnTo>
                    <a:pt x="2221983" y="3404224"/>
                  </a:lnTo>
                  <a:lnTo>
                    <a:pt x="2206205" y="3369070"/>
                  </a:lnTo>
                  <a:lnTo>
                    <a:pt x="2178033" y="3342805"/>
                  </a:lnTo>
                  <a:lnTo>
                    <a:pt x="2143182" y="3329827"/>
                  </a:lnTo>
                  <a:close/>
                </a:path>
                <a:path w="6132830" h="6344920">
                  <a:moveTo>
                    <a:pt x="1487987" y="4959043"/>
                  </a:moveTo>
                  <a:lnTo>
                    <a:pt x="1451484" y="4971335"/>
                  </a:lnTo>
                  <a:lnTo>
                    <a:pt x="1422586" y="4996806"/>
                  </a:lnTo>
                  <a:lnTo>
                    <a:pt x="1406276" y="5030227"/>
                  </a:lnTo>
                  <a:lnTo>
                    <a:pt x="1403694" y="5067330"/>
                  </a:lnTo>
                  <a:lnTo>
                    <a:pt x="1415977" y="5103844"/>
                  </a:lnTo>
                  <a:lnTo>
                    <a:pt x="1441456" y="5132717"/>
                  </a:lnTo>
                  <a:lnTo>
                    <a:pt x="1474876" y="5149023"/>
                  </a:lnTo>
                  <a:lnTo>
                    <a:pt x="1511979" y="5151614"/>
                  </a:lnTo>
                  <a:lnTo>
                    <a:pt x="1548507" y="5139340"/>
                  </a:lnTo>
                  <a:lnTo>
                    <a:pt x="1577384" y="5113856"/>
                  </a:lnTo>
                  <a:lnTo>
                    <a:pt x="1593696" y="5080433"/>
                  </a:lnTo>
                  <a:lnTo>
                    <a:pt x="1596290" y="5043328"/>
                  </a:lnTo>
                  <a:lnTo>
                    <a:pt x="1584014" y="5006800"/>
                  </a:lnTo>
                  <a:lnTo>
                    <a:pt x="1558519" y="4977927"/>
                  </a:lnTo>
                  <a:lnTo>
                    <a:pt x="1525088" y="4961625"/>
                  </a:lnTo>
                  <a:lnTo>
                    <a:pt x="1487987" y="4959043"/>
                  </a:lnTo>
                  <a:close/>
                </a:path>
                <a:path w="6132830" h="6344920">
                  <a:moveTo>
                    <a:pt x="1551209" y="4690684"/>
                  </a:moveTo>
                  <a:lnTo>
                    <a:pt x="1536798" y="4691182"/>
                  </a:lnTo>
                  <a:lnTo>
                    <a:pt x="1524156" y="4696957"/>
                  </a:lnTo>
                  <a:lnTo>
                    <a:pt x="1514614" y="4707053"/>
                  </a:lnTo>
                  <a:lnTo>
                    <a:pt x="1509503" y="4720515"/>
                  </a:lnTo>
                  <a:lnTo>
                    <a:pt x="1509997" y="4734902"/>
                  </a:lnTo>
                  <a:lnTo>
                    <a:pt x="1515771" y="4747537"/>
                  </a:lnTo>
                  <a:lnTo>
                    <a:pt x="1525867" y="4757087"/>
                  </a:lnTo>
                  <a:lnTo>
                    <a:pt x="1539324" y="4762221"/>
                  </a:lnTo>
                  <a:lnTo>
                    <a:pt x="1553704" y="4761705"/>
                  </a:lnTo>
                  <a:lnTo>
                    <a:pt x="1566339" y="4755924"/>
                  </a:lnTo>
                  <a:lnTo>
                    <a:pt x="1575889" y="4745834"/>
                  </a:lnTo>
                  <a:lnTo>
                    <a:pt x="1581009" y="4732389"/>
                  </a:lnTo>
                  <a:lnTo>
                    <a:pt x="1580507" y="4717988"/>
                  </a:lnTo>
                  <a:lnTo>
                    <a:pt x="1574728" y="4705352"/>
                  </a:lnTo>
                  <a:lnTo>
                    <a:pt x="1564640" y="4695809"/>
                  </a:lnTo>
                  <a:lnTo>
                    <a:pt x="1551209" y="4690684"/>
                  </a:lnTo>
                  <a:close/>
                </a:path>
                <a:path w="6132830" h="6344920">
                  <a:moveTo>
                    <a:pt x="1462118" y="5566984"/>
                  </a:moveTo>
                  <a:lnTo>
                    <a:pt x="1425621" y="5579264"/>
                  </a:lnTo>
                  <a:lnTo>
                    <a:pt x="1396717" y="5604761"/>
                  </a:lnTo>
                  <a:lnTo>
                    <a:pt x="1380404" y="5638189"/>
                  </a:lnTo>
                  <a:lnTo>
                    <a:pt x="1377820" y="5675293"/>
                  </a:lnTo>
                  <a:lnTo>
                    <a:pt x="1390104" y="5711815"/>
                  </a:lnTo>
                  <a:lnTo>
                    <a:pt x="1415579" y="5740693"/>
                  </a:lnTo>
                  <a:lnTo>
                    <a:pt x="1448991" y="5756997"/>
                  </a:lnTo>
                  <a:lnTo>
                    <a:pt x="1486084" y="5759582"/>
                  </a:lnTo>
                  <a:lnTo>
                    <a:pt x="1522602" y="5747301"/>
                  </a:lnTo>
                  <a:lnTo>
                    <a:pt x="1551493" y="5721818"/>
                  </a:lnTo>
                  <a:lnTo>
                    <a:pt x="1567808" y="5688392"/>
                  </a:lnTo>
                  <a:lnTo>
                    <a:pt x="1570399" y="5651290"/>
                  </a:lnTo>
                  <a:lnTo>
                    <a:pt x="1558120" y="5614781"/>
                  </a:lnTo>
                  <a:lnTo>
                    <a:pt x="1532637" y="5585886"/>
                  </a:lnTo>
                  <a:lnTo>
                    <a:pt x="1499213" y="5569572"/>
                  </a:lnTo>
                  <a:lnTo>
                    <a:pt x="1462118" y="5566984"/>
                  </a:lnTo>
                  <a:close/>
                </a:path>
                <a:path w="6132830" h="6344920">
                  <a:moveTo>
                    <a:pt x="1079224" y="4506529"/>
                  </a:moveTo>
                  <a:lnTo>
                    <a:pt x="1044043" y="4518571"/>
                  </a:lnTo>
                  <a:lnTo>
                    <a:pt x="1015183" y="4544071"/>
                  </a:lnTo>
                  <a:lnTo>
                    <a:pt x="998465" y="4578786"/>
                  </a:lnTo>
                  <a:lnTo>
                    <a:pt x="996427" y="4615922"/>
                  </a:lnTo>
                  <a:lnTo>
                    <a:pt x="1008466" y="4651110"/>
                  </a:lnTo>
                  <a:lnTo>
                    <a:pt x="1033978" y="4679983"/>
                  </a:lnTo>
                  <a:lnTo>
                    <a:pt x="1068683" y="4696688"/>
                  </a:lnTo>
                  <a:lnTo>
                    <a:pt x="1105826" y="4698720"/>
                  </a:lnTo>
                  <a:lnTo>
                    <a:pt x="1141023" y="4686679"/>
                  </a:lnTo>
                  <a:lnTo>
                    <a:pt x="1169891" y="4661166"/>
                  </a:lnTo>
                  <a:lnTo>
                    <a:pt x="1186603" y="4626456"/>
                  </a:lnTo>
                  <a:lnTo>
                    <a:pt x="1188631" y="4589319"/>
                  </a:lnTo>
                  <a:lnTo>
                    <a:pt x="1176581" y="4554128"/>
                  </a:lnTo>
                  <a:lnTo>
                    <a:pt x="1151064" y="4525254"/>
                  </a:lnTo>
                  <a:lnTo>
                    <a:pt x="1116355" y="4508553"/>
                  </a:lnTo>
                  <a:lnTo>
                    <a:pt x="1079224" y="4506529"/>
                  </a:lnTo>
                  <a:close/>
                </a:path>
                <a:path w="6132830" h="6344920">
                  <a:moveTo>
                    <a:pt x="1006666" y="4202553"/>
                  </a:moveTo>
                  <a:lnTo>
                    <a:pt x="971482" y="4214600"/>
                  </a:lnTo>
                  <a:lnTo>
                    <a:pt x="942620" y="4240111"/>
                  </a:lnTo>
                  <a:lnTo>
                    <a:pt x="925917" y="4274826"/>
                  </a:lnTo>
                  <a:lnTo>
                    <a:pt x="923881" y="4311960"/>
                  </a:lnTo>
                  <a:lnTo>
                    <a:pt x="935916" y="4347142"/>
                  </a:lnTo>
                  <a:lnTo>
                    <a:pt x="961426" y="4376002"/>
                  </a:lnTo>
                  <a:lnTo>
                    <a:pt x="996135" y="4392707"/>
                  </a:lnTo>
                  <a:lnTo>
                    <a:pt x="1033268" y="4394747"/>
                  </a:lnTo>
                  <a:lnTo>
                    <a:pt x="1068455" y="4382715"/>
                  </a:lnTo>
                  <a:lnTo>
                    <a:pt x="1097327" y="4357207"/>
                  </a:lnTo>
                  <a:lnTo>
                    <a:pt x="1114033" y="4322480"/>
                  </a:lnTo>
                  <a:lnTo>
                    <a:pt x="1116065" y="4285340"/>
                  </a:lnTo>
                  <a:lnTo>
                    <a:pt x="1104024" y="4250156"/>
                  </a:lnTo>
                  <a:lnTo>
                    <a:pt x="1078511" y="4221295"/>
                  </a:lnTo>
                  <a:lnTo>
                    <a:pt x="1043801" y="4204582"/>
                  </a:lnTo>
                  <a:lnTo>
                    <a:pt x="1006666" y="4202553"/>
                  </a:lnTo>
                  <a:close/>
                </a:path>
                <a:path w="6132830" h="6344920">
                  <a:moveTo>
                    <a:pt x="902914" y="4825256"/>
                  </a:moveTo>
                  <a:lnTo>
                    <a:pt x="888519" y="4825754"/>
                  </a:lnTo>
                  <a:lnTo>
                    <a:pt x="875877" y="4831529"/>
                  </a:lnTo>
                  <a:lnTo>
                    <a:pt x="866328" y="4841625"/>
                  </a:lnTo>
                  <a:lnTo>
                    <a:pt x="861209" y="4855087"/>
                  </a:lnTo>
                  <a:lnTo>
                    <a:pt x="861707" y="4869469"/>
                  </a:lnTo>
                  <a:lnTo>
                    <a:pt x="867482" y="4882109"/>
                  </a:lnTo>
                  <a:lnTo>
                    <a:pt x="877578" y="4891656"/>
                  </a:lnTo>
                  <a:lnTo>
                    <a:pt x="891040" y="4896761"/>
                  </a:lnTo>
                  <a:lnTo>
                    <a:pt x="905432" y="4896272"/>
                  </a:lnTo>
                  <a:lnTo>
                    <a:pt x="918066" y="4890496"/>
                  </a:lnTo>
                  <a:lnTo>
                    <a:pt x="927614" y="4880395"/>
                  </a:lnTo>
                  <a:lnTo>
                    <a:pt x="932746" y="4866930"/>
                  </a:lnTo>
                  <a:lnTo>
                    <a:pt x="932243" y="4852552"/>
                  </a:lnTo>
                  <a:lnTo>
                    <a:pt x="926461" y="4839920"/>
                  </a:lnTo>
                  <a:lnTo>
                    <a:pt x="916363" y="4830374"/>
                  </a:lnTo>
                  <a:lnTo>
                    <a:pt x="902914" y="4825256"/>
                  </a:lnTo>
                  <a:close/>
                </a:path>
                <a:path w="6132830" h="6344920">
                  <a:moveTo>
                    <a:pt x="406793" y="5418264"/>
                  </a:moveTo>
                  <a:lnTo>
                    <a:pt x="392414" y="5418763"/>
                  </a:lnTo>
                  <a:lnTo>
                    <a:pt x="379779" y="5424540"/>
                  </a:lnTo>
                  <a:lnTo>
                    <a:pt x="370229" y="5434642"/>
                  </a:lnTo>
                  <a:lnTo>
                    <a:pt x="365109" y="5448116"/>
                  </a:lnTo>
                  <a:lnTo>
                    <a:pt x="365625" y="5462486"/>
                  </a:lnTo>
                  <a:lnTo>
                    <a:pt x="371406" y="5475119"/>
                  </a:lnTo>
                  <a:lnTo>
                    <a:pt x="381496" y="5484664"/>
                  </a:lnTo>
                  <a:lnTo>
                    <a:pt x="394940" y="5489770"/>
                  </a:lnTo>
                  <a:lnTo>
                    <a:pt x="409319" y="5489271"/>
                  </a:lnTo>
                  <a:lnTo>
                    <a:pt x="421955" y="5483499"/>
                  </a:lnTo>
                  <a:lnTo>
                    <a:pt x="431505" y="5473409"/>
                  </a:lnTo>
                  <a:lnTo>
                    <a:pt x="436625" y="5459959"/>
                  </a:lnTo>
                  <a:lnTo>
                    <a:pt x="436121" y="5445569"/>
                  </a:lnTo>
                  <a:lnTo>
                    <a:pt x="430344" y="5432931"/>
                  </a:lnTo>
                  <a:lnTo>
                    <a:pt x="420250" y="5423383"/>
                  </a:lnTo>
                  <a:lnTo>
                    <a:pt x="406793" y="5418264"/>
                  </a:lnTo>
                  <a:close/>
                </a:path>
                <a:path w="6132830" h="6344920">
                  <a:moveTo>
                    <a:pt x="1000919" y="3342768"/>
                  </a:moveTo>
                  <a:lnTo>
                    <a:pt x="965733" y="3354807"/>
                  </a:lnTo>
                  <a:lnTo>
                    <a:pt x="936861" y="3380315"/>
                  </a:lnTo>
                  <a:lnTo>
                    <a:pt x="920157" y="3415034"/>
                  </a:lnTo>
                  <a:lnTo>
                    <a:pt x="918127" y="3452174"/>
                  </a:lnTo>
                  <a:lnTo>
                    <a:pt x="930169" y="3487364"/>
                  </a:lnTo>
                  <a:lnTo>
                    <a:pt x="955677" y="3516228"/>
                  </a:lnTo>
                  <a:lnTo>
                    <a:pt x="990392" y="3532941"/>
                  </a:lnTo>
                  <a:lnTo>
                    <a:pt x="1027528" y="3534969"/>
                  </a:lnTo>
                  <a:lnTo>
                    <a:pt x="1062717" y="3522923"/>
                  </a:lnTo>
                  <a:lnTo>
                    <a:pt x="1091589" y="3497411"/>
                  </a:lnTo>
                  <a:lnTo>
                    <a:pt x="1108290" y="3462710"/>
                  </a:lnTo>
                  <a:lnTo>
                    <a:pt x="1110313" y="3425575"/>
                  </a:lnTo>
                  <a:lnTo>
                    <a:pt x="1098264" y="3390385"/>
                  </a:lnTo>
                  <a:lnTo>
                    <a:pt x="1072752" y="3361520"/>
                  </a:lnTo>
                  <a:lnTo>
                    <a:pt x="1038049" y="3344804"/>
                  </a:lnTo>
                  <a:lnTo>
                    <a:pt x="1000919" y="3342768"/>
                  </a:lnTo>
                  <a:close/>
                </a:path>
                <a:path w="6132830" h="6344920">
                  <a:moveTo>
                    <a:pt x="159796" y="5995074"/>
                  </a:moveTo>
                  <a:lnTo>
                    <a:pt x="145412" y="5995588"/>
                  </a:lnTo>
                  <a:lnTo>
                    <a:pt x="132777" y="6001374"/>
                  </a:lnTo>
                  <a:lnTo>
                    <a:pt x="123230" y="6011468"/>
                  </a:lnTo>
                  <a:lnTo>
                    <a:pt x="118111" y="6024905"/>
                  </a:lnTo>
                  <a:lnTo>
                    <a:pt x="118614" y="6039281"/>
                  </a:lnTo>
                  <a:lnTo>
                    <a:pt x="124396" y="6051919"/>
                  </a:lnTo>
                  <a:lnTo>
                    <a:pt x="134494" y="6061468"/>
                  </a:lnTo>
                  <a:lnTo>
                    <a:pt x="147943" y="6066579"/>
                  </a:lnTo>
                  <a:lnTo>
                    <a:pt x="162325" y="6066093"/>
                  </a:lnTo>
                  <a:lnTo>
                    <a:pt x="174964" y="6060324"/>
                  </a:lnTo>
                  <a:lnTo>
                    <a:pt x="184511" y="6050230"/>
                  </a:lnTo>
                  <a:lnTo>
                    <a:pt x="189617" y="6036769"/>
                  </a:lnTo>
                  <a:lnTo>
                    <a:pt x="189132" y="6022382"/>
                  </a:lnTo>
                  <a:lnTo>
                    <a:pt x="183356" y="6009748"/>
                  </a:lnTo>
                  <a:lnTo>
                    <a:pt x="173256" y="6000201"/>
                  </a:lnTo>
                  <a:lnTo>
                    <a:pt x="159796" y="5995074"/>
                  </a:lnTo>
                  <a:close/>
                </a:path>
                <a:path w="6132830" h="6344920">
                  <a:moveTo>
                    <a:pt x="1800520" y="3043708"/>
                  </a:moveTo>
                  <a:lnTo>
                    <a:pt x="1764019" y="3055990"/>
                  </a:lnTo>
                  <a:lnTo>
                    <a:pt x="1735121" y="3081473"/>
                  </a:lnTo>
                  <a:lnTo>
                    <a:pt x="1718810" y="3114901"/>
                  </a:lnTo>
                  <a:lnTo>
                    <a:pt x="1716224" y="3152005"/>
                  </a:lnTo>
                  <a:lnTo>
                    <a:pt x="1728502" y="3188520"/>
                  </a:lnTo>
                  <a:lnTo>
                    <a:pt x="1753989" y="3217410"/>
                  </a:lnTo>
                  <a:lnTo>
                    <a:pt x="1787414" y="3233722"/>
                  </a:lnTo>
                  <a:lnTo>
                    <a:pt x="1824510" y="3236312"/>
                  </a:lnTo>
                  <a:lnTo>
                    <a:pt x="1861011" y="3224037"/>
                  </a:lnTo>
                  <a:lnTo>
                    <a:pt x="1889909" y="3198553"/>
                  </a:lnTo>
                  <a:lnTo>
                    <a:pt x="1906220" y="3165131"/>
                  </a:lnTo>
                  <a:lnTo>
                    <a:pt x="1908806" y="3128030"/>
                  </a:lnTo>
                  <a:lnTo>
                    <a:pt x="1896528" y="3091507"/>
                  </a:lnTo>
                  <a:lnTo>
                    <a:pt x="1871041" y="3062607"/>
                  </a:lnTo>
                  <a:lnTo>
                    <a:pt x="1837616" y="3046294"/>
                  </a:lnTo>
                  <a:lnTo>
                    <a:pt x="1800520" y="3043708"/>
                  </a:lnTo>
                  <a:close/>
                </a:path>
                <a:path w="6132830" h="6344920">
                  <a:moveTo>
                    <a:pt x="41705" y="5205202"/>
                  </a:moveTo>
                  <a:lnTo>
                    <a:pt x="27312" y="5205710"/>
                  </a:lnTo>
                  <a:lnTo>
                    <a:pt x="14676" y="5211491"/>
                  </a:lnTo>
                  <a:lnTo>
                    <a:pt x="5127" y="5221586"/>
                  </a:lnTo>
                  <a:lnTo>
                    <a:pt x="0" y="5235034"/>
                  </a:lnTo>
                  <a:lnTo>
                    <a:pt x="510" y="5249413"/>
                  </a:lnTo>
                  <a:lnTo>
                    <a:pt x="6289" y="5262049"/>
                  </a:lnTo>
                  <a:lnTo>
                    <a:pt x="16381" y="5271598"/>
                  </a:lnTo>
                  <a:lnTo>
                    <a:pt x="29831" y="5276718"/>
                  </a:lnTo>
                  <a:lnTo>
                    <a:pt x="44218" y="5276214"/>
                  </a:lnTo>
                  <a:lnTo>
                    <a:pt x="56852" y="5270437"/>
                  </a:lnTo>
                  <a:lnTo>
                    <a:pt x="66403" y="5260343"/>
                  </a:lnTo>
                  <a:lnTo>
                    <a:pt x="71537" y="5246887"/>
                  </a:lnTo>
                  <a:lnTo>
                    <a:pt x="71020" y="5232508"/>
                  </a:lnTo>
                  <a:lnTo>
                    <a:pt x="65240" y="5219872"/>
                  </a:lnTo>
                  <a:lnTo>
                    <a:pt x="55149" y="5210323"/>
                  </a:lnTo>
                  <a:lnTo>
                    <a:pt x="41705" y="5205202"/>
                  </a:lnTo>
                  <a:close/>
                </a:path>
                <a:path w="6132830" h="6344920">
                  <a:moveTo>
                    <a:pt x="313812" y="5018427"/>
                  </a:moveTo>
                  <a:lnTo>
                    <a:pt x="278624" y="5030469"/>
                  </a:lnTo>
                  <a:lnTo>
                    <a:pt x="249751" y="5055982"/>
                  </a:lnTo>
                  <a:lnTo>
                    <a:pt x="233047" y="5090691"/>
                  </a:lnTo>
                  <a:lnTo>
                    <a:pt x="231017" y="5127825"/>
                  </a:lnTo>
                  <a:lnTo>
                    <a:pt x="243059" y="5163015"/>
                  </a:lnTo>
                  <a:lnTo>
                    <a:pt x="268567" y="5191894"/>
                  </a:lnTo>
                  <a:lnTo>
                    <a:pt x="303296" y="5208589"/>
                  </a:lnTo>
                  <a:lnTo>
                    <a:pt x="340439" y="5210608"/>
                  </a:lnTo>
                  <a:lnTo>
                    <a:pt x="375627" y="5198558"/>
                  </a:lnTo>
                  <a:lnTo>
                    <a:pt x="404490" y="5173046"/>
                  </a:lnTo>
                  <a:lnTo>
                    <a:pt x="421192" y="5138345"/>
                  </a:lnTo>
                  <a:lnTo>
                    <a:pt x="423226" y="5101209"/>
                  </a:lnTo>
                  <a:lnTo>
                    <a:pt x="411185" y="5066020"/>
                  </a:lnTo>
                  <a:lnTo>
                    <a:pt x="385663" y="5037155"/>
                  </a:lnTo>
                  <a:lnTo>
                    <a:pt x="350948" y="5020455"/>
                  </a:lnTo>
                  <a:lnTo>
                    <a:pt x="313812" y="5018427"/>
                  </a:lnTo>
                  <a:close/>
                </a:path>
                <a:path w="6132830" h="6344920">
                  <a:moveTo>
                    <a:pt x="1645189" y="4202957"/>
                  </a:moveTo>
                  <a:lnTo>
                    <a:pt x="1608020" y="4203983"/>
                  </a:lnTo>
                  <a:lnTo>
                    <a:pt x="1572884" y="4219745"/>
                  </a:lnTo>
                  <a:lnTo>
                    <a:pt x="1546597" y="4247921"/>
                  </a:lnTo>
                  <a:lnTo>
                    <a:pt x="1533616" y="4282764"/>
                  </a:lnTo>
                  <a:lnTo>
                    <a:pt x="1534660" y="4319932"/>
                  </a:lnTo>
                  <a:lnTo>
                    <a:pt x="1550444" y="4355082"/>
                  </a:lnTo>
                  <a:lnTo>
                    <a:pt x="1578598" y="4381364"/>
                  </a:lnTo>
                  <a:lnTo>
                    <a:pt x="1613440" y="4394345"/>
                  </a:lnTo>
                  <a:lnTo>
                    <a:pt x="1650611" y="4393304"/>
                  </a:lnTo>
                  <a:lnTo>
                    <a:pt x="1685749" y="4377521"/>
                  </a:lnTo>
                  <a:lnTo>
                    <a:pt x="1712032" y="4349367"/>
                  </a:lnTo>
                  <a:lnTo>
                    <a:pt x="1725016" y="4314525"/>
                  </a:lnTo>
                  <a:lnTo>
                    <a:pt x="1723985" y="4277355"/>
                  </a:lnTo>
                  <a:lnTo>
                    <a:pt x="1708220" y="4242216"/>
                  </a:lnTo>
                  <a:lnTo>
                    <a:pt x="1680039" y="4215942"/>
                  </a:lnTo>
                  <a:lnTo>
                    <a:pt x="1645189" y="4202957"/>
                  </a:lnTo>
                  <a:close/>
                </a:path>
                <a:path w="6132830" h="6344920">
                  <a:moveTo>
                    <a:pt x="1519012" y="2352845"/>
                  </a:moveTo>
                  <a:lnTo>
                    <a:pt x="1483815" y="2364881"/>
                  </a:lnTo>
                  <a:lnTo>
                    <a:pt x="1454929" y="2390377"/>
                  </a:lnTo>
                  <a:lnTo>
                    <a:pt x="1438237" y="2425104"/>
                  </a:lnTo>
                  <a:lnTo>
                    <a:pt x="1436211" y="2462247"/>
                  </a:lnTo>
                  <a:lnTo>
                    <a:pt x="1448248" y="2497437"/>
                  </a:lnTo>
                  <a:lnTo>
                    <a:pt x="1473745" y="2526310"/>
                  </a:lnTo>
                  <a:lnTo>
                    <a:pt x="1508456" y="2543011"/>
                  </a:lnTo>
                  <a:lnTo>
                    <a:pt x="1545592" y="2545032"/>
                  </a:lnTo>
                  <a:lnTo>
                    <a:pt x="1580783" y="2532980"/>
                  </a:lnTo>
                  <a:lnTo>
                    <a:pt x="1609657" y="2507462"/>
                  </a:lnTo>
                  <a:lnTo>
                    <a:pt x="1626362" y="2472752"/>
                  </a:lnTo>
                  <a:lnTo>
                    <a:pt x="1628394" y="2435619"/>
                  </a:lnTo>
                  <a:lnTo>
                    <a:pt x="1616358" y="2400438"/>
                  </a:lnTo>
                  <a:lnTo>
                    <a:pt x="1590862" y="2371582"/>
                  </a:lnTo>
                  <a:lnTo>
                    <a:pt x="1556151" y="2354877"/>
                  </a:lnTo>
                  <a:lnTo>
                    <a:pt x="1519012" y="2352845"/>
                  </a:lnTo>
                  <a:close/>
                </a:path>
                <a:path w="6132830" h="6344920">
                  <a:moveTo>
                    <a:pt x="1744124" y="3389781"/>
                  </a:moveTo>
                  <a:lnTo>
                    <a:pt x="1729746" y="3390270"/>
                  </a:lnTo>
                  <a:lnTo>
                    <a:pt x="1717111" y="3396043"/>
                  </a:lnTo>
                  <a:lnTo>
                    <a:pt x="1707556" y="3406134"/>
                  </a:lnTo>
                  <a:lnTo>
                    <a:pt x="1702419" y="3419581"/>
                  </a:lnTo>
                  <a:lnTo>
                    <a:pt x="1702922" y="3433977"/>
                  </a:lnTo>
                  <a:lnTo>
                    <a:pt x="1708704" y="3446618"/>
                  </a:lnTo>
                  <a:lnTo>
                    <a:pt x="1718802" y="3456168"/>
                  </a:lnTo>
                  <a:lnTo>
                    <a:pt x="1732250" y="3461287"/>
                  </a:lnTo>
                  <a:lnTo>
                    <a:pt x="1746643" y="3460784"/>
                  </a:lnTo>
                  <a:lnTo>
                    <a:pt x="1759280" y="3455002"/>
                  </a:lnTo>
                  <a:lnTo>
                    <a:pt x="1768828" y="3444904"/>
                  </a:lnTo>
                  <a:lnTo>
                    <a:pt x="1773956" y="3431455"/>
                  </a:lnTo>
                  <a:lnTo>
                    <a:pt x="1773457" y="3417073"/>
                  </a:lnTo>
                  <a:lnTo>
                    <a:pt x="1767683" y="3404434"/>
                  </a:lnTo>
                  <a:lnTo>
                    <a:pt x="1757587" y="3394886"/>
                  </a:lnTo>
                  <a:lnTo>
                    <a:pt x="1744124" y="3389781"/>
                  </a:lnTo>
                  <a:close/>
                </a:path>
                <a:path w="6132830" h="6344920">
                  <a:moveTo>
                    <a:pt x="1463630" y="2985553"/>
                  </a:moveTo>
                  <a:lnTo>
                    <a:pt x="1449235" y="2986052"/>
                  </a:lnTo>
                  <a:lnTo>
                    <a:pt x="1436596" y="2991827"/>
                  </a:lnTo>
                  <a:lnTo>
                    <a:pt x="1427053" y="3001918"/>
                  </a:lnTo>
                  <a:lnTo>
                    <a:pt x="1421946" y="3015363"/>
                  </a:lnTo>
                  <a:lnTo>
                    <a:pt x="1422435" y="3029770"/>
                  </a:lnTo>
                  <a:lnTo>
                    <a:pt x="1428211" y="3042415"/>
                  </a:lnTo>
                  <a:lnTo>
                    <a:pt x="1438312" y="3051957"/>
                  </a:lnTo>
                  <a:lnTo>
                    <a:pt x="1451777" y="3057058"/>
                  </a:lnTo>
                  <a:lnTo>
                    <a:pt x="1466148" y="3056565"/>
                  </a:lnTo>
                  <a:lnTo>
                    <a:pt x="1478784" y="3050793"/>
                  </a:lnTo>
                  <a:lnTo>
                    <a:pt x="1488339" y="3040704"/>
                  </a:lnTo>
                  <a:lnTo>
                    <a:pt x="1493462" y="3027258"/>
                  </a:lnTo>
                  <a:lnTo>
                    <a:pt x="1492955" y="3012867"/>
                  </a:lnTo>
                  <a:lnTo>
                    <a:pt x="1487173" y="3000225"/>
                  </a:lnTo>
                  <a:lnTo>
                    <a:pt x="1477078" y="2990673"/>
                  </a:lnTo>
                  <a:lnTo>
                    <a:pt x="1463630" y="2985553"/>
                  </a:lnTo>
                  <a:close/>
                </a:path>
                <a:path w="6132830" h="6344920">
                  <a:moveTo>
                    <a:pt x="2314327" y="3260214"/>
                  </a:moveTo>
                  <a:lnTo>
                    <a:pt x="2299949" y="3260712"/>
                  </a:lnTo>
                  <a:lnTo>
                    <a:pt x="2287317" y="3266484"/>
                  </a:lnTo>
                  <a:lnTo>
                    <a:pt x="2277771" y="3276571"/>
                  </a:lnTo>
                  <a:lnTo>
                    <a:pt x="2272653" y="3290015"/>
                  </a:lnTo>
                  <a:lnTo>
                    <a:pt x="2273155" y="3304419"/>
                  </a:lnTo>
                  <a:lnTo>
                    <a:pt x="2278934" y="3317059"/>
                  </a:lnTo>
                  <a:lnTo>
                    <a:pt x="2289022" y="3326604"/>
                  </a:lnTo>
                  <a:lnTo>
                    <a:pt x="2302453" y="3331720"/>
                  </a:lnTo>
                  <a:lnTo>
                    <a:pt x="2316849" y="3331222"/>
                  </a:lnTo>
                  <a:lnTo>
                    <a:pt x="2329490" y="3325447"/>
                  </a:lnTo>
                  <a:lnTo>
                    <a:pt x="2339039" y="3315351"/>
                  </a:lnTo>
                  <a:lnTo>
                    <a:pt x="2344158" y="3301888"/>
                  </a:lnTo>
                  <a:lnTo>
                    <a:pt x="2343660" y="3287524"/>
                  </a:lnTo>
                  <a:lnTo>
                    <a:pt x="2337885" y="3274891"/>
                  </a:lnTo>
                  <a:lnTo>
                    <a:pt x="2327789" y="3265337"/>
                  </a:lnTo>
                  <a:lnTo>
                    <a:pt x="2314327" y="3260214"/>
                  </a:lnTo>
                  <a:close/>
                </a:path>
                <a:path w="6132830" h="6344920">
                  <a:moveTo>
                    <a:pt x="1080539" y="5566984"/>
                  </a:moveTo>
                  <a:lnTo>
                    <a:pt x="1044020" y="5579264"/>
                  </a:lnTo>
                  <a:lnTo>
                    <a:pt x="1015116" y="5604761"/>
                  </a:lnTo>
                  <a:lnTo>
                    <a:pt x="998802" y="5638189"/>
                  </a:lnTo>
                  <a:lnTo>
                    <a:pt x="996215" y="5675293"/>
                  </a:lnTo>
                  <a:lnTo>
                    <a:pt x="1008492" y="5711815"/>
                  </a:lnTo>
                  <a:lnTo>
                    <a:pt x="1033981" y="5740693"/>
                  </a:lnTo>
                  <a:lnTo>
                    <a:pt x="1067408" y="5756997"/>
                  </a:lnTo>
                  <a:lnTo>
                    <a:pt x="1104505" y="5759582"/>
                  </a:lnTo>
                  <a:lnTo>
                    <a:pt x="1141001" y="5747301"/>
                  </a:lnTo>
                  <a:lnTo>
                    <a:pt x="1169906" y="5721818"/>
                  </a:lnTo>
                  <a:lnTo>
                    <a:pt x="1186219" y="5688392"/>
                  </a:lnTo>
                  <a:lnTo>
                    <a:pt x="1188802" y="5651290"/>
                  </a:lnTo>
                  <a:lnTo>
                    <a:pt x="1176519" y="5614781"/>
                  </a:lnTo>
                  <a:lnTo>
                    <a:pt x="1151043" y="5585886"/>
                  </a:lnTo>
                  <a:lnTo>
                    <a:pt x="1117632" y="5569572"/>
                  </a:lnTo>
                  <a:lnTo>
                    <a:pt x="1080539" y="5566984"/>
                  </a:lnTo>
                  <a:close/>
                </a:path>
                <a:path w="6132830" h="6344920">
                  <a:moveTo>
                    <a:pt x="1283049" y="3895787"/>
                  </a:moveTo>
                  <a:lnTo>
                    <a:pt x="1268657" y="3896290"/>
                  </a:lnTo>
                  <a:lnTo>
                    <a:pt x="1256020" y="3902072"/>
                  </a:lnTo>
                  <a:lnTo>
                    <a:pt x="1246472" y="3912169"/>
                  </a:lnTo>
                  <a:lnTo>
                    <a:pt x="1241344" y="3925618"/>
                  </a:lnTo>
                  <a:lnTo>
                    <a:pt x="1241847" y="3939996"/>
                  </a:lnTo>
                  <a:lnTo>
                    <a:pt x="1247629" y="3952628"/>
                  </a:lnTo>
                  <a:lnTo>
                    <a:pt x="1257727" y="3962174"/>
                  </a:lnTo>
                  <a:lnTo>
                    <a:pt x="1271175" y="3967292"/>
                  </a:lnTo>
                  <a:lnTo>
                    <a:pt x="1285553" y="3966810"/>
                  </a:lnTo>
                  <a:lnTo>
                    <a:pt x="1298189" y="3961039"/>
                  </a:lnTo>
                  <a:lnTo>
                    <a:pt x="1307744" y="3950936"/>
                  </a:lnTo>
                  <a:lnTo>
                    <a:pt x="1312881" y="3937461"/>
                  </a:lnTo>
                  <a:lnTo>
                    <a:pt x="1312365" y="3923083"/>
                  </a:lnTo>
                  <a:lnTo>
                    <a:pt x="1306584" y="3910451"/>
                  </a:lnTo>
                  <a:lnTo>
                    <a:pt x="1296494" y="3900905"/>
                  </a:lnTo>
                  <a:lnTo>
                    <a:pt x="1283049" y="3895787"/>
                  </a:lnTo>
                  <a:close/>
                </a:path>
                <a:path w="6132830" h="6344920">
                  <a:moveTo>
                    <a:pt x="1418837" y="3497972"/>
                  </a:moveTo>
                  <a:lnTo>
                    <a:pt x="1381666" y="3499008"/>
                  </a:lnTo>
                  <a:lnTo>
                    <a:pt x="1346513" y="3514793"/>
                  </a:lnTo>
                  <a:lnTo>
                    <a:pt x="1320239" y="3542959"/>
                  </a:lnTo>
                  <a:lnTo>
                    <a:pt x="1307254" y="3577811"/>
                  </a:lnTo>
                  <a:lnTo>
                    <a:pt x="1308290" y="3614993"/>
                  </a:lnTo>
                  <a:lnTo>
                    <a:pt x="1324074" y="3650150"/>
                  </a:lnTo>
                  <a:lnTo>
                    <a:pt x="1352228" y="3676419"/>
                  </a:lnTo>
                  <a:lnTo>
                    <a:pt x="1387074" y="3689394"/>
                  </a:lnTo>
                  <a:lnTo>
                    <a:pt x="1424254" y="3688356"/>
                  </a:lnTo>
                  <a:lnTo>
                    <a:pt x="1459411" y="3672589"/>
                  </a:lnTo>
                  <a:lnTo>
                    <a:pt x="1485678" y="3644417"/>
                  </a:lnTo>
                  <a:lnTo>
                    <a:pt x="1498657" y="3609562"/>
                  </a:lnTo>
                  <a:lnTo>
                    <a:pt x="1497620" y="3572379"/>
                  </a:lnTo>
                  <a:lnTo>
                    <a:pt x="1481839" y="3537222"/>
                  </a:lnTo>
                  <a:lnTo>
                    <a:pt x="1453678" y="3510953"/>
                  </a:lnTo>
                  <a:lnTo>
                    <a:pt x="1418837" y="3497972"/>
                  </a:lnTo>
                  <a:close/>
                </a:path>
                <a:path w="6132830" h="6344920">
                  <a:moveTo>
                    <a:pt x="1708555" y="4839391"/>
                  </a:moveTo>
                  <a:lnTo>
                    <a:pt x="1694164" y="4839888"/>
                  </a:lnTo>
                  <a:lnTo>
                    <a:pt x="1681526" y="4845665"/>
                  </a:lnTo>
                  <a:lnTo>
                    <a:pt x="1671983" y="4855755"/>
                  </a:lnTo>
                  <a:lnTo>
                    <a:pt x="1666881" y="4869192"/>
                  </a:lnTo>
                  <a:lnTo>
                    <a:pt x="1667366" y="4883582"/>
                  </a:lnTo>
                  <a:lnTo>
                    <a:pt x="1673142" y="4896221"/>
                  </a:lnTo>
                  <a:lnTo>
                    <a:pt x="1683246" y="4905763"/>
                  </a:lnTo>
                  <a:lnTo>
                    <a:pt x="1696712" y="4910866"/>
                  </a:lnTo>
                  <a:lnTo>
                    <a:pt x="1711089" y="4910379"/>
                  </a:lnTo>
                  <a:lnTo>
                    <a:pt x="1723719" y="4904612"/>
                  </a:lnTo>
                  <a:lnTo>
                    <a:pt x="1733259" y="4894521"/>
                  </a:lnTo>
                  <a:lnTo>
                    <a:pt x="1738365" y="4881066"/>
                  </a:lnTo>
                  <a:lnTo>
                    <a:pt x="1737879" y="4866673"/>
                  </a:lnTo>
                  <a:lnTo>
                    <a:pt x="1732110" y="4854040"/>
                  </a:lnTo>
                  <a:lnTo>
                    <a:pt x="1722017" y="4844501"/>
                  </a:lnTo>
                  <a:lnTo>
                    <a:pt x="1708555" y="4839391"/>
                  </a:lnTo>
                  <a:close/>
                </a:path>
                <a:path w="6132830" h="6344920">
                  <a:moveTo>
                    <a:pt x="3921214" y="529782"/>
                  </a:moveTo>
                  <a:lnTo>
                    <a:pt x="3886519" y="543171"/>
                  </a:lnTo>
                  <a:lnTo>
                    <a:pt x="3858667" y="569783"/>
                  </a:lnTo>
                  <a:lnTo>
                    <a:pt x="3843307" y="605120"/>
                  </a:lnTo>
                  <a:lnTo>
                    <a:pt x="3842710" y="642303"/>
                  </a:lnTo>
                  <a:lnTo>
                    <a:pt x="3856099" y="676995"/>
                  </a:lnTo>
                  <a:lnTo>
                    <a:pt x="3882698" y="704858"/>
                  </a:lnTo>
                  <a:lnTo>
                    <a:pt x="3918026" y="720205"/>
                  </a:lnTo>
                  <a:lnTo>
                    <a:pt x="3955210" y="720800"/>
                  </a:lnTo>
                  <a:lnTo>
                    <a:pt x="3989907" y="707408"/>
                  </a:lnTo>
                  <a:lnTo>
                    <a:pt x="4017772" y="680796"/>
                  </a:lnTo>
                  <a:lnTo>
                    <a:pt x="4033133" y="645481"/>
                  </a:lnTo>
                  <a:lnTo>
                    <a:pt x="4033726" y="608298"/>
                  </a:lnTo>
                  <a:lnTo>
                    <a:pt x="4020327" y="573600"/>
                  </a:lnTo>
                  <a:lnTo>
                    <a:pt x="3993710" y="545742"/>
                  </a:lnTo>
                  <a:lnTo>
                    <a:pt x="3958396" y="530383"/>
                  </a:lnTo>
                  <a:lnTo>
                    <a:pt x="3921214" y="529782"/>
                  </a:lnTo>
                  <a:close/>
                </a:path>
                <a:path w="6132830" h="6344920">
                  <a:moveTo>
                    <a:pt x="3563237" y="1043828"/>
                  </a:moveTo>
                  <a:lnTo>
                    <a:pt x="3549343" y="1044213"/>
                  </a:lnTo>
                  <a:lnTo>
                    <a:pt x="3536195" y="1050104"/>
                  </a:lnTo>
                  <a:lnTo>
                    <a:pt x="3526384" y="1060623"/>
                  </a:lnTo>
                  <a:lnTo>
                    <a:pt x="3521538" y="1073645"/>
                  </a:lnTo>
                  <a:lnTo>
                    <a:pt x="3521923" y="1087543"/>
                  </a:lnTo>
                  <a:lnTo>
                    <a:pt x="3527808" y="1100688"/>
                  </a:lnTo>
                  <a:lnTo>
                    <a:pt x="3538340" y="1110487"/>
                  </a:lnTo>
                  <a:lnTo>
                    <a:pt x="3551359" y="1115328"/>
                  </a:lnTo>
                  <a:lnTo>
                    <a:pt x="3565243" y="1114941"/>
                  </a:lnTo>
                  <a:lnTo>
                    <a:pt x="3578372" y="1109055"/>
                  </a:lnTo>
                  <a:lnTo>
                    <a:pt x="3588198" y="1098532"/>
                  </a:lnTo>
                  <a:lnTo>
                    <a:pt x="3593050" y="1085515"/>
                  </a:lnTo>
                  <a:lnTo>
                    <a:pt x="3592667" y="1071632"/>
                  </a:lnTo>
                  <a:lnTo>
                    <a:pt x="3586791" y="1058512"/>
                  </a:lnTo>
                  <a:lnTo>
                    <a:pt x="3576258" y="1048683"/>
                  </a:lnTo>
                  <a:lnTo>
                    <a:pt x="3563237" y="1043828"/>
                  </a:lnTo>
                  <a:close/>
                </a:path>
                <a:path w="6132830" h="6344920">
                  <a:moveTo>
                    <a:pt x="3989094" y="1959834"/>
                  </a:moveTo>
                  <a:lnTo>
                    <a:pt x="3975206" y="1960225"/>
                  </a:lnTo>
                  <a:lnTo>
                    <a:pt x="3962078" y="1966128"/>
                  </a:lnTo>
                  <a:lnTo>
                    <a:pt x="3952261" y="1976647"/>
                  </a:lnTo>
                  <a:lnTo>
                    <a:pt x="3947411" y="1989667"/>
                  </a:lnTo>
                  <a:lnTo>
                    <a:pt x="3947795" y="2003558"/>
                  </a:lnTo>
                  <a:lnTo>
                    <a:pt x="3953680" y="2016692"/>
                  </a:lnTo>
                  <a:lnTo>
                    <a:pt x="3964214" y="2026507"/>
                  </a:lnTo>
                  <a:lnTo>
                    <a:pt x="3977238" y="2031358"/>
                  </a:lnTo>
                  <a:lnTo>
                    <a:pt x="3991132" y="2030965"/>
                  </a:lnTo>
                  <a:lnTo>
                    <a:pt x="4004275" y="2025048"/>
                  </a:lnTo>
                  <a:lnTo>
                    <a:pt x="4014074" y="2014533"/>
                  </a:lnTo>
                  <a:lnTo>
                    <a:pt x="4018914" y="2001521"/>
                  </a:lnTo>
                  <a:lnTo>
                    <a:pt x="4018523" y="1987640"/>
                  </a:lnTo>
                  <a:lnTo>
                    <a:pt x="4012631" y="1974515"/>
                  </a:lnTo>
                  <a:lnTo>
                    <a:pt x="4002113" y="1964687"/>
                  </a:lnTo>
                  <a:lnTo>
                    <a:pt x="3989094" y="1959834"/>
                  </a:lnTo>
                  <a:close/>
                </a:path>
                <a:path w="6132830" h="6344920">
                  <a:moveTo>
                    <a:pt x="3244400" y="1947028"/>
                  </a:moveTo>
                  <a:lnTo>
                    <a:pt x="3208526" y="1956840"/>
                  </a:lnTo>
                  <a:lnTo>
                    <a:pt x="3178953" y="1979383"/>
                  </a:lnTo>
                  <a:lnTo>
                    <a:pt x="3159631" y="2012703"/>
                  </a:lnTo>
                  <a:lnTo>
                    <a:pt x="3154752" y="2050927"/>
                  </a:lnTo>
                  <a:lnTo>
                    <a:pt x="3164567" y="2086802"/>
                  </a:lnTo>
                  <a:lnTo>
                    <a:pt x="3187118" y="2116376"/>
                  </a:lnTo>
                  <a:lnTo>
                    <a:pt x="3220446" y="2135694"/>
                  </a:lnTo>
                  <a:lnTo>
                    <a:pt x="3258655" y="2140573"/>
                  </a:lnTo>
                  <a:lnTo>
                    <a:pt x="3294529" y="2130758"/>
                  </a:lnTo>
                  <a:lnTo>
                    <a:pt x="3324106" y="2108207"/>
                  </a:lnTo>
                  <a:lnTo>
                    <a:pt x="3343426" y="2074879"/>
                  </a:lnTo>
                  <a:lnTo>
                    <a:pt x="3348293" y="2036670"/>
                  </a:lnTo>
                  <a:lnTo>
                    <a:pt x="3338472" y="2000796"/>
                  </a:lnTo>
                  <a:lnTo>
                    <a:pt x="3315928" y="1971218"/>
                  </a:lnTo>
                  <a:lnTo>
                    <a:pt x="3282622" y="1951898"/>
                  </a:lnTo>
                  <a:lnTo>
                    <a:pt x="3244400" y="1947028"/>
                  </a:lnTo>
                  <a:close/>
                </a:path>
                <a:path w="6132830" h="6344920">
                  <a:moveTo>
                    <a:pt x="3093917" y="2592538"/>
                  </a:moveTo>
                  <a:lnTo>
                    <a:pt x="3056739" y="2593574"/>
                  </a:lnTo>
                  <a:lnTo>
                    <a:pt x="3021593" y="2609355"/>
                  </a:lnTo>
                  <a:lnTo>
                    <a:pt x="2995311" y="2637508"/>
                  </a:lnTo>
                  <a:lnTo>
                    <a:pt x="2982328" y="2672354"/>
                  </a:lnTo>
                  <a:lnTo>
                    <a:pt x="2983362" y="2709534"/>
                  </a:lnTo>
                  <a:lnTo>
                    <a:pt x="2999133" y="2744691"/>
                  </a:lnTo>
                  <a:lnTo>
                    <a:pt x="3027312" y="2770960"/>
                  </a:lnTo>
                  <a:lnTo>
                    <a:pt x="3062163" y="2783942"/>
                  </a:lnTo>
                  <a:lnTo>
                    <a:pt x="3099338" y="2782909"/>
                  </a:lnTo>
                  <a:lnTo>
                    <a:pt x="3134490" y="2767130"/>
                  </a:lnTo>
                  <a:lnTo>
                    <a:pt x="3160770" y="2738963"/>
                  </a:lnTo>
                  <a:lnTo>
                    <a:pt x="3173748" y="2704111"/>
                  </a:lnTo>
                  <a:lnTo>
                    <a:pt x="3172713" y="2666934"/>
                  </a:lnTo>
                  <a:lnTo>
                    <a:pt x="3156950" y="2631794"/>
                  </a:lnTo>
                  <a:lnTo>
                    <a:pt x="3128773" y="2605520"/>
                  </a:lnTo>
                  <a:lnTo>
                    <a:pt x="3093917" y="2592538"/>
                  </a:lnTo>
                  <a:close/>
                </a:path>
                <a:path w="6132830" h="6344920">
                  <a:moveTo>
                    <a:pt x="3954089" y="1402789"/>
                  </a:moveTo>
                  <a:lnTo>
                    <a:pt x="3916904" y="1403824"/>
                  </a:lnTo>
                  <a:lnTo>
                    <a:pt x="3881756" y="1419590"/>
                  </a:lnTo>
                  <a:lnTo>
                    <a:pt x="3855491" y="1447762"/>
                  </a:lnTo>
                  <a:lnTo>
                    <a:pt x="3842516" y="1482617"/>
                  </a:lnTo>
                  <a:lnTo>
                    <a:pt x="3843551" y="1519800"/>
                  </a:lnTo>
                  <a:lnTo>
                    <a:pt x="3859317" y="1554957"/>
                  </a:lnTo>
                  <a:lnTo>
                    <a:pt x="3887488" y="1581226"/>
                  </a:lnTo>
                  <a:lnTo>
                    <a:pt x="3922343" y="1594201"/>
                  </a:lnTo>
                  <a:lnTo>
                    <a:pt x="3959527" y="1593164"/>
                  </a:lnTo>
                  <a:lnTo>
                    <a:pt x="3994684" y="1577396"/>
                  </a:lnTo>
                  <a:lnTo>
                    <a:pt x="4020958" y="1549225"/>
                  </a:lnTo>
                  <a:lnTo>
                    <a:pt x="4033940" y="1514370"/>
                  </a:lnTo>
                  <a:lnTo>
                    <a:pt x="4032904" y="1477186"/>
                  </a:lnTo>
                  <a:lnTo>
                    <a:pt x="4017123" y="1442029"/>
                  </a:lnTo>
                  <a:lnTo>
                    <a:pt x="3988948" y="1415764"/>
                  </a:lnTo>
                  <a:lnTo>
                    <a:pt x="3954089" y="1402789"/>
                  </a:lnTo>
                  <a:close/>
                </a:path>
                <a:path w="6132830" h="6344920">
                  <a:moveTo>
                    <a:pt x="3417297" y="1635336"/>
                  </a:moveTo>
                  <a:lnTo>
                    <a:pt x="3380121" y="1636369"/>
                  </a:lnTo>
                  <a:lnTo>
                    <a:pt x="3344976" y="1652148"/>
                  </a:lnTo>
                  <a:lnTo>
                    <a:pt x="3318694" y="1680320"/>
                  </a:lnTo>
                  <a:lnTo>
                    <a:pt x="3305710" y="1715175"/>
                  </a:lnTo>
                  <a:lnTo>
                    <a:pt x="3306745" y="1752358"/>
                  </a:lnTo>
                  <a:lnTo>
                    <a:pt x="3322516" y="1787516"/>
                  </a:lnTo>
                  <a:lnTo>
                    <a:pt x="3350682" y="1813784"/>
                  </a:lnTo>
                  <a:lnTo>
                    <a:pt x="3385531" y="1826755"/>
                  </a:lnTo>
                  <a:lnTo>
                    <a:pt x="3422707" y="1825709"/>
                  </a:lnTo>
                  <a:lnTo>
                    <a:pt x="3457852" y="1809923"/>
                  </a:lnTo>
                  <a:lnTo>
                    <a:pt x="3484138" y="1781771"/>
                  </a:lnTo>
                  <a:lnTo>
                    <a:pt x="3497126" y="1746928"/>
                  </a:lnTo>
                  <a:lnTo>
                    <a:pt x="3496092" y="1709748"/>
                  </a:lnTo>
                  <a:lnTo>
                    <a:pt x="3480312" y="1674587"/>
                  </a:lnTo>
                  <a:lnTo>
                    <a:pt x="3452147" y="1648318"/>
                  </a:lnTo>
                  <a:lnTo>
                    <a:pt x="3417297" y="1635336"/>
                  </a:lnTo>
                  <a:close/>
                </a:path>
                <a:path w="6132830" h="6344920">
                  <a:moveTo>
                    <a:pt x="3343978" y="1142975"/>
                  </a:moveTo>
                  <a:lnTo>
                    <a:pt x="3330085" y="1143355"/>
                  </a:lnTo>
                  <a:lnTo>
                    <a:pt x="3316956" y="1149242"/>
                  </a:lnTo>
                  <a:lnTo>
                    <a:pt x="3307139" y="1159765"/>
                  </a:lnTo>
                  <a:lnTo>
                    <a:pt x="3302290" y="1172792"/>
                  </a:lnTo>
                  <a:lnTo>
                    <a:pt x="3302678" y="1186685"/>
                  </a:lnTo>
                  <a:lnTo>
                    <a:pt x="3308569" y="1199806"/>
                  </a:lnTo>
                  <a:lnTo>
                    <a:pt x="3319102" y="1209622"/>
                  </a:lnTo>
                  <a:lnTo>
                    <a:pt x="3332123" y="1214478"/>
                  </a:lnTo>
                  <a:lnTo>
                    <a:pt x="3346008" y="1214101"/>
                  </a:lnTo>
                  <a:lnTo>
                    <a:pt x="3359133" y="1208214"/>
                  </a:lnTo>
                  <a:lnTo>
                    <a:pt x="3368950" y="1197695"/>
                  </a:lnTo>
                  <a:lnTo>
                    <a:pt x="3373799" y="1184673"/>
                  </a:lnTo>
                  <a:lnTo>
                    <a:pt x="3373411" y="1170775"/>
                  </a:lnTo>
                  <a:lnTo>
                    <a:pt x="3367520" y="1157629"/>
                  </a:lnTo>
                  <a:lnTo>
                    <a:pt x="3357000" y="1147825"/>
                  </a:lnTo>
                  <a:lnTo>
                    <a:pt x="3343978" y="1142975"/>
                  </a:lnTo>
                  <a:close/>
                </a:path>
                <a:path w="6132830" h="6344920">
                  <a:moveTo>
                    <a:pt x="5667180" y="298001"/>
                  </a:moveTo>
                  <a:lnTo>
                    <a:pt x="5630008" y="299043"/>
                  </a:lnTo>
                  <a:lnTo>
                    <a:pt x="5594855" y="314817"/>
                  </a:lnTo>
                  <a:lnTo>
                    <a:pt x="5568573" y="342983"/>
                  </a:lnTo>
                  <a:lnTo>
                    <a:pt x="5555592" y="377832"/>
                  </a:lnTo>
                  <a:lnTo>
                    <a:pt x="5556633" y="415008"/>
                  </a:lnTo>
                  <a:lnTo>
                    <a:pt x="5572416" y="450153"/>
                  </a:lnTo>
                  <a:lnTo>
                    <a:pt x="5600578" y="476423"/>
                  </a:lnTo>
                  <a:lnTo>
                    <a:pt x="5635420" y="489407"/>
                  </a:lnTo>
                  <a:lnTo>
                    <a:pt x="5672585" y="488380"/>
                  </a:lnTo>
                  <a:lnTo>
                    <a:pt x="5707721" y="472613"/>
                  </a:lnTo>
                  <a:lnTo>
                    <a:pt x="5734004" y="444434"/>
                  </a:lnTo>
                  <a:lnTo>
                    <a:pt x="5746988" y="409584"/>
                  </a:lnTo>
                  <a:lnTo>
                    <a:pt x="5745957" y="372409"/>
                  </a:lnTo>
                  <a:lnTo>
                    <a:pt x="5730192" y="337256"/>
                  </a:lnTo>
                  <a:lnTo>
                    <a:pt x="5702025" y="310977"/>
                  </a:lnTo>
                  <a:lnTo>
                    <a:pt x="5667180" y="298001"/>
                  </a:lnTo>
                  <a:close/>
                </a:path>
                <a:path w="6132830" h="6344920">
                  <a:moveTo>
                    <a:pt x="6030552" y="1000468"/>
                  </a:moveTo>
                  <a:lnTo>
                    <a:pt x="6016689" y="1001442"/>
                  </a:lnTo>
                  <a:lnTo>
                    <a:pt x="6004199" y="1007530"/>
                  </a:lnTo>
                  <a:lnTo>
                    <a:pt x="5994676" y="1018304"/>
                  </a:lnTo>
                  <a:lnTo>
                    <a:pt x="5990071" y="1031953"/>
                  </a:lnTo>
                  <a:lnTo>
                    <a:pt x="5991032" y="1045818"/>
                  </a:lnTo>
                  <a:lnTo>
                    <a:pt x="5997129" y="1058313"/>
                  </a:lnTo>
                  <a:lnTo>
                    <a:pt x="6007932" y="1067852"/>
                  </a:lnTo>
                  <a:lnTo>
                    <a:pt x="6021572" y="1072420"/>
                  </a:lnTo>
                  <a:lnTo>
                    <a:pt x="6035435" y="1071441"/>
                  </a:lnTo>
                  <a:lnTo>
                    <a:pt x="6047925" y="1065337"/>
                  </a:lnTo>
                  <a:lnTo>
                    <a:pt x="6057449" y="1054533"/>
                  </a:lnTo>
                  <a:lnTo>
                    <a:pt x="6062040" y="1040911"/>
                  </a:lnTo>
                  <a:lnTo>
                    <a:pt x="6061073" y="1027056"/>
                  </a:lnTo>
                  <a:lnTo>
                    <a:pt x="6054979" y="1014566"/>
                  </a:lnTo>
                  <a:lnTo>
                    <a:pt x="6044192" y="1005037"/>
                  </a:lnTo>
                  <a:lnTo>
                    <a:pt x="6030552" y="1000468"/>
                  </a:lnTo>
                  <a:close/>
                </a:path>
                <a:path w="6132830" h="6344920">
                  <a:moveTo>
                    <a:pt x="5315602" y="874611"/>
                  </a:moveTo>
                  <a:lnTo>
                    <a:pt x="5301741" y="875579"/>
                  </a:lnTo>
                  <a:lnTo>
                    <a:pt x="5289251" y="881673"/>
                  </a:lnTo>
                  <a:lnTo>
                    <a:pt x="5279724" y="892464"/>
                  </a:lnTo>
                  <a:lnTo>
                    <a:pt x="5275146" y="906111"/>
                  </a:lnTo>
                  <a:lnTo>
                    <a:pt x="5276115" y="919968"/>
                  </a:lnTo>
                  <a:lnTo>
                    <a:pt x="5282211" y="932443"/>
                  </a:lnTo>
                  <a:lnTo>
                    <a:pt x="5293011" y="941950"/>
                  </a:lnTo>
                  <a:lnTo>
                    <a:pt x="5306646" y="946555"/>
                  </a:lnTo>
                  <a:lnTo>
                    <a:pt x="5320500" y="945596"/>
                  </a:lnTo>
                  <a:lnTo>
                    <a:pt x="5332983" y="939506"/>
                  </a:lnTo>
                  <a:lnTo>
                    <a:pt x="5342507" y="928715"/>
                  </a:lnTo>
                  <a:lnTo>
                    <a:pt x="5347097" y="915061"/>
                  </a:lnTo>
                  <a:lnTo>
                    <a:pt x="5346134" y="901192"/>
                  </a:lnTo>
                  <a:lnTo>
                    <a:pt x="5340041" y="888705"/>
                  </a:lnTo>
                  <a:lnTo>
                    <a:pt x="5329240" y="879198"/>
                  </a:lnTo>
                  <a:lnTo>
                    <a:pt x="5315602" y="874611"/>
                  </a:lnTo>
                  <a:close/>
                </a:path>
                <a:path w="6132830" h="6344920">
                  <a:moveTo>
                    <a:pt x="5970274" y="246437"/>
                  </a:moveTo>
                  <a:lnTo>
                    <a:pt x="5955902" y="247343"/>
                  </a:lnTo>
                  <a:lnTo>
                    <a:pt x="5943019" y="253738"/>
                  </a:lnTo>
                  <a:lnTo>
                    <a:pt x="5933901" y="264222"/>
                  </a:lnTo>
                  <a:lnTo>
                    <a:pt x="5929375" y="277360"/>
                  </a:lnTo>
                  <a:lnTo>
                    <a:pt x="5930269" y="291718"/>
                  </a:lnTo>
                  <a:lnTo>
                    <a:pt x="5936682" y="304617"/>
                  </a:lnTo>
                  <a:lnTo>
                    <a:pt x="5947176" y="313736"/>
                  </a:lnTo>
                  <a:lnTo>
                    <a:pt x="5960318" y="318249"/>
                  </a:lnTo>
                  <a:lnTo>
                    <a:pt x="5974676" y="317330"/>
                  </a:lnTo>
                  <a:lnTo>
                    <a:pt x="5987566" y="310952"/>
                  </a:lnTo>
                  <a:lnTo>
                    <a:pt x="5996681" y="300479"/>
                  </a:lnTo>
                  <a:lnTo>
                    <a:pt x="6001201" y="287337"/>
                  </a:lnTo>
                  <a:lnTo>
                    <a:pt x="6000309" y="272955"/>
                  </a:lnTo>
                  <a:lnTo>
                    <a:pt x="5993900" y="260072"/>
                  </a:lnTo>
                  <a:lnTo>
                    <a:pt x="5983414" y="250957"/>
                  </a:lnTo>
                  <a:lnTo>
                    <a:pt x="5970274" y="246437"/>
                  </a:lnTo>
                  <a:close/>
                </a:path>
                <a:path w="6132830" h="6344920">
                  <a:moveTo>
                    <a:pt x="4761160" y="903417"/>
                  </a:moveTo>
                  <a:lnTo>
                    <a:pt x="4725286" y="913232"/>
                  </a:lnTo>
                  <a:lnTo>
                    <a:pt x="4695713" y="935783"/>
                  </a:lnTo>
                  <a:lnTo>
                    <a:pt x="4676391" y="969111"/>
                  </a:lnTo>
                  <a:lnTo>
                    <a:pt x="4671512" y="1007325"/>
                  </a:lnTo>
                  <a:lnTo>
                    <a:pt x="4681329" y="1043190"/>
                  </a:lnTo>
                  <a:lnTo>
                    <a:pt x="4703887" y="1072761"/>
                  </a:lnTo>
                  <a:lnTo>
                    <a:pt x="4737227" y="1092092"/>
                  </a:lnTo>
                  <a:lnTo>
                    <a:pt x="4775441" y="1096962"/>
                  </a:lnTo>
                  <a:lnTo>
                    <a:pt x="4811315" y="1087150"/>
                  </a:lnTo>
                  <a:lnTo>
                    <a:pt x="4840893" y="1064607"/>
                  </a:lnTo>
                  <a:lnTo>
                    <a:pt x="4860218" y="1031287"/>
                  </a:lnTo>
                  <a:lnTo>
                    <a:pt x="4865079" y="993061"/>
                  </a:lnTo>
                  <a:lnTo>
                    <a:pt x="4855256" y="957188"/>
                  </a:lnTo>
                  <a:lnTo>
                    <a:pt x="4832705" y="927617"/>
                  </a:lnTo>
                  <a:lnTo>
                    <a:pt x="4799382" y="908296"/>
                  </a:lnTo>
                  <a:lnTo>
                    <a:pt x="4761160" y="903417"/>
                  </a:lnTo>
                  <a:close/>
                </a:path>
                <a:path w="6132830" h="6344920">
                  <a:moveTo>
                    <a:pt x="4962843" y="0"/>
                  </a:moveTo>
                  <a:lnTo>
                    <a:pt x="4948465" y="502"/>
                  </a:lnTo>
                  <a:lnTo>
                    <a:pt x="4935832" y="6285"/>
                  </a:lnTo>
                  <a:lnTo>
                    <a:pt x="4926283" y="16382"/>
                  </a:lnTo>
                  <a:lnTo>
                    <a:pt x="4921159" y="29831"/>
                  </a:lnTo>
                  <a:lnTo>
                    <a:pt x="4921663" y="44224"/>
                  </a:lnTo>
                  <a:lnTo>
                    <a:pt x="4927440" y="56860"/>
                  </a:lnTo>
                  <a:lnTo>
                    <a:pt x="4937534" y="66409"/>
                  </a:lnTo>
                  <a:lnTo>
                    <a:pt x="4950990" y="71537"/>
                  </a:lnTo>
                  <a:lnTo>
                    <a:pt x="4965372" y="71020"/>
                  </a:lnTo>
                  <a:lnTo>
                    <a:pt x="4978013" y="65240"/>
                  </a:lnTo>
                  <a:lnTo>
                    <a:pt x="4987563" y="55149"/>
                  </a:lnTo>
                  <a:lnTo>
                    <a:pt x="4992675" y="41705"/>
                  </a:lnTo>
                  <a:lnTo>
                    <a:pt x="4992163" y="27323"/>
                  </a:lnTo>
                  <a:lnTo>
                    <a:pt x="4986390" y="14680"/>
                  </a:lnTo>
                  <a:lnTo>
                    <a:pt x="4976301" y="5123"/>
                  </a:lnTo>
                  <a:lnTo>
                    <a:pt x="4962843" y="0"/>
                  </a:lnTo>
                  <a:close/>
                </a:path>
                <a:path w="6132830" h="6344920">
                  <a:moveTo>
                    <a:pt x="5083265" y="740237"/>
                  </a:moveTo>
                  <a:lnTo>
                    <a:pt x="5068892" y="741139"/>
                  </a:lnTo>
                  <a:lnTo>
                    <a:pt x="5056002" y="747534"/>
                  </a:lnTo>
                  <a:lnTo>
                    <a:pt x="5046888" y="758021"/>
                  </a:lnTo>
                  <a:lnTo>
                    <a:pt x="5042367" y="771166"/>
                  </a:lnTo>
                  <a:lnTo>
                    <a:pt x="5043260" y="785536"/>
                  </a:lnTo>
                  <a:lnTo>
                    <a:pt x="5049668" y="798431"/>
                  </a:lnTo>
                  <a:lnTo>
                    <a:pt x="5060154" y="807546"/>
                  </a:lnTo>
                  <a:lnTo>
                    <a:pt x="5073295" y="812058"/>
                  </a:lnTo>
                  <a:lnTo>
                    <a:pt x="5087667" y="811148"/>
                  </a:lnTo>
                  <a:lnTo>
                    <a:pt x="5100548" y="804756"/>
                  </a:lnTo>
                  <a:lnTo>
                    <a:pt x="5109663" y="794276"/>
                  </a:lnTo>
                  <a:lnTo>
                    <a:pt x="5114189" y="781139"/>
                  </a:lnTo>
                  <a:lnTo>
                    <a:pt x="5113299" y="766772"/>
                  </a:lnTo>
                  <a:lnTo>
                    <a:pt x="5106895" y="753886"/>
                  </a:lnTo>
                  <a:lnTo>
                    <a:pt x="5096408" y="744763"/>
                  </a:lnTo>
                  <a:lnTo>
                    <a:pt x="5083265" y="740237"/>
                  </a:lnTo>
                  <a:close/>
                </a:path>
                <a:path w="6132830" h="6344920">
                  <a:moveTo>
                    <a:pt x="2169504" y="3740346"/>
                  </a:moveTo>
                  <a:lnTo>
                    <a:pt x="2155122" y="3740833"/>
                  </a:lnTo>
                  <a:lnTo>
                    <a:pt x="2142479" y="3746604"/>
                  </a:lnTo>
                  <a:lnTo>
                    <a:pt x="2132922" y="3756704"/>
                  </a:lnTo>
                  <a:lnTo>
                    <a:pt x="2127799" y="3770178"/>
                  </a:lnTo>
                  <a:lnTo>
                    <a:pt x="2128302" y="3784555"/>
                  </a:lnTo>
                  <a:lnTo>
                    <a:pt x="2134086" y="3797184"/>
                  </a:lnTo>
                  <a:lnTo>
                    <a:pt x="2144190" y="3806720"/>
                  </a:lnTo>
                  <a:lnTo>
                    <a:pt x="2157651" y="3811821"/>
                  </a:lnTo>
                  <a:lnTo>
                    <a:pt x="2172030" y="3811336"/>
                  </a:lnTo>
                  <a:lnTo>
                    <a:pt x="2184666" y="3805563"/>
                  </a:lnTo>
                  <a:lnTo>
                    <a:pt x="2194215" y="3795469"/>
                  </a:lnTo>
                  <a:lnTo>
                    <a:pt x="2199336" y="3782020"/>
                  </a:lnTo>
                  <a:lnTo>
                    <a:pt x="2198819" y="3767631"/>
                  </a:lnTo>
                  <a:lnTo>
                    <a:pt x="2193039" y="3754995"/>
                  </a:lnTo>
                  <a:lnTo>
                    <a:pt x="2182949" y="3745453"/>
                  </a:lnTo>
                  <a:lnTo>
                    <a:pt x="2169504" y="3740346"/>
                  </a:lnTo>
                  <a:close/>
                </a:path>
                <a:path w="6132830" h="6344920">
                  <a:moveTo>
                    <a:pt x="2424868" y="1882581"/>
                  </a:moveTo>
                  <a:lnTo>
                    <a:pt x="2410472" y="1883071"/>
                  </a:lnTo>
                  <a:lnTo>
                    <a:pt x="2397831" y="1888844"/>
                  </a:lnTo>
                  <a:lnTo>
                    <a:pt x="2388282" y="1898930"/>
                  </a:lnTo>
                  <a:lnTo>
                    <a:pt x="2383163" y="1912360"/>
                  </a:lnTo>
                  <a:lnTo>
                    <a:pt x="2383661" y="1926765"/>
                  </a:lnTo>
                  <a:lnTo>
                    <a:pt x="2389436" y="1939405"/>
                  </a:lnTo>
                  <a:lnTo>
                    <a:pt x="2399532" y="1948949"/>
                  </a:lnTo>
                  <a:lnTo>
                    <a:pt x="2412994" y="1954066"/>
                  </a:lnTo>
                  <a:lnTo>
                    <a:pt x="2427372" y="1953568"/>
                  </a:lnTo>
                  <a:lnTo>
                    <a:pt x="2440008" y="1947796"/>
                  </a:lnTo>
                  <a:lnTo>
                    <a:pt x="2449563" y="1937709"/>
                  </a:lnTo>
                  <a:lnTo>
                    <a:pt x="2454700" y="1924266"/>
                  </a:lnTo>
                  <a:lnTo>
                    <a:pt x="2454183" y="1909883"/>
                  </a:lnTo>
                  <a:lnTo>
                    <a:pt x="2448403" y="1897243"/>
                  </a:lnTo>
                  <a:lnTo>
                    <a:pt x="2438313" y="1887692"/>
                  </a:lnTo>
                  <a:lnTo>
                    <a:pt x="2424868" y="1882581"/>
                  </a:lnTo>
                  <a:close/>
                </a:path>
                <a:path w="6132830" h="6344920">
                  <a:moveTo>
                    <a:pt x="2569501" y="2045302"/>
                  </a:moveTo>
                  <a:lnTo>
                    <a:pt x="2534804" y="2058687"/>
                  </a:lnTo>
                  <a:lnTo>
                    <a:pt x="2506939" y="2085287"/>
                  </a:lnTo>
                  <a:lnTo>
                    <a:pt x="2491595" y="2120619"/>
                  </a:lnTo>
                  <a:lnTo>
                    <a:pt x="2491005" y="2157811"/>
                  </a:lnTo>
                  <a:lnTo>
                    <a:pt x="2504397" y="2192509"/>
                  </a:lnTo>
                  <a:lnTo>
                    <a:pt x="2531001" y="2220361"/>
                  </a:lnTo>
                  <a:lnTo>
                    <a:pt x="2566315" y="2235722"/>
                  </a:lnTo>
                  <a:lnTo>
                    <a:pt x="2603497" y="2236318"/>
                  </a:lnTo>
                  <a:lnTo>
                    <a:pt x="2638192" y="2222925"/>
                  </a:lnTo>
                  <a:lnTo>
                    <a:pt x="2666044" y="2196320"/>
                  </a:lnTo>
                  <a:lnTo>
                    <a:pt x="2681405" y="2160997"/>
                  </a:lnTo>
                  <a:lnTo>
                    <a:pt x="2682002" y="2123813"/>
                  </a:lnTo>
                  <a:lnTo>
                    <a:pt x="2668612" y="2089117"/>
                  </a:lnTo>
                  <a:lnTo>
                    <a:pt x="2642013" y="2061256"/>
                  </a:lnTo>
                  <a:lnTo>
                    <a:pt x="2606685" y="2045903"/>
                  </a:lnTo>
                  <a:lnTo>
                    <a:pt x="2569501" y="2045302"/>
                  </a:lnTo>
                  <a:close/>
                </a:path>
                <a:path w="6132830" h="6344920">
                  <a:moveTo>
                    <a:pt x="2699396" y="1257713"/>
                  </a:moveTo>
                  <a:lnTo>
                    <a:pt x="2662224" y="1258747"/>
                  </a:lnTo>
                  <a:lnTo>
                    <a:pt x="2627071" y="1274505"/>
                  </a:lnTo>
                  <a:lnTo>
                    <a:pt x="2600801" y="1302689"/>
                  </a:lnTo>
                  <a:lnTo>
                    <a:pt x="2587824" y="1337546"/>
                  </a:lnTo>
                  <a:lnTo>
                    <a:pt x="2588861" y="1374723"/>
                  </a:lnTo>
                  <a:lnTo>
                    <a:pt x="2604632" y="1409862"/>
                  </a:lnTo>
                  <a:lnTo>
                    <a:pt x="2632799" y="1436138"/>
                  </a:lnTo>
                  <a:lnTo>
                    <a:pt x="2667643" y="1449126"/>
                  </a:lnTo>
                  <a:lnTo>
                    <a:pt x="2704816" y="1448099"/>
                  </a:lnTo>
                  <a:lnTo>
                    <a:pt x="2739968" y="1432333"/>
                  </a:lnTo>
                  <a:lnTo>
                    <a:pt x="2766237" y="1404149"/>
                  </a:lnTo>
                  <a:lnTo>
                    <a:pt x="2779220" y="1369292"/>
                  </a:lnTo>
                  <a:lnTo>
                    <a:pt x="2778186" y="1332115"/>
                  </a:lnTo>
                  <a:lnTo>
                    <a:pt x="2762408" y="1296976"/>
                  </a:lnTo>
                  <a:lnTo>
                    <a:pt x="2734241" y="1270692"/>
                  </a:lnTo>
                  <a:lnTo>
                    <a:pt x="2699396" y="1257713"/>
                  </a:lnTo>
                  <a:close/>
                </a:path>
                <a:path w="6132830" h="6344920">
                  <a:moveTo>
                    <a:pt x="2267619" y="4202957"/>
                  </a:moveTo>
                  <a:lnTo>
                    <a:pt x="2230439" y="4203983"/>
                  </a:lnTo>
                  <a:lnTo>
                    <a:pt x="2195294" y="4219745"/>
                  </a:lnTo>
                  <a:lnTo>
                    <a:pt x="2169013" y="4247921"/>
                  </a:lnTo>
                  <a:lnTo>
                    <a:pt x="2156032" y="4282764"/>
                  </a:lnTo>
                  <a:lnTo>
                    <a:pt x="2157067" y="4319932"/>
                  </a:lnTo>
                  <a:lnTo>
                    <a:pt x="2172834" y="4355082"/>
                  </a:lnTo>
                  <a:lnTo>
                    <a:pt x="2201017" y="4381364"/>
                  </a:lnTo>
                  <a:lnTo>
                    <a:pt x="2235875" y="4394345"/>
                  </a:lnTo>
                  <a:lnTo>
                    <a:pt x="2273052" y="4393304"/>
                  </a:lnTo>
                  <a:lnTo>
                    <a:pt x="2308191" y="4377521"/>
                  </a:lnTo>
                  <a:lnTo>
                    <a:pt x="2334478" y="4349367"/>
                  </a:lnTo>
                  <a:lnTo>
                    <a:pt x="2347462" y="4314525"/>
                  </a:lnTo>
                  <a:lnTo>
                    <a:pt x="2346428" y="4277355"/>
                  </a:lnTo>
                  <a:lnTo>
                    <a:pt x="2330662" y="4242216"/>
                  </a:lnTo>
                  <a:lnTo>
                    <a:pt x="2302478" y="4215942"/>
                  </a:lnTo>
                  <a:lnTo>
                    <a:pt x="2267619" y="4202957"/>
                  </a:lnTo>
                  <a:close/>
                </a:path>
                <a:path w="6132830" h="6344920">
                  <a:moveTo>
                    <a:pt x="2350609" y="3932037"/>
                  </a:moveTo>
                  <a:lnTo>
                    <a:pt x="2336204" y="3932553"/>
                  </a:lnTo>
                  <a:lnTo>
                    <a:pt x="2323564" y="3938334"/>
                  </a:lnTo>
                  <a:lnTo>
                    <a:pt x="2314019" y="3948424"/>
                  </a:lnTo>
                  <a:lnTo>
                    <a:pt x="2308903" y="3961868"/>
                  </a:lnTo>
                  <a:lnTo>
                    <a:pt x="2309402" y="3976246"/>
                  </a:lnTo>
                  <a:lnTo>
                    <a:pt x="2315176" y="3988878"/>
                  </a:lnTo>
                  <a:lnTo>
                    <a:pt x="2325272" y="3998424"/>
                  </a:lnTo>
                  <a:lnTo>
                    <a:pt x="2338735" y="4003543"/>
                  </a:lnTo>
                  <a:lnTo>
                    <a:pt x="2353112" y="4003044"/>
                  </a:lnTo>
                  <a:lnTo>
                    <a:pt x="2365744" y="3997270"/>
                  </a:lnTo>
                  <a:lnTo>
                    <a:pt x="2375290" y="3987178"/>
                  </a:lnTo>
                  <a:lnTo>
                    <a:pt x="2380409" y="3973721"/>
                  </a:lnTo>
                  <a:lnTo>
                    <a:pt x="2379911" y="3959342"/>
                  </a:lnTo>
                  <a:lnTo>
                    <a:pt x="2374139" y="3946707"/>
                  </a:lnTo>
                  <a:lnTo>
                    <a:pt x="2364053" y="3937157"/>
                  </a:lnTo>
                  <a:lnTo>
                    <a:pt x="2350609" y="3932037"/>
                  </a:lnTo>
                  <a:close/>
                </a:path>
                <a:path w="6132830" h="6344920">
                  <a:moveTo>
                    <a:pt x="2324289" y="2689551"/>
                  </a:moveTo>
                  <a:lnTo>
                    <a:pt x="2287112" y="2690587"/>
                  </a:lnTo>
                  <a:lnTo>
                    <a:pt x="2251973" y="2706367"/>
                  </a:lnTo>
                  <a:lnTo>
                    <a:pt x="2225690" y="2734537"/>
                  </a:lnTo>
                  <a:lnTo>
                    <a:pt x="2212706" y="2769386"/>
                  </a:lnTo>
                  <a:lnTo>
                    <a:pt x="2213737" y="2806560"/>
                  </a:lnTo>
                  <a:lnTo>
                    <a:pt x="2229502" y="2841704"/>
                  </a:lnTo>
                  <a:lnTo>
                    <a:pt x="2257686" y="2867986"/>
                  </a:lnTo>
                  <a:lnTo>
                    <a:pt x="2292545" y="2880969"/>
                  </a:lnTo>
                  <a:lnTo>
                    <a:pt x="2329724" y="2879935"/>
                  </a:lnTo>
                  <a:lnTo>
                    <a:pt x="2364870" y="2864164"/>
                  </a:lnTo>
                  <a:lnTo>
                    <a:pt x="2391135" y="2835984"/>
                  </a:lnTo>
                  <a:lnTo>
                    <a:pt x="2404112" y="2801134"/>
                  </a:lnTo>
                  <a:lnTo>
                    <a:pt x="2403083" y="2763959"/>
                  </a:lnTo>
                  <a:lnTo>
                    <a:pt x="2387330" y="2728806"/>
                  </a:lnTo>
                  <a:lnTo>
                    <a:pt x="2359146" y="2702533"/>
                  </a:lnTo>
                  <a:lnTo>
                    <a:pt x="2324289" y="2689551"/>
                  </a:lnTo>
                  <a:close/>
                </a:path>
                <a:path w="6132830" h="6344920">
                  <a:moveTo>
                    <a:pt x="2742010" y="2585397"/>
                  </a:moveTo>
                  <a:lnTo>
                    <a:pt x="2727615" y="2585900"/>
                  </a:lnTo>
                  <a:lnTo>
                    <a:pt x="2714977" y="2591678"/>
                  </a:lnTo>
                  <a:lnTo>
                    <a:pt x="2705437" y="2601767"/>
                  </a:lnTo>
                  <a:lnTo>
                    <a:pt x="2700336" y="2615197"/>
                  </a:lnTo>
                  <a:lnTo>
                    <a:pt x="2700821" y="2629593"/>
                  </a:lnTo>
                  <a:lnTo>
                    <a:pt x="2706598" y="2642234"/>
                  </a:lnTo>
                  <a:lnTo>
                    <a:pt x="2716701" y="2651784"/>
                  </a:lnTo>
                  <a:lnTo>
                    <a:pt x="2730168" y="2656903"/>
                  </a:lnTo>
                  <a:lnTo>
                    <a:pt x="2744532" y="2656405"/>
                  </a:lnTo>
                  <a:lnTo>
                    <a:pt x="2757166" y="2650633"/>
                  </a:lnTo>
                  <a:lnTo>
                    <a:pt x="2766719" y="2640547"/>
                  </a:lnTo>
                  <a:lnTo>
                    <a:pt x="2771842" y="2627103"/>
                  </a:lnTo>
                  <a:lnTo>
                    <a:pt x="2771339" y="2612694"/>
                  </a:lnTo>
                  <a:lnTo>
                    <a:pt x="2765557" y="2600046"/>
                  </a:lnTo>
                  <a:lnTo>
                    <a:pt x="2755459" y="2590500"/>
                  </a:lnTo>
                  <a:lnTo>
                    <a:pt x="2742010" y="2585397"/>
                  </a:lnTo>
                  <a:close/>
                </a:path>
                <a:path w="6132830" h="6344920">
                  <a:moveTo>
                    <a:pt x="2919286" y="1919921"/>
                  </a:moveTo>
                  <a:lnTo>
                    <a:pt x="2882110" y="1920949"/>
                  </a:lnTo>
                  <a:lnTo>
                    <a:pt x="2846970" y="1936715"/>
                  </a:lnTo>
                  <a:lnTo>
                    <a:pt x="2820686" y="1964895"/>
                  </a:lnTo>
                  <a:lnTo>
                    <a:pt x="2807707" y="1999745"/>
                  </a:lnTo>
                  <a:lnTo>
                    <a:pt x="2808742" y="2036920"/>
                  </a:lnTo>
                  <a:lnTo>
                    <a:pt x="2824500" y="2072073"/>
                  </a:lnTo>
                  <a:lnTo>
                    <a:pt x="2852684" y="2098343"/>
                  </a:lnTo>
                  <a:lnTo>
                    <a:pt x="2887542" y="2111324"/>
                  </a:lnTo>
                  <a:lnTo>
                    <a:pt x="2924722" y="2110296"/>
                  </a:lnTo>
                  <a:lnTo>
                    <a:pt x="2959867" y="2094543"/>
                  </a:lnTo>
                  <a:lnTo>
                    <a:pt x="2986135" y="2066359"/>
                  </a:lnTo>
                  <a:lnTo>
                    <a:pt x="2999118" y="2031500"/>
                  </a:lnTo>
                  <a:lnTo>
                    <a:pt x="2998090" y="1994321"/>
                  </a:lnTo>
                  <a:lnTo>
                    <a:pt x="2982328" y="1959175"/>
                  </a:lnTo>
                  <a:lnTo>
                    <a:pt x="2954144" y="1932906"/>
                  </a:lnTo>
                  <a:lnTo>
                    <a:pt x="2919286" y="1919921"/>
                  </a:lnTo>
                  <a:close/>
                </a:path>
                <a:path w="6132830" h="6344920">
                  <a:moveTo>
                    <a:pt x="2954622" y="2471662"/>
                  </a:moveTo>
                  <a:lnTo>
                    <a:pt x="2940240" y="2472165"/>
                  </a:lnTo>
                  <a:lnTo>
                    <a:pt x="2927600" y="2477948"/>
                  </a:lnTo>
                  <a:lnTo>
                    <a:pt x="2918053" y="2488045"/>
                  </a:lnTo>
                  <a:lnTo>
                    <a:pt x="2912947" y="2501494"/>
                  </a:lnTo>
                  <a:lnTo>
                    <a:pt x="2913433" y="2515881"/>
                  </a:lnTo>
                  <a:lnTo>
                    <a:pt x="2919208" y="2528515"/>
                  </a:lnTo>
                  <a:lnTo>
                    <a:pt x="2929308" y="2538066"/>
                  </a:lnTo>
                  <a:lnTo>
                    <a:pt x="2942769" y="2543200"/>
                  </a:lnTo>
                  <a:lnTo>
                    <a:pt x="2957148" y="2542695"/>
                  </a:lnTo>
                  <a:lnTo>
                    <a:pt x="2969783" y="2536918"/>
                  </a:lnTo>
                  <a:lnTo>
                    <a:pt x="2979333" y="2526824"/>
                  </a:lnTo>
                  <a:lnTo>
                    <a:pt x="2984453" y="2513368"/>
                  </a:lnTo>
                  <a:lnTo>
                    <a:pt x="2983937" y="2498975"/>
                  </a:lnTo>
                  <a:lnTo>
                    <a:pt x="2978156" y="2486339"/>
                  </a:lnTo>
                  <a:lnTo>
                    <a:pt x="2968066" y="2476790"/>
                  </a:lnTo>
                  <a:lnTo>
                    <a:pt x="2954622" y="2471662"/>
                  </a:lnTo>
                  <a:close/>
                </a:path>
                <a:path w="6132830" h="6344920">
                  <a:moveTo>
                    <a:pt x="2739891" y="2845807"/>
                  </a:moveTo>
                  <a:lnTo>
                    <a:pt x="2702716" y="2846844"/>
                  </a:lnTo>
                  <a:lnTo>
                    <a:pt x="2667562" y="2862624"/>
                  </a:lnTo>
                  <a:lnTo>
                    <a:pt x="2641295" y="2890790"/>
                  </a:lnTo>
                  <a:lnTo>
                    <a:pt x="2628316" y="2925638"/>
                  </a:lnTo>
                  <a:lnTo>
                    <a:pt x="2629353" y="2962811"/>
                  </a:lnTo>
                  <a:lnTo>
                    <a:pt x="2645134" y="2997950"/>
                  </a:lnTo>
                  <a:lnTo>
                    <a:pt x="2673296" y="3024228"/>
                  </a:lnTo>
                  <a:lnTo>
                    <a:pt x="2708141" y="3037221"/>
                  </a:lnTo>
                  <a:lnTo>
                    <a:pt x="2745316" y="3036196"/>
                  </a:lnTo>
                  <a:lnTo>
                    <a:pt x="2780470" y="3020421"/>
                  </a:lnTo>
                  <a:lnTo>
                    <a:pt x="2806739" y="2992246"/>
                  </a:lnTo>
                  <a:lnTo>
                    <a:pt x="2819720" y="2957386"/>
                  </a:lnTo>
                  <a:lnTo>
                    <a:pt x="2818683" y="2920201"/>
                  </a:lnTo>
                  <a:lnTo>
                    <a:pt x="2802898" y="2885053"/>
                  </a:lnTo>
                  <a:lnTo>
                    <a:pt x="2774736" y="2858786"/>
                  </a:lnTo>
                  <a:lnTo>
                    <a:pt x="2739891" y="2845807"/>
                  </a:lnTo>
                  <a:close/>
                </a:path>
                <a:path w="6132830" h="6344920">
                  <a:moveTo>
                    <a:pt x="2994260" y="442427"/>
                  </a:moveTo>
                  <a:lnTo>
                    <a:pt x="2957085" y="443454"/>
                  </a:lnTo>
                  <a:lnTo>
                    <a:pt x="2921931" y="459221"/>
                  </a:lnTo>
                  <a:lnTo>
                    <a:pt x="2895662" y="487405"/>
                  </a:lnTo>
                  <a:lnTo>
                    <a:pt x="2882680" y="522262"/>
                  </a:lnTo>
                  <a:lnTo>
                    <a:pt x="2883714" y="559439"/>
                  </a:lnTo>
                  <a:lnTo>
                    <a:pt x="2899492" y="594578"/>
                  </a:lnTo>
                  <a:lnTo>
                    <a:pt x="2927659" y="620852"/>
                  </a:lnTo>
                  <a:lnTo>
                    <a:pt x="2962501" y="633838"/>
                  </a:lnTo>
                  <a:lnTo>
                    <a:pt x="2999667" y="632811"/>
                  </a:lnTo>
                  <a:lnTo>
                    <a:pt x="3034808" y="617049"/>
                  </a:lnTo>
                  <a:lnTo>
                    <a:pt x="3061090" y="588865"/>
                  </a:lnTo>
                  <a:lnTo>
                    <a:pt x="3074073" y="554006"/>
                  </a:lnTo>
                  <a:lnTo>
                    <a:pt x="3073039" y="516827"/>
                  </a:lnTo>
                  <a:lnTo>
                    <a:pt x="3057268" y="481681"/>
                  </a:lnTo>
                  <a:lnTo>
                    <a:pt x="3029105" y="455412"/>
                  </a:lnTo>
                  <a:lnTo>
                    <a:pt x="2994260" y="442427"/>
                  </a:lnTo>
                  <a:close/>
                </a:path>
                <a:path w="6132830" h="6344920">
                  <a:moveTo>
                    <a:pt x="2705760" y="1695299"/>
                  </a:moveTo>
                  <a:lnTo>
                    <a:pt x="2691378" y="1695797"/>
                  </a:lnTo>
                  <a:lnTo>
                    <a:pt x="2678737" y="1701572"/>
                  </a:lnTo>
                  <a:lnTo>
                    <a:pt x="2669187" y="1711668"/>
                  </a:lnTo>
                  <a:lnTo>
                    <a:pt x="2664075" y="1725130"/>
                  </a:lnTo>
                  <a:lnTo>
                    <a:pt x="2664569" y="1739508"/>
                  </a:lnTo>
                  <a:lnTo>
                    <a:pt x="2670350" y="1752142"/>
                  </a:lnTo>
                  <a:lnTo>
                    <a:pt x="2680446" y="1761695"/>
                  </a:lnTo>
                  <a:lnTo>
                    <a:pt x="2693886" y="1766825"/>
                  </a:lnTo>
                  <a:lnTo>
                    <a:pt x="2708281" y="1766315"/>
                  </a:lnTo>
                  <a:lnTo>
                    <a:pt x="2720919" y="1760534"/>
                  </a:lnTo>
                  <a:lnTo>
                    <a:pt x="2730459" y="1750435"/>
                  </a:lnTo>
                  <a:lnTo>
                    <a:pt x="2735560" y="1736973"/>
                  </a:lnTo>
                  <a:lnTo>
                    <a:pt x="2735080" y="1722582"/>
                  </a:lnTo>
                  <a:lnTo>
                    <a:pt x="2729314" y="1709944"/>
                  </a:lnTo>
                  <a:lnTo>
                    <a:pt x="2719222" y="1700401"/>
                  </a:lnTo>
                  <a:lnTo>
                    <a:pt x="2705760" y="1695299"/>
                  </a:lnTo>
                  <a:close/>
                </a:path>
                <a:path w="6132830" h="6344920">
                  <a:moveTo>
                    <a:pt x="2707310" y="3191871"/>
                  </a:moveTo>
                  <a:lnTo>
                    <a:pt x="2692917" y="3192371"/>
                  </a:lnTo>
                  <a:lnTo>
                    <a:pt x="2680283" y="3198148"/>
                  </a:lnTo>
                  <a:lnTo>
                    <a:pt x="2670741" y="3208245"/>
                  </a:lnTo>
                  <a:lnTo>
                    <a:pt x="2665625" y="3221702"/>
                  </a:lnTo>
                  <a:lnTo>
                    <a:pt x="2666128" y="3236098"/>
                  </a:lnTo>
                  <a:lnTo>
                    <a:pt x="2671906" y="3248737"/>
                  </a:lnTo>
                  <a:lnTo>
                    <a:pt x="2681995" y="3258280"/>
                  </a:lnTo>
                  <a:lnTo>
                    <a:pt x="2695425" y="3263387"/>
                  </a:lnTo>
                  <a:lnTo>
                    <a:pt x="2709822" y="3262887"/>
                  </a:lnTo>
                  <a:lnTo>
                    <a:pt x="2722466" y="3257118"/>
                  </a:lnTo>
                  <a:lnTo>
                    <a:pt x="2732016" y="3247025"/>
                  </a:lnTo>
                  <a:lnTo>
                    <a:pt x="2737131" y="3233555"/>
                  </a:lnTo>
                  <a:lnTo>
                    <a:pt x="2736637" y="3219176"/>
                  </a:lnTo>
                  <a:lnTo>
                    <a:pt x="2730863" y="3206541"/>
                  </a:lnTo>
                  <a:lnTo>
                    <a:pt x="2720767" y="3196991"/>
                  </a:lnTo>
                  <a:lnTo>
                    <a:pt x="2707310" y="3191871"/>
                  </a:lnTo>
                  <a:close/>
                </a:path>
                <a:path w="6132830" h="6344920">
                  <a:moveTo>
                    <a:pt x="884936" y="3688128"/>
                  </a:moveTo>
                  <a:lnTo>
                    <a:pt x="870554" y="3688628"/>
                  </a:lnTo>
                  <a:lnTo>
                    <a:pt x="857913" y="3694405"/>
                  </a:lnTo>
                  <a:lnTo>
                    <a:pt x="848363" y="3704502"/>
                  </a:lnTo>
                  <a:lnTo>
                    <a:pt x="843251" y="3717960"/>
                  </a:lnTo>
                  <a:lnTo>
                    <a:pt x="843754" y="3732339"/>
                  </a:lnTo>
                  <a:lnTo>
                    <a:pt x="849536" y="3744973"/>
                  </a:lnTo>
                  <a:lnTo>
                    <a:pt x="859634" y="3754520"/>
                  </a:lnTo>
                  <a:lnTo>
                    <a:pt x="873083" y="3759634"/>
                  </a:lnTo>
                  <a:lnTo>
                    <a:pt x="887462" y="3759135"/>
                  </a:lnTo>
                  <a:lnTo>
                    <a:pt x="900096" y="3753362"/>
                  </a:lnTo>
                  <a:lnTo>
                    <a:pt x="909643" y="3743269"/>
                  </a:lnTo>
                  <a:lnTo>
                    <a:pt x="914757" y="3729813"/>
                  </a:lnTo>
                  <a:lnTo>
                    <a:pt x="914263" y="3715442"/>
                  </a:lnTo>
                  <a:lnTo>
                    <a:pt x="908489" y="3702806"/>
                  </a:lnTo>
                  <a:lnTo>
                    <a:pt x="898393" y="3693251"/>
                  </a:lnTo>
                  <a:lnTo>
                    <a:pt x="884936" y="3688128"/>
                  </a:lnTo>
                  <a:close/>
                </a:path>
                <a:path w="6132830" h="6344920">
                  <a:moveTo>
                    <a:pt x="4497038" y="1640709"/>
                  </a:moveTo>
                  <a:lnTo>
                    <a:pt x="4482680" y="1641614"/>
                  </a:lnTo>
                  <a:lnTo>
                    <a:pt x="4469781" y="1648009"/>
                  </a:lnTo>
                  <a:lnTo>
                    <a:pt x="4460659" y="1658494"/>
                  </a:lnTo>
                  <a:lnTo>
                    <a:pt x="4456140" y="1671632"/>
                  </a:lnTo>
                  <a:lnTo>
                    <a:pt x="4457047" y="1685990"/>
                  </a:lnTo>
                  <a:lnTo>
                    <a:pt x="4463451" y="1698889"/>
                  </a:lnTo>
                  <a:lnTo>
                    <a:pt x="4473934" y="1708010"/>
                  </a:lnTo>
                  <a:lnTo>
                    <a:pt x="4487068" y="1712530"/>
                  </a:lnTo>
                  <a:lnTo>
                    <a:pt x="4501423" y="1711623"/>
                  </a:lnTo>
                  <a:lnTo>
                    <a:pt x="4514331" y="1705219"/>
                  </a:lnTo>
                  <a:lnTo>
                    <a:pt x="4523455" y="1694736"/>
                  </a:lnTo>
                  <a:lnTo>
                    <a:pt x="4527979" y="1681602"/>
                  </a:lnTo>
                  <a:lnTo>
                    <a:pt x="4527087" y="1667247"/>
                  </a:lnTo>
                  <a:lnTo>
                    <a:pt x="4520674" y="1654353"/>
                  </a:lnTo>
                  <a:lnTo>
                    <a:pt x="4510180" y="1645231"/>
                  </a:lnTo>
                  <a:lnTo>
                    <a:pt x="4497038" y="1640709"/>
                  </a:lnTo>
                  <a:close/>
                </a:path>
                <a:path w="6132830" h="6344920">
                  <a:moveTo>
                    <a:pt x="4368021" y="1160704"/>
                  </a:moveTo>
                  <a:lnTo>
                    <a:pt x="4330850" y="1161730"/>
                  </a:lnTo>
                  <a:lnTo>
                    <a:pt x="4295712" y="1177492"/>
                  </a:lnTo>
                  <a:lnTo>
                    <a:pt x="4269420" y="1205673"/>
                  </a:lnTo>
                  <a:lnTo>
                    <a:pt x="4256429" y="1240527"/>
                  </a:lnTo>
                  <a:lnTo>
                    <a:pt x="4257461" y="1277706"/>
                  </a:lnTo>
                  <a:lnTo>
                    <a:pt x="4273241" y="1312860"/>
                  </a:lnTo>
                  <a:lnTo>
                    <a:pt x="4301408" y="1339124"/>
                  </a:lnTo>
                  <a:lnTo>
                    <a:pt x="4336252" y="1352096"/>
                  </a:lnTo>
                  <a:lnTo>
                    <a:pt x="4373425" y="1351051"/>
                  </a:lnTo>
                  <a:lnTo>
                    <a:pt x="4408577" y="1335268"/>
                  </a:lnTo>
                  <a:lnTo>
                    <a:pt x="4434860" y="1307114"/>
                  </a:lnTo>
                  <a:lnTo>
                    <a:pt x="4447841" y="1272272"/>
                  </a:lnTo>
                  <a:lnTo>
                    <a:pt x="4446800" y="1235102"/>
                  </a:lnTo>
                  <a:lnTo>
                    <a:pt x="4431016" y="1199963"/>
                  </a:lnTo>
                  <a:lnTo>
                    <a:pt x="4402863" y="1173689"/>
                  </a:lnTo>
                  <a:lnTo>
                    <a:pt x="4368021" y="1160704"/>
                  </a:lnTo>
                  <a:close/>
                </a:path>
                <a:path w="6132830" h="6344920">
                  <a:moveTo>
                    <a:pt x="4420483" y="865159"/>
                  </a:moveTo>
                  <a:lnTo>
                    <a:pt x="4406626" y="866129"/>
                  </a:lnTo>
                  <a:lnTo>
                    <a:pt x="4394129" y="872225"/>
                  </a:lnTo>
                  <a:lnTo>
                    <a:pt x="4384589" y="883030"/>
                  </a:lnTo>
                  <a:lnTo>
                    <a:pt x="4380015" y="896673"/>
                  </a:lnTo>
                  <a:lnTo>
                    <a:pt x="4380981" y="910529"/>
                  </a:lnTo>
                  <a:lnTo>
                    <a:pt x="4387068" y="923008"/>
                  </a:lnTo>
                  <a:lnTo>
                    <a:pt x="4397855" y="932516"/>
                  </a:lnTo>
                  <a:lnTo>
                    <a:pt x="4411512" y="937115"/>
                  </a:lnTo>
                  <a:lnTo>
                    <a:pt x="4425380" y="936154"/>
                  </a:lnTo>
                  <a:lnTo>
                    <a:pt x="4437871" y="930065"/>
                  </a:lnTo>
                  <a:lnTo>
                    <a:pt x="4447393" y="919280"/>
                  </a:lnTo>
                  <a:lnTo>
                    <a:pt x="4451968" y="905622"/>
                  </a:lnTo>
                  <a:lnTo>
                    <a:pt x="4450994" y="891750"/>
                  </a:lnTo>
                  <a:lnTo>
                    <a:pt x="4444897" y="879256"/>
                  </a:lnTo>
                  <a:lnTo>
                    <a:pt x="4434105" y="869732"/>
                  </a:lnTo>
                  <a:lnTo>
                    <a:pt x="4420483" y="865159"/>
                  </a:lnTo>
                  <a:close/>
                </a:path>
                <a:path w="6132830" h="6344920">
                  <a:moveTo>
                    <a:pt x="4814272" y="1499814"/>
                  </a:moveTo>
                  <a:lnTo>
                    <a:pt x="4777093" y="1500840"/>
                  </a:lnTo>
                  <a:lnTo>
                    <a:pt x="4741928" y="1516603"/>
                  </a:lnTo>
                  <a:lnTo>
                    <a:pt x="4715658" y="1544781"/>
                  </a:lnTo>
                  <a:lnTo>
                    <a:pt x="4702684" y="1579629"/>
                  </a:lnTo>
                  <a:lnTo>
                    <a:pt x="4703727" y="1616798"/>
                  </a:lnTo>
                  <a:lnTo>
                    <a:pt x="4719510" y="1651939"/>
                  </a:lnTo>
                  <a:lnTo>
                    <a:pt x="4747676" y="1678221"/>
                  </a:lnTo>
                  <a:lnTo>
                    <a:pt x="4782525" y="1691206"/>
                  </a:lnTo>
                  <a:lnTo>
                    <a:pt x="4819701" y="1690174"/>
                  </a:lnTo>
                  <a:lnTo>
                    <a:pt x="4854846" y="1674409"/>
                  </a:lnTo>
                  <a:lnTo>
                    <a:pt x="4881120" y="1646239"/>
                  </a:lnTo>
                  <a:lnTo>
                    <a:pt x="4894102" y="1611390"/>
                  </a:lnTo>
                  <a:lnTo>
                    <a:pt x="4893066" y="1574217"/>
                  </a:lnTo>
                  <a:lnTo>
                    <a:pt x="4877286" y="1539073"/>
                  </a:lnTo>
                  <a:lnTo>
                    <a:pt x="4849118" y="1512799"/>
                  </a:lnTo>
                  <a:lnTo>
                    <a:pt x="4814272" y="1499814"/>
                  </a:lnTo>
                  <a:close/>
                </a:path>
                <a:path w="6132830" h="6344920">
                  <a:moveTo>
                    <a:pt x="4611232" y="430294"/>
                  </a:moveTo>
                  <a:lnTo>
                    <a:pt x="4596865" y="431201"/>
                  </a:lnTo>
                  <a:lnTo>
                    <a:pt x="4583969" y="437605"/>
                  </a:lnTo>
                  <a:lnTo>
                    <a:pt x="4574855" y="448088"/>
                  </a:lnTo>
                  <a:lnTo>
                    <a:pt x="4570343" y="461222"/>
                  </a:lnTo>
                  <a:lnTo>
                    <a:pt x="4571253" y="475577"/>
                  </a:lnTo>
                  <a:lnTo>
                    <a:pt x="4577645" y="488472"/>
                  </a:lnTo>
                  <a:lnTo>
                    <a:pt x="4588124" y="497597"/>
                  </a:lnTo>
                  <a:lnTo>
                    <a:pt x="4601262" y="502128"/>
                  </a:lnTo>
                  <a:lnTo>
                    <a:pt x="4615629" y="501241"/>
                  </a:lnTo>
                  <a:lnTo>
                    <a:pt x="4628514" y="494832"/>
                  </a:lnTo>
                  <a:lnTo>
                    <a:pt x="4637637" y="484346"/>
                  </a:lnTo>
                  <a:lnTo>
                    <a:pt x="4642164" y="471205"/>
                  </a:lnTo>
                  <a:lnTo>
                    <a:pt x="4641261" y="456834"/>
                  </a:lnTo>
                  <a:lnTo>
                    <a:pt x="4634857" y="443935"/>
                  </a:lnTo>
                  <a:lnTo>
                    <a:pt x="4624372" y="434813"/>
                  </a:lnTo>
                  <a:lnTo>
                    <a:pt x="4611232" y="430294"/>
                  </a:lnTo>
                  <a:close/>
                </a:path>
                <a:path w="6132830" h="6344920">
                  <a:moveTo>
                    <a:pt x="4227811" y="1674452"/>
                  </a:moveTo>
                  <a:lnTo>
                    <a:pt x="4213921" y="1674838"/>
                  </a:lnTo>
                  <a:lnTo>
                    <a:pt x="4200793" y="1680723"/>
                  </a:lnTo>
                  <a:lnTo>
                    <a:pt x="4190964" y="1691256"/>
                  </a:lnTo>
                  <a:lnTo>
                    <a:pt x="4186112" y="1704277"/>
                  </a:lnTo>
                  <a:lnTo>
                    <a:pt x="4186503" y="1718171"/>
                  </a:lnTo>
                  <a:lnTo>
                    <a:pt x="4192406" y="1731319"/>
                  </a:lnTo>
                  <a:lnTo>
                    <a:pt x="4202925" y="1741117"/>
                  </a:lnTo>
                  <a:lnTo>
                    <a:pt x="4215944" y="1745957"/>
                  </a:lnTo>
                  <a:lnTo>
                    <a:pt x="4229836" y="1745566"/>
                  </a:lnTo>
                  <a:lnTo>
                    <a:pt x="4242970" y="1739674"/>
                  </a:lnTo>
                  <a:lnTo>
                    <a:pt x="4252785" y="1729151"/>
                  </a:lnTo>
                  <a:lnTo>
                    <a:pt x="4257639" y="1716132"/>
                  </a:lnTo>
                  <a:lnTo>
                    <a:pt x="4257256" y="1702243"/>
                  </a:lnTo>
                  <a:lnTo>
                    <a:pt x="4251357" y="1689110"/>
                  </a:lnTo>
                  <a:lnTo>
                    <a:pt x="4240832" y="1679299"/>
                  </a:lnTo>
                  <a:lnTo>
                    <a:pt x="4227811" y="1674452"/>
                  </a:lnTo>
                  <a:close/>
                </a:path>
                <a:path w="6132830" h="6344920">
                  <a:moveTo>
                    <a:pt x="3810864" y="1710703"/>
                  </a:moveTo>
                  <a:lnTo>
                    <a:pt x="3796965" y="1711088"/>
                  </a:lnTo>
                  <a:lnTo>
                    <a:pt x="3783832" y="1716973"/>
                  </a:lnTo>
                  <a:lnTo>
                    <a:pt x="3774032" y="1727497"/>
                  </a:lnTo>
                  <a:lnTo>
                    <a:pt x="3769188" y="1740520"/>
                  </a:lnTo>
                  <a:lnTo>
                    <a:pt x="3769567" y="1754418"/>
                  </a:lnTo>
                  <a:lnTo>
                    <a:pt x="3775434" y="1767569"/>
                  </a:lnTo>
                  <a:lnTo>
                    <a:pt x="3785972" y="1777368"/>
                  </a:lnTo>
                  <a:lnTo>
                    <a:pt x="3798994" y="1782207"/>
                  </a:lnTo>
                  <a:lnTo>
                    <a:pt x="3812879" y="1781816"/>
                  </a:lnTo>
                  <a:lnTo>
                    <a:pt x="3826009" y="1775924"/>
                  </a:lnTo>
                  <a:lnTo>
                    <a:pt x="3835838" y="1765406"/>
                  </a:lnTo>
                  <a:lnTo>
                    <a:pt x="3840693" y="1752386"/>
                  </a:lnTo>
                  <a:lnTo>
                    <a:pt x="3840308" y="1738494"/>
                  </a:lnTo>
                  <a:lnTo>
                    <a:pt x="3834417" y="1725361"/>
                  </a:lnTo>
                  <a:lnTo>
                    <a:pt x="3823893" y="1715550"/>
                  </a:lnTo>
                  <a:lnTo>
                    <a:pt x="3810864" y="1710703"/>
                  </a:lnTo>
                  <a:close/>
                </a:path>
                <a:path w="6132830" h="6344920">
                  <a:moveTo>
                    <a:pt x="5869814" y="744661"/>
                  </a:moveTo>
                  <a:lnTo>
                    <a:pt x="5832634" y="745695"/>
                  </a:lnTo>
                  <a:lnTo>
                    <a:pt x="5797477" y="761474"/>
                  </a:lnTo>
                  <a:lnTo>
                    <a:pt x="5771195" y="789646"/>
                  </a:lnTo>
                  <a:lnTo>
                    <a:pt x="5758214" y="824501"/>
                  </a:lnTo>
                  <a:lnTo>
                    <a:pt x="5759255" y="861684"/>
                  </a:lnTo>
                  <a:lnTo>
                    <a:pt x="5775038" y="896841"/>
                  </a:lnTo>
                  <a:lnTo>
                    <a:pt x="5803191" y="923110"/>
                  </a:lnTo>
                  <a:lnTo>
                    <a:pt x="5838034" y="936093"/>
                  </a:lnTo>
                  <a:lnTo>
                    <a:pt x="5875213" y="935059"/>
                  </a:lnTo>
                  <a:lnTo>
                    <a:pt x="5910375" y="919280"/>
                  </a:lnTo>
                  <a:lnTo>
                    <a:pt x="5936635" y="891106"/>
                  </a:lnTo>
                  <a:lnTo>
                    <a:pt x="5949618" y="856246"/>
                  </a:lnTo>
                  <a:lnTo>
                    <a:pt x="5948589" y="819061"/>
                  </a:lnTo>
                  <a:lnTo>
                    <a:pt x="5932814" y="783913"/>
                  </a:lnTo>
                  <a:lnTo>
                    <a:pt x="5904660" y="757644"/>
                  </a:lnTo>
                  <a:lnTo>
                    <a:pt x="5869814" y="744661"/>
                  </a:lnTo>
                  <a:close/>
                </a:path>
                <a:path w="6132830" h="6344920">
                  <a:moveTo>
                    <a:pt x="5688622" y="1241338"/>
                  </a:moveTo>
                  <a:lnTo>
                    <a:pt x="5661991" y="1248625"/>
                  </a:lnTo>
                  <a:lnTo>
                    <a:pt x="5640034" y="1265374"/>
                  </a:lnTo>
                  <a:lnTo>
                    <a:pt x="5625682" y="1290128"/>
                  </a:lnTo>
                  <a:lnTo>
                    <a:pt x="5622066" y="1318506"/>
                  </a:lnTo>
                  <a:lnTo>
                    <a:pt x="5629360" y="1345144"/>
                  </a:lnTo>
                  <a:lnTo>
                    <a:pt x="5646105" y="1367114"/>
                  </a:lnTo>
                  <a:lnTo>
                    <a:pt x="5670843" y="1381486"/>
                  </a:lnTo>
                  <a:lnTo>
                    <a:pt x="5699223" y="1385089"/>
                  </a:lnTo>
                  <a:lnTo>
                    <a:pt x="5725866" y="1377793"/>
                  </a:lnTo>
                  <a:lnTo>
                    <a:pt x="5747833" y="1361045"/>
                  </a:lnTo>
                  <a:lnTo>
                    <a:pt x="5762191" y="1336294"/>
                  </a:lnTo>
                  <a:lnTo>
                    <a:pt x="5765811" y="1307913"/>
                  </a:lnTo>
                  <a:lnTo>
                    <a:pt x="5758520" y="1281273"/>
                  </a:lnTo>
                  <a:lnTo>
                    <a:pt x="5741767" y="1259312"/>
                  </a:lnTo>
                  <a:lnTo>
                    <a:pt x="5716998" y="1244967"/>
                  </a:lnTo>
                  <a:lnTo>
                    <a:pt x="5688622" y="1241338"/>
                  </a:lnTo>
                  <a:close/>
                </a:path>
                <a:path w="6132830" h="6344920">
                  <a:moveTo>
                    <a:pt x="6026046" y="1239511"/>
                  </a:moveTo>
                  <a:lnTo>
                    <a:pt x="5988275" y="1247135"/>
                  </a:lnTo>
                  <a:lnTo>
                    <a:pt x="5957440" y="1267926"/>
                  </a:lnTo>
                  <a:lnTo>
                    <a:pt x="5936654" y="1298762"/>
                  </a:lnTo>
                  <a:lnTo>
                    <a:pt x="5929034" y="1336524"/>
                  </a:lnTo>
                  <a:lnTo>
                    <a:pt x="5936654" y="1374300"/>
                  </a:lnTo>
                  <a:lnTo>
                    <a:pt x="5957440" y="1405135"/>
                  </a:lnTo>
                  <a:lnTo>
                    <a:pt x="5988275" y="1425918"/>
                  </a:lnTo>
                  <a:lnTo>
                    <a:pt x="6026046" y="1433537"/>
                  </a:lnTo>
                  <a:lnTo>
                    <a:pt x="6063808" y="1425918"/>
                  </a:lnTo>
                  <a:lnTo>
                    <a:pt x="6094645" y="1405135"/>
                  </a:lnTo>
                  <a:lnTo>
                    <a:pt x="6115436" y="1374300"/>
                  </a:lnTo>
                  <a:lnTo>
                    <a:pt x="6123059" y="1336524"/>
                  </a:lnTo>
                  <a:lnTo>
                    <a:pt x="6115436" y="1298762"/>
                  </a:lnTo>
                  <a:lnTo>
                    <a:pt x="6094645" y="1267926"/>
                  </a:lnTo>
                  <a:lnTo>
                    <a:pt x="6063808" y="1247135"/>
                  </a:lnTo>
                  <a:lnTo>
                    <a:pt x="6026046" y="1239511"/>
                  </a:lnTo>
                  <a:close/>
                </a:path>
                <a:path w="6132830" h="6344920">
                  <a:moveTo>
                    <a:pt x="6101831" y="502220"/>
                  </a:moveTo>
                  <a:lnTo>
                    <a:pt x="6087458" y="503126"/>
                  </a:lnTo>
                  <a:lnTo>
                    <a:pt x="6074569" y="509517"/>
                  </a:lnTo>
                  <a:lnTo>
                    <a:pt x="6065457" y="519997"/>
                  </a:lnTo>
                  <a:lnTo>
                    <a:pt x="6060946" y="533134"/>
                  </a:lnTo>
                  <a:lnTo>
                    <a:pt x="6061857" y="547501"/>
                  </a:lnTo>
                  <a:lnTo>
                    <a:pt x="6068249" y="560397"/>
                  </a:lnTo>
                  <a:lnTo>
                    <a:pt x="6078728" y="569514"/>
                  </a:lnTo>
                  <a:lnTo>
                    <a:pt x="6091866" y="574032"/>
                  </a:lnTo>
                  <a:lnTo>
                    <a:pt x="6106232" y="573134"/>
                  </a:lnTo>
                  <a:lnTo>
                    <a:pt x="6119122" y="566730"/>
                  </a:lnTo>
                  <a:lnTo>
                    <a:pt x="6128237" y="556247"/>
                  </a:lnTo>
                  <a:lnTo>
                    <a:pt x="6132757" y="543113"/>
                  </a:lnTo>
                  <a:lnTo>
                    <a:pt x="6131865" y="528758"/>
                  </a:lnTo>
                  <a:lnTo>
                    <a:pt x="6125461" y="515864"/>
                  </a:lnTo>
                  <a:lnTo>
                    <a:pt x="6114974" y="506742"/>
                  </a:lnTo>
                  <a:lnTo>
                    <a:pt x="6101831" y="502220"/>
                  </a:lnTo>
                  <a:close/>
                </a:path>
                <a:path w="6132830" h="6344920">
                  <a:moveTo>
                    <a:pt x="3834038" y="1045713"/>
                  </a:moveTo>
                  <a:lnTo>
                    <a:pt x="3798171" y="1055534"/>
                  </a:lnTo>
                  <a:lnTo>
                    <a:pt x="3768600" y="1078079"/>
                  </a:lnTo>
                  <a:lnTo>
                    <a:pt x="3749278" y="1111390"/>
                  </a:lnTo>
                  <a:lnTo>
                    <a:pt x="3744400" y="1149612"/>
                  </a:lnTo>
                  <a:lnTo>
                    <a:pt x="3754218" y="1185486"/>
                  </a:lnTo>
                  <a:lnTo>
                    <a:pt x="3776769" y="1215059"/>
                  </a:lnTo>
                  <a:lnTo>
                    <a:pt x="3810093" y="1234381"/>
                  </a:lnTo>
                  <a:lnTo>
                    <a:pt x="3848315" y="1239258"/>
                  </a:lnTo>
                  <a:lnTo>
                    <a:pt x="3884185" y="1229445"/>
                  </a:lnTo>
                  <a:lnTo>
                    <a:pt x="3913749" y="1206888"/>
                  </a:lnTo>
                  <a:lnTo>
                    <a:pt x="3933053" y="1173534"/>
                  </a:lnTo>
                  <a:lnTo>
                    <a:pt x="3937950" y="1135339"/>
                  </a:lnTo>
                  <a:lnTo>
                    <a:pt x="3928142" y="1099474"/>
                  </a:lnTo>
                  <a:lnTo>
                    <a:pt x="3905588" y="1069899"/>
                  </a:lnTo>
                  <a:lnTo>
                    <a:pt x="3872248" y="1050575"/>
                  </a:lnTo>
                  <a:lnTo>
                    <a:pt x="3834038" y="1045713"/>
                  </a:lnTo>
                  <a:close/>
                </a:path>
                <a:path w="6132830" h="6344920">
                  <a:moveTo>
                    <a:pt x="5150467" y="1473192"/>
                  </a:moveTo>
                  <a:lnTo>
                    <a:pt x="5136578" y="1473577"/>
                  </a:lnTo>
                  <a:lnTo>
                    <a:pt x="5123446" y="1479462"/>
                  </a:lnTo>
                  <a:lnTo>
                    <a:pt x="5113630" y="1489994"/>
                  </a:lnTo>
                  <a:lnTo>
                    <a:pt x="5108784" y="1503013"/>
                  </a:lnTo>
                  <a:lnTo>
                    <a:pt x="5109171" y="1516897"/>
                  </a:lnTo>
                  <a:lnTo>
                    <a:pt x="5115058" y="1530026"/>
                  </a:lnTo>
                  <a:lnTo>
                    <a:pt x="5125577" y="1539843"/>
                  </a:lnTo>
                  <a:lnTo>
                    <a:pt x="5138597" y="1544692"/>
                  </a:lnTo>
                  <a:lnTo>
                    <a:pt x="5152489" y="1544305"/>
                  </a:lnTo>
                  <a:lnTo>
                    <a:pt x="5165622" y="1538413"/>
                  </a:lnTo>
                  <a:lnTo>
                    <a:pt x="5175435" y="1527881"/>
                  </a:lnTo>
                  <a:lnTo>
                    <a:pt x="5180284" y="1514863"/>
                  </a:lnTo>
                  <a:lnTo>
                    <a:pt x="5179899" y="1500979"/>
                  </a:lnTo>
                  <a:lnTo>
                    <a:pt x="5174009" y="1487849"/>
                  </a:lnTo>
                  <a:lnTo>
                    <a:pt x="5163486" y="1478038"/>
                  </a:lnTo>
                  <a:lnTo>
                    <a:pt x="5150467" y="1473192"/>
                  </a:lnTo>
                  <a:close/>
                </a:path>
                <a:path w="6132830" h="6344920">
                  <a:moveTo>
                    <a:pt x="5288270" y="1160704"/>
                  </a:moveTo>
                  <a:lnTo>
                    <a:pt x="5251091" y="1161730"/>
                  </a:lnTo>
                  <a:lnTo>
                    <a:pt x="5215945" y="1177492"/>
                  </a:lnTo>
                  <a:lnTo>
                    <a:pt x="5189676" y="1205673"/>
                  </a:lnTo>
                  <a:lnTo>
                    <a:pt x="5176691" y="1240527"/>
                  </a:lnTo>
                  <a:lnTo>
                    <a:pt x="5177719" y="1277706"/>
                  </a:lnTo>
                  <a:lnTo>
                    <a:pt x="5193485" y="1312860"/>
                  </a:lnTo>
                  <a:lnTo>
                    <a:pt x="5221669" y="1339124"/>
                  </a:lnTo>
                  <a:lnTo>
                    <a:pt x="5256527" y="1352096"/>
                  </a:lnTo>
                  <a:lnTo>
                    <a:pt x="5293703" y="1351051"/>
                  </a:lnTo>
                  <a:lnTo>
                    <a:pt x="5328842" y="1335268"/>
                  </a:lnTo>
                  <a:lnTo>
                    <a:pt x="5355125" y="1307114"/>
                  </a:lnTo>
                  <a:lnTo>
                    <a:pt x="5368110" y="1272272"/>
                  </a:lnTo>
                  <a:lnTo>
                    <a:pt x="5367078" y="1235102"/>
                  </a:lnTo>
                  <a:lnTo>
                    <a:pt x="5351313" y="1199963"/>
                  </a:lnTo>
                  <a:lnTo>
                    <a:pt x="5323129" y="1173689"/>
                  </a:lnTo>
                  <a:lnTo>
                    <a:pt x="5288270" y="1160704"/>
                  </a:lnTo>
                  <a:close/>
                </a:path>
                <a:path w="6132830" h="6344920">
                  <a:moveTo>
                    <a:pt x="5512144" y="780967"/>
                  </a:moveTo>
                  <a:lnTo>
                    <a:pt x="5498281" y="781944"/>
                  </a:lnTo>
                  <a:lnTo>
                    <a:pt x="5485782" y="788042"/>
                  </a:lnTo>
                  <a:lnTo>
                    <a:pt x="5476241" y="798834"/>
                  </a:lnTo>
                  <a:lnTo>
                    <a:pt x="5471679" y="812465"/>
                  </a:lnTo>
                  <a:lnTo>
                    <a:pt x="5472652" y="826320"/>
                  </a:lnTo>
                  <a:lnTo>
                    <a:pt x="5478741" y="838808"/>
                  </a:lnTo>
                  <a:lnTo>
                    <a:pt x="5489529" y="848340"/>
                  </a:lnTo>
                  <a:lnTo>
                    <a:pt x="5503169" y="852933"/>
                  </a:lnTo>
                  <a:lnTo>
                    <a:pt x="5517032" y="851968"/>
                  </a:lnTo>
                  <a:lnTo>
                    <a:pt x="5529522" y="845875"/>
                  </a:lnTo>
                  <a:lnTo>
                    <a:pt x="5539046" y="835084"/>
                  </a:lnTo>
                  <a:lnTo>
                    <a:pt x="5543646" y="821427"/>
                  </a:lnTo>
                  <a:lnTo>
                    <a:pt x="5542676" y="807557"/>
                  </a:lnTo>
                  <a:lnTo>
                    <a:pt x="5536575" y="795064"/>
                  </a:lnTo>
                  <a:lnTo>
                    <a:pt x="5525779" y="785536"/>
                  </a:lnTo>
                  <a:lnTo>
                    <a:pt x="5512144" y="780967"/>
                  </a:lnTo>
                  <a:close/>
                </a:path>
                <a:path w="6132830" h="6344920">
                  <a:moveTo>
                    <a:pt x="796258" y="5429300"/>
                  </a:moveTo>
                  <a:lnTo>
                    <a:pt x="781862" y="5429812"/>
                  </a:lnTo>
                  <a:lnTo>
                    <a:pt x="769221" y="5435592"/>
                  </a:lnTo>
                  <a:lnTo>
                    <a:pt x="759672" y="5445681"/>
                  </a:lnTo>
                  <a:lnTo>
                    <a:pt x="754552" y="5459121"/>
                  </a:lnTo>
                  <a:lnTo>
                    <a:pt x="755051" y="5473509"/>
                  </a:lnTo>
                  <a:lnTo>
                    <a:pt x="760826" y="5486148"/>
                  </a:lnTo>
                  <a:lnTo>
                    <a:pt x="770922" y="5495687"/>
                  </a:lnTo>
                  <a:lnTo>
                    <a:pt x="784384" y="5500774"/>
                  </a:lnTo>
                  <a:lnTo>
                    <a:pt x="798762" y="5500294"/>
                  </a:lnTo>
                  <a:lnTo>
                    <a:pt x="811398" y="5494529"/>
                  </a:lnTo>
                  <a:lnTo>
                    <a:pt x="820953" y="5484436"/>
                  </a:lnTo>
                  <a:lnTo>
                    <a:pt x="826090" y="5470974"/>
                  </a:lnTo>
                  <a:lnTo>
                    <a:pt x="825573" y="5456597"/>
                  </a:lnTo>
                  <a:lnTo>
                    <a:pt x="819793" y="5443965"/>
                  </a:lnTo>
                  <a:lnTo>
                    <a:pt x="809702" y="5434419"/>
                  </a:lnTo>
                  <a:lnTo>
                    <a:pt x="796258" y="5429300"/>
                  </a:lnTo>
                  <a:close/>
                </a:path>
                <a:path w="6132830" h="6344920">
                  <a:moveTo>
                    <a:pt x="1283049" y="5890166"/>
                  </a:moveTo>
                  <a:lnTo>
                    <a:pt x="1268657" y="5890668"/>
                  </a:lnTo>
                  <a:lnTo>
                    <a:pt x="1256020" y="5896447"/>
                  </a:lnTo>
                  <a:lnTo>
                    <a:pt x="1246472" y="5906535"/>
                  </a:lnTo>
                  <a:lnTo>
                    <a:pt x="1241344" y="5919966"/>
                  </a:lnTo>
                  <a:lnTo>
                    <a:pt x="1241847" y="5934362"/>
                  </a:lnTo>
                  <a:lnTo>
                    <a:pt x="1247629" y="5947003"/>
                  </a:lnTo>
                  <a:lnTo>
                    <a:pt x="1257727" y="5956552"/>
                  </a:lnTo>
                  <a:lnTo>
                    <a:pt x="1271175" y="5961671"/>
                  </a:lnTo>
                  <a:lnTo>
                    <a:pt x="1285553" y="5961186"/>
                  </a:lnTo>
                  <a:lnTo>
                    <a:pt x="1298189" y="5955411"/>
                  </a:lnTo>
                  <a:lnTo>
                    <a:pt x="1307744" y="5945311"/>
                  </a:lnTo>
                  <a:lnTo>
                    <a:pt x="1312881" y="5931850"/>
                  </a:lnTo>
                  <a:lnTo>
                    <a:pt x="1312365" y="5917464"/>
                  </a:lnTo>
                  <a:lnTo>
                    <a:pt x="1306584" y="5904824"/>
                  </a:lnTo>
                  <a:lnTo>
                    <a:pt x="1296494" y="5895276"/>
                  </a:lnTo>
                  <a:lnTo>
                    <a:pt x="1283049" y="5890166"/>
                  </a:lnTo>
                  <a:close/>
                </a:path>
                <a:path w="6132830" h="6344920">
                  <a:moveTo>
                    <a:pt x="2008664" y="5566984"/>
                  </a:moveTo>
                  <a:lnTo>
                    <a:pt x="1972149" y="5579264"/>
                  </a:lnTo>
                  <a:lnTo>
                    <a:pt x="1943259" y="5604761"/>
                  </a:lnTo>
                  <a:lnTo>
                    <a:pt x="1926947" y="5638189"/>
                  </a:lnTo>
                  <a:lnTo>
                    <a:pt x="1924357" y="5675293"/>
                  </a:lnTo>
                  <a:lnTo>
                    <a:pt x="1936632" y="5711815"/>
                  </a:lnTo>
                  <a:lnTo>
                    <a:pt x="1962115" y="5740693"/>
                  </a:lnTo>
                  <a:lnTo>
                    <a:pt x="1995542" y="5756997"/>
                  </a:lnTo>
                  <a:lnTo>
                    <a:pt x="2032647" y="5759582"/>
                  </a:lnTo>
                  <a:lnTo>
                    <a:pt x="2069162" y="5747301"/>
                  </a:lnTo>
                  <a:lnTo>
                    <a:pt x="2098053" y="5721818"/>
                  </a:lnTo>
                  <a:lnTo>
                    <a:pt x="2114367" y="5688392"/>
                  </a:lnTo>
                  <a:lnTo>
                    <a:pt x="2116958" y="5651290"/>
                  </a:lnTo>
                  <a:lnTo>
                    <a:pt x="2104679" y="5614781"/>
                  </a:lnTo>
                  <a:lnTo>
                    <a:pt x="2079196" y="5585886"/>
                  </a:lnTo>
                  <a:lnTo>
                    <a:pt x="2045768" y="5569572"/>
                  </a:lnTo>
                  <a:lnTo>
                    <a:pt x="2008664" y="5566984"/>
                  </a:lnTo>
                  <a:close/>
                </a:path>
                <a:path w="6132830" h="6344920">
                  <a:moveTo>
                    <a:pt x="576149" y="3613314"/>
                  </a:moveTo>
                  <a:lnTo>
                    <a:pt x="561785" y="3613813"/>
                  </a:lnTo>
                  <a:lnTo>
                    <a:pt x="549152" y="3619580"/>
                  </a:lnTo>
                  <a:lnTo>
                    <a:pt x="539598" y="3629667"/>
                  </a:lnTo>
                  <a:lnTo>
                    <a:pt x="534475" y="3643124"/>
                  </a:lnTo>
                  <a:lnTo>
                    <a:pt x="534977" y="3657506"/>
                  </a:lnTo>
                  <a:lnTo>
                    <a:pt x="540759" y="3670146"/>
                  </a:lnTo>
                  <a:lnTo>
                    <a:pt x="550862" y="3679693"/>
                  </a:lnTo>
                  <a:lnTo>
                    <a:pt x="564328" y="3684798"/>
                  </a:lnTo>
                  <a:lnTo>
                    <a:pt x="578705" y="3684314"/>
                  </a:lnTo>
                  <a:lnTo>
                    <a:pt x="591338" y="3678541"/>
                  </a:lnTo>
                  <a:lnTo>
                    <a:pt x="600883" y="3668447"/>
                  </a:lnTo>
                  <a:lnTo>
                    <a:pt x="606002" y="3654998"/>
                  </a:lnTo>
                  <a:lnTo>
                    <a:pt x="605499" y="3640607"/>
                  </a:lnTo>
                  <a:lnTo>
                    <a:pt x="599714" y="3627968"/>
                  </a:lnTo>
                  <a:lnTo>
                    <a:pt x="589610" y="3618422"/>
                  </a:lnTo>
                  <a:lnTo>
                    <a:pt x="576149" y="3613314"/>
                  </a:lnTo>
                  <a:close/>
                </a:path>
                <a:path w="6132830" h="6344920">
                  <a:moveTo>
                    <a:pt x="785625" y="5793377"/>
                  </a:moveTo>
                  <a:lnTo>
                    <a:pt x="749129" y="5805655"/>
                  </a:lnTo>
                  <a:lnTo>
                    <a:pt x="720224" y="5831140"/>
                  </a:lnTo>
                  <a:lnTo>
                    <a:pt x="703911" y="5864562"/>
                  </a:lnTo>
                  <a:lnTo>
                    <a:pt x="701328" y="5901663"/>
                  </a:lnTo>
                  <a:lnTo>
                    <a:pt x="713611" y="5938185"/>
                  </a:lnTo>
                  <a:lnTo>
                    <a:pt x="739094" y="5967072"/>
                  </a:lnTo>
                  <a:lnTo>
                    <a:pt x="772518" y="5983376"/>
                  </a:lnTo>
                  <a:lnTo>
                    <a:pt x="809613" y="5985959"/>
                  </a:lnTo>
                  <a:lnTo>
                    <a:pt x="846110" y="5973681"/>
                  </a:lnTo>
                  <a:lnTo>
                    <a:pt x="875010" y="5948197"/>
                  </a:lnTo>
                  <a:lnTo>
                    <a:pt x="891323" y="5914775"/>
                  </a:lnTo>
                  <a:lnTo>
                    <a:pt x="893909" y="5877674"/>
                  </a:lnTo>
                  <a:lnTo>
                    <a:pt x="881627" y="5841151"/>
                  </a:lnTo>
                  <a:lnTo>
                    <a:pt x="856145" y="5812265"/>
                  </a:lnTo>
                  <a:lnTo>
                    <a:pt x="822721" y="5795960"/>
                  </a:lnTo>
                  <a:lnTo>
                    <a:pt x="785625" y="5793377"/>
                  </a:lnTo>
                  <a:close/>
                </a:path>
                <a:path w="6132830" h="6344920">
                  <a:moveTo>
                    <a:pt x="784329" y="3930651"/>
                  </a:moveTo>
                  <a:lnTo>
                    <a:pt x="749139" y="3942697"/>
                  </a:lnTo>
                  <a:lnTo>
                    <a:pt x="720260" y="3968214"/>
                  </a:lnTo>
                  <a:lnTo>
                    <a:pt x="703549" y="4002916"/>
                  </a:lnTo>
                  <a:lnTo>
                    <a:pt x="701524" y="4040053"/>
                  </a:lnTo>
                  <a:lnTo>
                    <a:pt x="713574" y="4075249"/>
                  </a:lnTo>
                  <a:lnTo>
                    <a:pt x="739087" y="4104126"/>
                  </a:lnTo>
                  <a:lnTo>
                    <a:pt x="773784" y="4120825"/>
                  </a:lnTo>
                  <a:lnTo>
                    <a:pt x="810911" y="4122854"/>
                  </a:lnTo>
                  <a:lnTo>
                    <a:pt x="846096" y="4110812"/>
                  </a:lnTo>
                  <a:lnTo>
                    <a:pt x="874968" y="4085299"/>
                  </a:lnTo>
                  <a:lnTo>
                    <a:pt x="891681" y="4050589"/>
                  </a:lnTo>
                  <a:lnTo>
                    <a:pt x="893712" y="4013456"/>
                  </a:lnTo>
                  <a:lnTo>
                    <a:pt x="881672" y="3978274"/>
                  </a:lnTo>
                  <a:lnTo>
                    <a:pt x="856172" y="3949419"/>
                  </a:lnTo>
                  <a:lnTo>
                    <a:pt x="821463" y="3932688"/>
                  </a:lnTo>
                  <a:lnTo>
                    <a:pt x="784329" y="3930651"/>
                  </a:lnTo>
                  <a:close/>
                </a:path>
                <a:path w="6132830" h="6344920">
                  <a:moveTo>
                    <a:pt x="1080539" y="6162008"/>
                  </a:moveTo>
                  <a:lnTo>
                    <a:pt x="1044020" y="6174283"/>
                  </a:lnTo>
                  <a:lnTo>
                    <a:pt x="1015116" y="6199770"/>
                  </a:lnTo>
                  <a:lnTo>
                    <a:pt x="998802" y="6233205"/>
                  </a:lnTo>
                  <a:lnTo>
                    <a:pt x="996215" y="6270311"/>
                  </a:lnTo>
                  <a:lnTo>
                    <a:pt x="1008492" y="6306813"/>
                  </a:lnTo>
                  <a:lnTo>
                    <a:pt x="1033981" y="6335717"/>
                  </a:lnTo>
                  <a:lnTo>
                    <a:pt x="1052728" y="6344866"/>
                  </a:lnTo>
                  <a:lnTo>
                    <a:pt x="1133466" y="6344866"/>
                  </a:lnTo>
                  <a:lnTo>
                    <a:pt x="1141001" y="6342330"/>
                  </a:lnTo>
                  <a:lnTo>
                    <a:pt x="1169906" y="6316847"/>
                  </a:lnTo>
                  <a:lnTo>
                    <a:pt x="1186219" y="6283419"/>
                  </a:lnTo>
                  <a:lnTo>
                    <a:pt x="1188802" y="6246315"/>
                  </a:lnTo>
                  <a:lnTo>
                    <a:pt x="1176519" y="6209800"/>
                  </a:lnTo>
                  <a:lnTo>
                    <a:pt x="1151043" y="6180910"/>
                  </a:lnTo>
                  <a:lnTo>
                    <a:pt x="1117632" y="6164598"/>
                  </a:lnTo>
                  <a:lnTo>
                    <a:pt x="1080539" y="6162008"/>
                  </a:lnTo>
                  <a:close/>
                </a:path>
                <a:path w="6132830" h="6344920">
                  <a:moveTo>
                    <a:pt x="3332558" y="2316170"/>
                  </a:moveTo>
                  <a:lnTo>
                    <a:pt x="3318174" y="2316668"/>
                  </a:lnTo>
                  <a:lnTo>
                    <a:pt x="3305536" y="2322439"/>
                  </a:lnTo>
                  <a:lnTo>
                    <a:pt x="3295983" y="2332526"/>
                  </a:lnTo>
                  <a:lnTo>
                    <a:pt x="3290852" y="2345970"/>
                  </a:lnTo>
                  <a:lnTo>
                    <a:pt x="3291362" y="2360374"/>
                  </a:lnTo>
                  <a:lnTo>
                    <a:pt x="3297141" y="2373015"/>
                  </a:lnTo>
                  <a:lnTo>
                    <a:pt x="3307233" y="2382559"/>
                  </a:lnTo>
                  <a:lnTo>
                    <a:pt x="3320684" y="2387675"/>
                  </a:lnTo>
                  <a:lnTo>
                    <a:pt x="3335078" y="2387177"/>
                  </a:lnTo>
                  <a:lnTo>
                    <a:pt x="3347725" y="2381402"/>
                  </a:lnTo>
                  <a:lnTo>
                    <a:pt x="3357278" y="2371306"/>
                  </a:lnTo>
                  <a:lnTo>
                    <a:pt x="3362389" y="2357844"/>
                  </a:lnTo>
                  <a:lnTo>
                    <a:pt x="3361882" y="2343466"/>
                  </a:lnTo>
                  <a:lnTo>
                    <a:pt x="3356100" y="2330834"/>
                  </a:lnTo>
                  <a:lnTo>
                    <a:pt x="3346005" y="2321288"/>
                  </a:lnTo>
                  <a:lnTo>
                    <a:pt x="3332558" y="2316170"/>
                  </a:lnTo>
                  <a:close/>
                </a:path>
                <a:path w="6132830" h="6344920">
                  <a:moveTo>
                    <a:pt x="2873106" y="2192571"/>
                  </a:moveTo>
                  <a:lnTo>
                    <a:pt x="2858726" y="2193071"/>
                  </a:lnTo>
                  <a:lnTo>
                    <a:pt x="2846088" y="2198849"/>
                  </a:lnTo>
                  <a:lnTo>
                    <a:pt x="2836533" y="2208945"/>
                  </a:lnTo>
                  <a:lnTo>
                    <a:pt x="2831400" y="2222403"/>
                  </a:lnTo>
                  <a:lnTo>
                    <a:pt x="2831899" y="2236798"/>
                  </a:lnTo>
                  <a:lnTo>
                    <a:pt x="2837680" y="2249438"/>
                  </a:lnTo>
                  <a:lnTo>
                    <a:pt x="2847777" y="2258981"/>
                  </a:lnTo>
                  <a:lnTo>
                    <a:pt x="2861221" y="2264088"/>
                  </a:lnTo>
                  <a:lnTo>
                    <a:pt x="2875617" y="2263583"/>
                  </a:lnTo>
                  <a:lnTo>
                    <a:pt x="2888258" y="2257806"/>
                  </a:lnTo>
                  <a:lnTo>
                    <a:pt x="2897808" y="2247712"/>
                  </a:lnTo>
                  <a:lnTo>
                    <a:pt x="2902927" y="2234256"/>
                  </a:lnTo>
                  <a:lnTo>
                    <a:pt x="2902415" y="2219873"/>
                  </a:lnTo>
                  <a:lnTo>
                    <a:pt x="2896635" y="2207237"/>
                  </a:lnTo>
                  <a:lnTo>
                    <a:pt x="2886546" y="2197690"/>
                  </a:lnTo>
                  <a:lnTo>
                    <a:pt x="2873106" y="2192571"/>
                  </a:lnTo>
                  <a:close/>
                </a:path>
                <a:path w="6132830" h="6344920">
                  <a:moveTo>
                    <a:pt x="3546638" y="2185080"/>
                  </a:moveTo>
                  <a:lnTo>
                    <a:pt x="3509465" y="2186115"/>
                  </a:lnTo>
                  <a:lnTo>
                    <a:pt x="3474313" y="2201880"/>
                  </a:lnTo>
                  <a:lnTo>
                    <a:pt x="3448042" y="2230055"/>
                  </a:lnTo>
                  <a:lnTo>
                    <a:pt x="3435065" y="2264915"/>
                  </a:lnTo>
                  <a:lnTo>
                    <a:pt x="3436102" y="2302099"/>
                  </a:lnTo>
                  <a:lnTo>
                    <a:pt x="3451873" y="2337248"/>
                  </a:lnTo>
                  <a:lnTo>
                    <a:pt x="3480043" y="2363512"/>
                  </a:lnTo>
                  <a:lnTo>
                    <a:pt x="3514892" y="2376486"/>
                  </a:lnTo>
                  <a:lnTo>
                    <a:pt x="3552066" y="2375448"/>
                  </a:lnTo>
                  <a:lnTo>
                    <a:pt x="3587210" y="2359676"/>
                  </a:lnTo>
                  <a:lnTo>
                    <a:pt x="3613479" y="2331510"/>
                  </a:lnTo>
                  <a:lnTo>
                    <a:pt x="3626461" y="2296659"/>
                  </a:lnTo>
                  <a:lnTo>
                    <a:pt x="3625428" y="2259476"/>
                  </a:lnTo>
                  <a:lnTo>
                    <a:pt x="3609649" y="2224319"/>
                  </a:lnTo>
                  <a:lnTo>
                    <a:pt x="3581482" y="2198055"/>
                  </a:lnTo>
                  <a:lnTo>
                    <a:pt x="3546638" y="2185080"/>
                  </a:lnTo>
                  <a:close/>
                </a:path>
                <a:path w="6132830" h="6344920">
                  <a:moveTo>
                    <a:pt x="2453639" y="3426843"/>
                  </a:moveTo>
                  <a:lnTo>
                    <a:pt x="2416469" y="3427877"/>
                  </a:lnTo>
                  <a:lnTo>
                    <a:pt x="2381330" y="3443643"/>
                  </a:lnTo>
                  <a:lnTo>
                    <a:pt x="2355056" y="3471814"/>
                  </a:lnTo>
                  <a:lnTo>
                    <a:pt x="2342071" y="3506666"/>
                  </a:lnTo>
                  <a:lnTo>
                    <a:pt x="2343097" y="3543849"/>
                  </a:lnTo>
                  <a:lnTo>
                    <a:pt x="2358860" y="3579011"/>
                  </a:lnTo>
                  <a:lnTo>
                    <a:pt x="2387018" y="3605267"/>
                  </a:lnTo>
                  <a:lnTo>
                    <a:pt x="2421871" y="3618241"/>
                  </a:lnTo>
                  <a:lnTo>
                    <a:pt x="2459052" y="3617208"/>
                  </a:lnTo>
                  <a:lnTo>
                    <a:pt x="2494196" y="3601440"/>
                  </a:lnTo>
                  <a:lnTo>
                    <a:pt x="2520469" y="3573274"/>
                  </a:lnTo>
                  <a:lnTo>
                    <a:pt x="2533451" y="3538426"/>
                  </a:lnTo>
                  <a:lnTo>
                    <a:pt x="2532415" y="3501253"/>
                  </a:lnTo>
                  <a:lnTo>
                    <a:pt x="2516635" y="3466114"/>
                  </a:lnTo>
                  <a:lnTo>
                    <a:pt x="2488482" y="3439827"/>
                  </a:lnTo>
                  <a:lnTo>
                    <a:pt x="2453639" y="3426843"/>
                  </a:lnTo>
                  <a:close/>
                </a:path>
              </a:pathLst>
            </a:custGeom>
            <a:solidFill>
              <a:srgbClr val="76DBD4"/>
            </a:solidFill>
          </p:spPr>
          <p:txBody>
            <a:bodyPr wrap="square" lIns="0" tIns="0" rIns="0" bIns="0" rtlCol="0"/>
            <a:lstStyle/>
            <a:p>
              <a:endParaRPr sz="372"/>
            </a:p>
          </p:txBody>
        </p:sp>
      </p:grpSp>
      <p:grpSp>
        <p:nvGrpSpPr>
          <p:cNvPr id="48" name="Group 47">
            <a:extLst>
              <a:ext uri="{FF2B5EF4-FFF2-40B4-BE49-F238E27FC236}">
                <a16:creationId xmlns:a16="http://schemas.microsoft.com/office/drawing/2014/main" id="{40EF593F-F748-D145-B8B2-49442A0E3FB6}"/>
              </a:ext>
            </a:extLst>
          </p:cNvPr>
          <p:cNvGrpSpPr/>
          <p:nvPr userDrawn="1"/>
        </p:nvGrpSpPr>
        <p:grpSpPr>
          <a:xfrm>
            <a:off x="522033" y="451913"/>
            <a:ext cx="1904859" cy="1051619"/>
            <a:chOff x="837666" y="837723"/>
            <a:chExt cx="2897383" cy="1599565"/>
          </a:xfrm>
        </p:grpSpPr>
        <p:grpSp>
          <p:nvGrpSpPr>
            <p:cNvPr id="49" name="object 3">
              <a:extLst>
                <a:ext uri="{FF2B5EF4-FFF2-40B4-BE49-F238E27FC236}">
                  <a16:creationId xmlns:a16="http://schemas.microsoft.com/office/drawing/2014/main" id="{475B6BEC-D1EB-3F4F-9AB5-5C7CF7C65807}"/>
                </a:ext>
              </a:extLst>
            </p:cNvPr>
            <p:cNvGrpSpPr/>
            <p:nvPr/>
          </p:nvGrpSpPr>
          <p:grpSpPr>
            <a:xfrm>
              <a:off x="2212954" y="1261511"/>
              <a:ext cx="1522095" cy="476884"/>
              <a:chOff x="2212954" y="1261511"/>
              <a:chExt cx="1522095" cy="476884"/>
            </a:xfrm>
          </p:grpSpPr>
          <p:pic>
            <p:nvPicPr>
              <p:cNvPr id="62" name="object 4">
                <a:extLst>
                  <a:ext uri="{FF2B5EF4-FFF2-40B4-BE49-F238E27FC236}">
                    <a16:creationId xmlns:a16="http://schemas.microsoft.com/office/drawing/2014/main" id="{EA4C0AAE-4775-1947-B92E-D34C4C193F50}"/>
                  </a:ext>
                </a:extLst>
              </p:cNvPr>
              <p:cNvPicPr/>
              <p:nvPr/>
            </p:nvPicPr>
            <p:blipFill>
              <a:blip r:embed="rId2"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63" name="object 5">
                <a:extLst>
                  <a:ext uri="{FF2B5EF4-FFF2-40B4-BE49-F238E27FC236}">
                    <a16:creationId xmlns:a16="http://schemas.microsoft.com/office/drawing/2014/main" id="{8A366A75-9AC4-894C-B6B1-C975329B4DBA}"/>
                  </a:ext>
                </a:extLst>
              </p:cNvPr>
              <p:cNvPicPr/>
              <p:nvPr/>
            </p:nvPicPr>
            <p:blipFill>
              <a:blip r:embed="rId3"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64" name="object 6">
                <a:extLst>
                  <a:ext uri="{FF2B5EF4-FFF2-40B4-BE49-F238E27FC236}">
                    <a16:creationId xmlns:a16="http://schemas.microsoft.com/office/drawing/2014/main" id="{F4C7C846-B911-094F-BBAB-50E24B30E10D}"/>
                  </a:ext>
                </a:extLst>
              </p:cNvPr>
              <p:cNvPicPr/>
              <p:nvPr/>
            </p:nvPicPr>
            <p:blipFill>
              <a:blip r:embed="rId4"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65" name="object 7">
                <a:extLst>
                  <a:ext uri="{FF2B5EF4-FFF2-40B4-BE49-F238E27FC236}">
                    <a16:creationId xmlns:a16="http://schemas.microsoft.com/office/drawing/2014/main" id="{9B8B7CC1-097E-684B-B85D-0B9EE34689C2}"/>
                  </a:ext>
                </a:extLst>
              </p:cNvPr>
              <p:cNvPicPr/>
              <p:nvPr/>
            </p:nvPicPr>
            <p:blipFill>
              <a:blip r:embed="rId5"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66" name="object 8">
                <a:extLst>
                  <a:ext uri="{FF2B5EF4-FFF2-40B4-BE49-F238E27FC236}">
                    <a16:creationId xmlns:a16="http://schemas.microsoft.com/office/drawing/2014/main" id="{B82A6D0A-E26F-164F-A942-02C2843D515A}"/>
                  </a:ext>
                </a:extLst>
              </p:cNvPr>
              <p:cNvPicPr/>
              <p:nvPr/>
            </p:nvPicPr>
            <p:blipFill>
              <a:blip r:embed="rId6"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67" name="object 9">
                <a:extLst>
                  <a:ext uri="{FF2B5EF4-FFF2-40B4-BE49-F238E27FC236}">
                    <a16:creationId xmlns:a16="http://schemas.microsoft.com/office/drawing/2014/main" id="{815A5075-F426-DD48-A65B-AA9582E65AF8}"/>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372"/>
              </a:p>
            </p:txBody>
          </p:sp>
          <p:pic>
            <p:nvPicPr>
              <p:cNvPr id="68" name="object 10">
                <a:extLst>
                  <a:ext uri="{FF2B5EF4-FFF2-40B4-BE49-F238E27FC236}">
                    <a16:creationId xmlns:a16="http://schemas.microsoft.com/office/drawing/2014/main" id="{F593C2AD-62EA-3D43-8C2C-33B1DD669047}"/>
                  </a:ext>
                </a:extLst>
              </p:cNvPr>
              <p:cNvPicPr/>
              <p:nvPr/>
            </p:nvPicPr>
            <p:blipFill>
              <a:blip r:embed="rId7"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69" name="object 11">
                <a:extLst>
                  <a:ext uri="{FF2B5EF4-FFF2-40B4-BE49-F238E27FC236}">
                    <a16:creationId xmlns:a16="http://schemas.microsoft.com/office/drawing/2014/main" id="{E9318BD2-BE0F-9F45-8BFB-95FF179C87A5}"/>
                  </a:ext>
                </a:extLst>
              </p:cNvPr>
              <p:cNvPicPr/>
              <p:nvPr/>
            </p:nvPicPr>
            <p:blipFill>
              <a:blip r:embed="rId8"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70" name="object 12">
                <a:extLst>
                  <a:ext uri="{FF2B5EF4-FFF2-40B4-BE49-F238E27FC236}">
                    <a16:creationId xmlns:a16="http://schemas.microsoft.com/office/drawing/2014/main" id="{C10232BE-086D-2E47-995B-9D92408ADCC9}"/>
                  </a:ext>
                </a:extLst>
              </p:cNvPr>
              <p:cNvPicPr/>
              <p:nvPr/>
            </p:nvPicPr>
            <p:blipFill>
              <a:blip r:embed="rId9"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71" name="object 13">
                <a:extLst>
                  <a:ext uri="{FF2B5EF4-FFF2-40B4-BE49-F238E27FC236}">
                    <a16:creationId xmlns:a16="http://schemas.microsoft.com/office/drawing/2014/main" id="{03AE4C4B-AD64-EA42-B8BF-16D4E05A1AD3}"/>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372"/>
              </a:p>
            </p:txBody>
          </p:sp>
          <p:pic>
            <p:nvPicPr>
              <p:cNvPr id="72" name="object 14">
                <a:extLst>
                  <a:ext uri="{FF2B5EF4-FFF2-40B4-BE49-F238E27FC236}">
                    <a16:creationId xmlns:a16="http://schemas.microsoft.com/office/drawing/2014/main" id="{666B720C-EC36-9245-88DC-21436F4A253E}"/>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73" name="object 15">
                <a:extLst>
                  <a:ext uri="{FF2B5EF4-FFF2-40B4-BE49-F238E27FC236}">
                    <a16:creationId xmlns:a16="http://schemas.microsoft.com/office/drawing/2014/main" id="{407CADA7-E191-3D44-820D-F6C39F98486C}"/>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74" name="object 16">
                <a:extLst>
                  <a:ext uri="{FF2B5EF4-FFF2-40B4-BE49-F238E27FC236}">
                    <a16:creationId xmlns:a16="http://schemas.microsoft.com/office/drawing/2014/main" id="{2CEF62CF-D2F9-A54B-96D1-A101328EEE52}"/>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75" name="object 17">
                <a:extLst>
                  <a:ext uri="{FF2B5EF4-FFF2-40B4-BE49-F238E27FC236}">
                    <a16:creationId xmlns:a16="http://schemas.microsoft.com/office/drawing/2014/main" id="{801FF5C0-DF3F-0F4A-92C2-CC1821F66A3F}"/>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76" name="object 18">
                <a:extLst>
                  <a:ext uri="{FF2B5EF4-FFF2-40B4-BE49-F238E27FC236}">
                    <a16:creationId xmlns:a16="http://schemas.microsoft.com/office/drawing/2014/main" id="{EFB5B9D9-24DA-3E4B-B350-EBD40E17624F}"/>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372"/>
              </a:p>
            </p:txBody>
          </p:sp>
          <p:pic>
            <p:nvPicPr>
              <p:cNvPr id="77" name="object 19">
                <a:extLst>
                  <a:ext uri="{FF2B5EF4-FFF2-40B4-BE49-F238E27FC236}">
                    <a16:creationId xmlns:a16="http://schemas.microsoft.com/office/drawing/2014/main" id="{BCE2F4AF-37C2-CD48-B438-210416D426D0}"/>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78" name="object 20">
                <a:extLst>
                  <a:ext uri="{FF2B5EF4-FFF2-40B4-BE49-F238E27FC236}">
                    <a16:creationId xmlns:a16="http://schemas.microsoft.com/office/drawing/2014/main" id="{95E182DC-DB03-2B42-8B03-675DFE1556B8}"/>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50" name="object 21">
              <a:extLst>
                <a:ext uri="{FF2B5EF4-FFF2-40B4-BE49-F238E27FC236}">
                  <a16:creationId xmlns:a16="http://schemas.microsoft.com/office/drawing/2014/main" id="{F41ADC27-DC25-EE4E-8F10-E0BCC1BF12A8}"/>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372"/>
            </a:p>
          </p:txBody>
        </p:sp>
        <p:grpSp>
          <p:nvGrpSpPr>
            <p:cNvPr id="51" name="object 22">
              <a:extLst>
                <a:ext uri="{FF2B5EF4-FFF2-40B4-BE49-F238E27FC236}">
                  <a16:creationId xmlns:a16="http://schemas.microsoft.com/office/drawing/2014/main" id="{8DE57D77-995C-DC44-93EE-E53873CDC0D0}"/>
                </a:ext>
              </a:extLst>
            </p:cNvPr>
            <p:cNvGrpSpPr/>
            <p:nvPr/>
          </p:nvGrpSpPr>
          <p:grpSpPr>
            <a:xfrm>
              <a:off x="2343359" y="1805714"/>
              <a:ext cx="974725" cy="202565"/>
              <a:chOff x="2343359" y="1805714"/>
              <a:chExt cx="974725" cy="202565"/>
            </a:xfrm>
          </p:grpSpPr>
          <p:pic>
            <p:nvPicPr>
              <p:cNvPr id="55" name="object 23">
                <a:extLst>
                  <a:ext uri="{FF2B5EF4-FFF2-40B4-BE49-F238E27FC236}">
                    <a16:creationId xmlns:a16="http://schemas.microsoft.com/office/drawing/2014/main" id="{FB6A2041-5811-F146-813C-37A700CFF351}"/>
                  </a:ext>
                </a:extLst>
              </p:cNvPr>
              <p:cNvPicPr/>
              <p:nvPr/>
            </p:nvPicPr>
            <p:blipFill>
              <a:blip r:embed="rId15"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56" name="object 24">
                <a:extLst>
                  <a:ext uri="{FF2B5EF4-FFF2-40B4-BE49-F238E27FC236}">
                    <a16:creationId xmlns:a16="http://schemas.microsoft.com/office/drawing/2014/main" id="{C1053E04-EBF5-E049-B0FA-2A8380CE95E6}"/>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57" name="object 25">
                <a:extLst>
                  <a:ext uri="{FF2B5EF4-FFF2-40B4-BE49-F238E27FC236}">
                    <a16:creationId xmlns:a16="http://schemas.microsoft.com/office/drawing/2014/main" id="{324BC6D3-E5A3-B841-9405-4B0F80E59746}"/>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372"/>
              </a:p>
            </p:txBody>
          </p:sp>
          <p:pic>
            <p:nvPicPr>
              <p:cNvPr id="58" name="object 26">
                <a:extLst>
                  <a:ext uri="{FF2B5EF4-FFF2-40B4-BE49-F238E27FC236}">
                    <a16:creationId xmlns:a16="http://schemas.microsoft.com/office/drawing/2014/main" id="{424B97C2-AB83-D54A-8654-1F6367EB76C4}"/>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59" name="object 27">
                <a:extLst>
                  <a:ext uri="{FF2B5EF4-FFF2-40B4-BE49-F238E27FC236}">
                    <a16:creationId xmlns:a16="http://schemas.microsoft.com/office/drawing/2014/main" id="{F1D16BF2-8F97-5341-B0BB-4E762061DF75}"/>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60" name="object 28">
                <a:extLst>
                  <a:ext uri="{FF2B5EF4-FFF2-40B4-BE49-F238E27FC236}">
                    <a16:creationId xmlns:a16="http://schemas.microsoft.com/office/drawing/2014/main" id="{E9AB7DB4-0C11-B046-A4AF-41A6C472F058}"/>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61" name="object 29">
                <a:extLst>
                  <a:ext uri="{FF2B5EF4-FFF2-40B4-BE49-F238E27FC236}">
                    <a16:creationId xmlns:a16="http://schemas.microsoft.com/office/drawing/2014/main" id="{ED134755-CC60-9E46-AA6E-17CACCE08054}"/>
                  </a:ext>
                </a:extLst>
              </p:cNvPr>
              <p:cNvPicPr/>
              <p:nvPr/>
            </p:nvPicPr>
            <p:blipFill>
              <a:blip r:embed="rId19"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52" name="object 30">
              <a:extLst>
                <a:ext uri="{FF2B5EF4-FFF2-40B4-BE49-F238E27FC236}">
                  <a16:creationId xmlns:a16="http://schemas.microsoft.com/office/drawing/2014/main" id="{6B9E0CCC-0C11-9D41-A255-A462B910CC18}"/>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372"/>
            </a:p>
          </p:txBody>
        </p:sp>
        <p:sp>
          <p:nvSpPr>
            <p:cNvPr id="53" name="object 31">
              <a:extLst>
                <a:ext uri="{FF2B5EF4-FFF2-40B4-BE49-F238E27FC236}">
                  <a16:creationId xmlns:a16="http://schemas.microsoft.com/office/drawing/2014/main" id="{EB35B3D5-E153-CB4E-9298-D5A657D457FA}"/>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372"/>
            </a:p>
          </p:txBody>
        </p:sp>
        <p:sp>
          <p:nvSpPr>
            <p:cNvPr id="54" name="object 32">
              <a:extLst>
                <a:ext uri="{FF2B5EF4-FFF2-40B4-BE49-F238E27FC236}">
                  <a16:creationId xmlns:a16="http://schemas.microsoft.com/office/drawing/2014/main" id="{EE836204-400C-9D46-B97B-E9F469685B92}"/>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372"/>
            </a:p>
          </p:txBody>
        </p:sp>
      </p:grpSp>
      <p:sp>
        <p:nvSpPr>
          <p:cNvPr id="41" name="Subtitle 2">
            <a:extLst>
              <a:ext uri="{FF2B5EF4-FFF2-40B4-BE49-F238E27FC236}">
                <a16:creationId xmlns:a16="http://schemas.microsoft.com/office/drawing/2014/main" id="{FC6307C0-DECA-EC49-BF39-F5ED70C515E3}"/>
              </a:ext>
            </a:extLst>
          </p:cNvPr>
          <p:cNvSpPr>
            <a:spLocks noGrp="1"/>
          </p:cNvSpPr>
          <p:nvPr>
            <p:ph type="subTitle" idx="1" hasCustomPrompt="1"/>
          </p:nvPr>
        </p:nvSpPr>
        <p:spPr>
          <a:xfrm>
            <a:off x="523915" y="3526779"/>
            <a:ext cx="4559559" cy="236375"/>
          </a:xfrm>
          <a:prstGeom prst="rect">
            <a:avLst/>
          </a:prstGeom>
        </p:spPr>
        <p:txBody>
          <a:bodyPr lIns="0" tIns="0" rIns="0" bIns="0"/>
          <a:lstStyle>
            <a:lvl1pPr marL="0" indent="0" algn="l">
              <a:buNone/>
              <a:defRPr lang="en-US" sz="1871" b="1" kern="1200" dirty="0">
                <a:solidFill>
                  <a:schemeClr val="bg2">
                    <a:lumMod val="50000"/>
                  </a:schemeClr>
                </a:solidFill>
                <a:latin typeface="Arial" panose="020B0604020202020204" pitchFamily="34" charset="0"/>
                <a:ea typeface="+mj-ea"/>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for subtitle</a:t>
            </a:r>
          </a:p>
        </p:txBody>
      </p:sp>
    </p:spTree>
    <p:extLst>
      <p:ext uri="{BB962C8B-B14F-4D97-AF65-F5344CB8AC3E}">
        <p14:creationId xmlns:p14="http://schemas.microsoft.com/office/powerpoint/2010/main" val="38011730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hite Bod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F7F2-F9A8-804C-985A-25F91731E15A}"/>
              </a:ext>
            </a:extLst>
          </p:cNvPr>
          <p:cNvSpPr>
            <a:spLocks noGrp="1"/>
          </p:cNvSpPr>
          <p:nvPr>
            <p:ph type="title"/>
          </p:nvPr>
        </p:nvSpPr>
        <p:spPr/>
        <p:txBody>
          <a:bodyPr/>
          <a:lstStyle/>
          <a:p>
            <a:r>
              <a:rPr lang="en-US"/>
              <a:t>Click to edit Master title style</a:t>
            </a:r>
          </a:p>
        </p:txBody>
      </p:sp>
      <p:sp>
        <p:nvSpPr>
          <p:cNvPr id="5" name="Text Placeholder 94">
            <a:extLst>
              <a:ext uri="{FF2B5EF4-FFF2-40B4-BE49-F238E27FC236}">
                <a16:creationId xmlns:a16="http://schemas.microsoft.com/office/drawing/2014/main" id="{FA510A7E-CFBA-274F-AF6C-94F76DDAF005}"/>
              </a:ext>
            </a:extLst>
          </p:cNvPr>
          <p:cNvSpPr>
            <a:spLocks noGrp="1"/>
          </p:cNvSpPr>
          <p:nvPr>
            <p:ph type="body" sz="quarter" idx="18"/>
          </p:nvPr>
        </p:nvSpPr>
        <p:spPr>
          <a:xfrm>
            <a:off x="476577" y="1579626"/>
            <a:ext cx="5279073" cy="33887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6" name="Content Placeholder 42">
            <a:extLst>
              <a:ext uri="{FF2B5EF4-FFF2-40B4-BE49-F238E27FC236}">
                <a16:creationId xmlns:a16="http://schemas.microsoft.com/office/drawing/2014/main" id="{D4450037-B19D-794B-919E-39FFFA28B0C9}"/>
              </a:ext>
            </a:extLst>
          </p:cNvPr>
          <p:cNvSpPr>
            <a:spLocks noGrp="1"/>
          </p:cNvSpPr>
          <p:nvPr>
            <p:ph sz="quarter" idx="20"/>
          </p:nvPr>
        </p:nvSpPr>
        <p:spPr>
          <a:xfrm>
            <a:off x="476576" y="2358639"/>
            <a:ext cx="11215280" cy="3807212"/>
          </a:xfrm>
          <a:prstGeom prst="rect">
            <a:avLst/>
          </a:prstGeom>
        </p:spPr>
        <p:txBody>
          <a:bodyPr lIns="0" tIns="0" rIns="0" bIns="0"/>
          <a:lstStyle>
            <a:lvl1pPr marL="0" indent="0">
              <a:lnSpc>
                <a:spcPct val="100000"/>
              </a:lnSpc>
              <a:buNone/>
              <a:tabLst/>
              <a:defRPr sz="1067">
                <a:solidFill>
                  <a:schemeClr val="tx1"/>
                </a:solidFill>
              </a:defRPr>
            </a:lvl1pPr>
          </a:lstStyle>
          <a:p>
            <a:pPr lvl="0"/>
            <a:endParaRPr lang="en-US"/>
          </a:p>
        </p:txBody>
      </p:sp>
      <p:sp>
        <p:nvSpPr>
          <p:cNvPr id="8" name="object 37">
            <a:extLst>
              <a:ext uri="{FF2B5EF4-FFF2-40B4-BE49-F238E27FC236}">
                <a16:creationId xmlns:a16="http://schemas.microsoft.com/office/drawing/2014/main" id="{C7DBD443-B133-4D46-ABE2-0D0D167C532C}"/>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0" name="Text Placeholder 94">
            <a:extLst>
              <a:ext uri="{FF2B5EF4-FFF2-40B4-BE49-F238E27FC236}">
                <a16:creationId xmlns:a16="http://schemas.microsoft.com/office/drawing/2014/main" id="{DDB685A5-7E04-F944-A23B-1DEDB2CFE893}"/>
              </a:ext>
            </a:extLst>
          </p:cNvPr>
          <p:cNvSpPr>
            <a:spLocks noGrp="1"/>
          </p:cNvSpPr>
          <p:nvPr>
            <p:ph type="body" sz="quarter" idx="22"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181297004"/>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3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476576" y="1228379"/>
            <a:ext cx="3428389" cy="171256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8" y="3067147"/>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5" name="Text Placeholder 94">
            <a:extLst>
              <a:ext uri="{FF2B5EF4-FFF2-40B4-BE49-F238E27FC236}">
                <a16:creationId xmlns:a16="http://schemas.microsoft.com/office/drawing/2014/main" id="{DE88D14E-E608-0E48-9C1E-229CD4627F44}"/>
              </a:ext>
            </a:extLst>
          </p:cNvPr>
          <p:cNvSpPr>
            <a:spLocks noGrp="1"/>
          </p:cNvSpPr>
          <p:nvPr>
            <p:ph type="body" sz="quarter" idx="24"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4370022" y="1228379"/>
            <a:ext cx="3428389" cy="1712568"/>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8263467" y="1228379"/>
            <a:ext cx="3428389" cy="1712568"/>
          </a:xfrm>
          <a:prstGeom prst="rect">
            <a:avLst/>
          </a:prstGeom>
        </p:spPr>
        <p:txBody>
          <a:bodyPr lIns="0" tIns="0" rIns="0" bIns="0"/>
          <a:lstStyle>
            <a:lvl1pPr>
              <a:buNone/>
              <a:defRPr sz="1067"/>
            </a:lvl1pPr>
          </a:lstStyle>
          <a:p>
            <a:endParaRPr lang="en-US"/>
          </a:p>
        </p:txBody>
      </p:sp>
      <p:sp>
        <p:nvSpPr>
          <p:cNvPr id="13" name="Picture Placeholder 92">
            <a:extLst>
              <a:ext uri="{FF2B5EF4-FFF2-40B4-BE49-F238E27FC236}">
                <a16:creationId xmlns:a16="http://schemas.microsoft.com/office/drawing/2014/main" id="{B3B2DFA7-F219-AF42-ACE7-C8C87965505E}"/>
              </a:ext>
            </a:extLst>
          </p:cNvPr>
          <p:cNvSpPr>
            <a:spLocks noGrp="1"/>
          </p:cNvSpPr>
          <p:nvPr>
            <p:ph type="pic" sz="quarter" idx="27"/>
          </p:nvPr>
        </p:nvSpPr>
        <p:spPr>
          <a:xfrm>
            <a:off x="476576" y="3859439"/>
            <a:ext cx="3428389" cy="1712568"/>
          </a:xfrm>
          <a:prstGeom prst="rect">
            <a:avLst/>
          </a:prstGeom>
        </p:spPr>
        <p:txBody>
          <a:bodyPr lIns="0" tIns="0" rIns="0" bIns="0"/>
          <a:lstStyle>
            <a:lvl1pPr>
              <a:buNone/>
              <a:defRPr sz="1067"/>
            </a:lvl1pPr>
          </a:lstStyle>
          <a:p>
            <a:endParaRPr lang="en-US"/>
          </a:p>
        </p:txBody>
      </p:sp>
      <p:sp>
        <p:nvSpPr>
          <p:cNvPr id="14" name="Picture Placeholder 92">
            <a:extLst>
              <a:ext uri="{FF2B5EF4-FFF2-40B4-BE49-F238E27FC236}">
                <a16:creationId xmlns:a16="http://schemas.microsoft.com/office/drawing/2014/main" id="{F2B69C13-067E-EF42-B7A3-5E1BCE8A19F6}"/>
              </a:ext>
            </a:extLst>
          </p:cNvPr>
          <p:cNvSpPr>
            <a:spLocks noGrp="1"/>
          </p:cNvSpPr>
          <p:nvPr>
            <p:ph type="pic" sz="quarter" idx="28"/>
          </p:nvPr>
        </p:nvSpPr>
        <p:spPr>
          <a:xfrm>
            <a:off x="4370022" y="3859439"/>
            <a:ext cx="3428389" cy="1712568"/>
          </a:xfrm>
          <a:prstGeom prst="rect">
            <a:avLst/>
          </a:prstGeom>
        </p:spPr>
        <p:txBody>
          <a:bodyPr lIns="0" tIns="0" rIns="0" bIns="0"/>
          <a:lstStyle>
            <a:lvl1pPr>
              <a:buNone/>
              <a:defRPr sz="1067"/>
            </a:lvl1pPr>
          </a:lstStyle>
          <a:p>
            <a:endParaRPr lang="en-US"/>
          </a:p>
        </p:txBody>
      </p:sp>
      <p:sp>
        <p:nvSpPr>
          <p:cNvPr id="18" name="Picture Placeholder 92">
            <a:extLst>
              <a:ext uri="{FF2B5EF4-FFF2-40B4-BE49-F238E27FC236}">
                <a16:creationId xmlns:a16="http://schemas.microsoft.com/office/drawing/2014/main" id="{9E6B1FF5-EC10-A048-95D7-3E03D37830F4}"/>
              </a:ext>
            </a:extLst>
          </p:cNvPr>
          <p:cNvSpPr>
            <a:spLocks noGrp="1"/>
          </p:cNvSpPr>
          <p:nvPr>
            <p:ph type="pic" sz="quarter" idx="29"/>
          </p:nvPr>
        </p:nvSpPr>
        <p:spPr>
          <a:xfrm>
            <a:off x="8263467" y="3859439"/>
            <a:ext cx="3428389" cy="1712568"/>
          </a:xfrm>
          <a:prstGeom prst="rect">
            <a:avLst/>
          </a:prstGeom>
        </p:spPr>
        <p:txBody>
          <a:bodyPr lIns="0" tIns="0" rIns="0" bIns="0"/>
          <a:lstStyle>
            <a:lvl1pPr>
              <a:buNone/>
              <a:defRPr sz="1067"/>
            </a:lvl1pPr>
          </a:lstStyle>
          <a:p>
            <a:endParaRPr lang="en-US"/>
          </a:p>
        </p:txBody>
      </p:sp>
      <p:sp>
        <p:nvSpPr>
          <p:cNvPr id="23" name="Text Placeholder 94">
            <a:extLst>
              <a:ext uri="{FF2B5EF4-FFF2-40B4-BE49-F238E27FC236}">
                <a16:creationId xmlns:a16="http://schemas.microsoft.com/office/drawing/2014/main" id="{36A00691-0A25-BA49-8B3F-153375F8D27D}"/>
              </a:ext>
            </a:extLst>
          </p:cNvPr>
          <p:cNvSpPr>
            <a:spLocks noGrp="1"/>
          </p:cNvSpPr>
          <p:nvPr>
            <p:ph type="body" sz="quarter" idx="30"/>
          </p:nvPr>
        </p:nvSpPr>
        <p:spPr>
          <a:xfrm>
            <a:off x="4362778" y="3067147"/>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163FF4FB-0980-5C43-A5EB-353D538857B9}"/>
              </a:ext>
            </a:extLst>
          </p:cNvPr>
          <p:cNvSpPr>
            <a:spLocks noGrp="1"/>
          </p:cNvSpPr>
          <p:nvPr>
            <p:ph type="body" sz="quarter" idx="31"/>
          </p:nvPr>
        </p:nvSpPr>
        <p:spPr>
          <a:xfrm>
            <a:off x="8263467" y="3067147"/>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50306DFE-3F94-614E-8261-59D8CBBDAC62}"/>
              </a:ext>
            </a:extLst>
          </p:cNvPr>
          <p:cNvSpPr>
            <a:spLocks noGrp="1"/>
          </p:cNvSpPr>
          <p:nvPr>
            <p:ph type="body" sz="quarter" idx="32"/>
          </p:nvPr>
        </p:nvSpPr>
        <p:spPr>
          <a:xfrm>
            <a:off x="476578" y="5683581"/>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A6815294-8500-9B4F-88CE-2794C521A709}"/>
              </a:ext>
            </a:extLst>
          </p:cNvPr>
          <p:cNvSpPr>
            <a:spLocks noGrp="1"/>
          </p:cNvSpPr>
          <p:nvPr>
            <p:ph type="body" sz="quarter" idx="33"/>
          </p:nvPr>
        </p:nvSpPr>
        <p:spPr>
          <a:xfrm>
            <a:off x="4362778" y="5683581"/>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1DB78D36-76D3-F245-8121-FAB31B0AB4C8}"/>
              </a:ext>
            </a:extLst>
          </p:cNvPr>
          <p:cNvSpPr>
            <a:spLocks noGrp="1"/>
          </p:cNvSpPr>
          <p:nvPr>
            <p:ph type="body" sz="quarter" idx="34"/>
          </p:nvPr>
        </p:nvSpPr>
        <p:spPr>
          <a:xfrm>
            <a:off x="8263467" y="5683581"/>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3585741810"/>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5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lvl1pPr>
              <a:defRPr sz="1871"/>
            </a:lvl1p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476576" y="1228379"/>
            <a:ext cx="3428389" cy="171256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9" y="3067149"/>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4370023" y="1228379"/>
            <a:ext cx="3428389" cy="1712568"/>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8263468" y="1228379"/>
            <a:ext cx="3428389" cy="1712568"/>
          </a:xfrm>
          <a:prstGeom prst="rect">
            <a:avLst/>
          </a:prstGeom>
        </p:spPr>
        <p:txBody>
          <a:bodyPr lIns="0" tIns="0" rIns="0" bIns="0"/>
          <a:lstStyle>
            <a:lvl1pPr>
              <a:buNone/>
              <a:defRPr sz="1067"/>
            </a:lvl1pPr>
          </a:lstStyle>
          <a:p>
            <a:endParaRPr lang="en-US"/>
          </a:p>
        </p:txBody>
      </p:sp>
      <p:sp>
        <p:nvSpPr>
          <p:cNvPr id="13" name="Picture Placeholder 92">
            <a:extLst>
              <a:ext uri="{FF2B5EF4-FFF2-40B4-BE49-F238E27FC236}">
                <a16:creationId xmlns:a16="http://schemas.microsoft.com/office/drawing/2014/main" id="{B3B2DFA7-F219-AF42-ACE7-C8C87965505E}"/>
              </a:ext>
            </a:extLst>
          </p:cNvPr>
          <p:cNvSpPr>
            <a:spLocks noGrp="1"/>
          </p:cNvSpPr>
          <p:nvPr>
            <p:ph type="pic" sz="quarter" idx="27"/>
          </p:nvPr>
        </p:nvSpPr>
        <p:spPr>
          <a:xfrm>
            <a:off x="476576" y="3859439"/>
            <a:ext cx="3428389" cy="1712568"/>
          </a:xfrm>
          <a:prstGeom prst="rect">
            <a:avLst/>
          </a:prstGeom>
        </p:spPr>
        <p:txBody>
          <a:bodyPr lIns="0" tIns="0" rIns="0" bIns="0"/>
          <a:lstStyle>
            <a:lvl1pPr>
              <a:buNone/>
              <a:defRPr sz="1067"/>
            </a:lvl1pPr>
          </a:lstStyle>
          <a:p>
            <a:endParaRPr lang="en-US"/>
          </a:p>
        </p:txBody>
      </p:sp>
      <p:sp>
        <p:nvSpPr>
          <p:cNvPr id="14" name="Picture Placeholder 92">
            <a:extLst>
              <a:ext uri="{FF2B5EF4-FFF2-40B4-BE49-F238E27FC236}">
                <a16:creationId xmlns:a16="http://schemas.microsoft.com/office/drawing/2014/main" id="{F2B69C13-067E-EF42-B7A3-5E1BCE8A19F6}"/>
              </a:ext>
            </a:extLst>
          </p:cNvPr>
          <p:cNvSpPr>
            <a:spLocks noGrp="1"/>
          </p:cNvSpPr>
          <p:nvPr>
            <p:ph type="pic" sz="quarter" idx="28"/>
          </p:nvPr>
        </p:nvSpPr>
        <p:spPr>
          <a:xfrm>
            <a:off x="4370023" y="3859439"/>
            <a:ext cx="3428389" cy="1712568"/>
          </a:xfrm>
          <a:prstGeom prst="rect">
            <a:avLst/>
          </a:prstGeom>
        </p:spPr>
        <p:txBody>
          <a:bodyPr lIns="0" tIns="0" rIns="0" bIns="0"/>
          <a:lstStyle>
            <a:lvl1pPr>
              <a:buNone/>
              <a:defRPr sz="1067"/>
            </a:lvl1pPr>
          </a:lstStyle>
          <a:p>
            <a:endParaRPr lang="en-US"/>
          </a:p>
        </p:txBody>
      </p:sp>
      <p:sp>
        <p:nvSpPr>
          <p:cNvPr id="18" name="Picture Placeholder 92">
            <a:extLst>
              <a:ext uri="{FF2B5EF4-FFF2-40B4-BE49-F238E27FC236}">
                <a16:creationId xmlns:a16="http://schemas.microsoft.com/office/drawing/2014/main" id="{9E6B1FF5-EC10-A048-95D7-3E03D37830F4}"/>
              </a:ext>
            </a:extLst>
          </p:cNvPr>
          <p:cNvSpPr>
            <a:spLocks noGrp="1"/>
          </p:cNvSpPr>
          <p:nvPr>
            <p:ph type="pic" sz="quarter" idx="29"/>
          </p:nvPr>
        </p:nvSpPr>
        <p:spPr>
          <a:xfrm>
            <a:off x="8263468" y="3859439"/>
            <a:ext cx="3428389" cy="1712568"/>
          </a:xfrm>
          <a:prstGeom prst="rect">
            <a:avLst/>
          </a:prstGeom>
        </p:spPr>
        <p:txBody>
          <a:bodyPr lIns="0" tIns="0" rIns="0" bIns="0"/>
          <a:lstStyle>
            <a:lvl1pPr>
              <a:buNone/>
              <a:defRPr sz="1067"/>
            </a:lvl1pPr>
          </a:lstStyle>
          <a:p>
            <a:endParaRPr lang="en-US"/>
          </a:p>
        </p:txBody>
      </p:sp>
      <p:sp>
        <p:nvSpPr>
          <p:cNvPr id="23" name="Text Placeholder 94">
            <a:extLst>
              <a:ext uri="{FF2B5EF4-FFF2-40B4-BE49-F238E27FC236}">
                <a16:creationId xmlns:a16="http://schemas.microsoft.com/office/drawing/2014/main" id="{36A00691-0A25-BA49-8B3F-153375F8D27D}"/>
              </a:ext>
            </a:extLst>
          </p:cNvPr>
          <p:cNvSpPr>
            <a:spLocks noGrp="1"/>
          </p:cNvSpPr>
          <p:nvPr>
            <p:ph type="body" sz="quarter" idx="30"/>
          </p:nvPr>
        </p:nvSpPr>
        <p:spPr>
          <a:xfrm>
            <a:off x="4362779" y="3067149"/>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163FF4FB-0980-5C43-A5EB-353D538857B9}"/>
              </a:ext>
            </a:extLst>
          </p:cNvPr>
          <p:cNvSpPr>
            <a:spLocks noGrp="1"/>
          </p:cNvSpPr>
          <p:nvPr>
            <p:ph type="body" sz="quarter" idx="31"/>
          </p:nvPr>
        </p:nvSpPr>
        <p:spPr>
          <a:xfrm>
            <a:off x="8263468" y="3067149"/>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50306DFE-3F94-614E-8261-59D8CBBDAC62}"/>
              </a:ext>
            </a:extLst>
          </p:cNvPr>
          <p:cNvSpPr>
            <a:spLocks noGrp="1"/>
          </p:cNvSpPr>
          <p:nvPr>
            <p:ph type="body" sz="quarter" idx="32"/>
          </p:nvPr>
        </p:nvSpPr>
        <p:spPr>
          <a:xfrm>
            <a:off x="476579" y="5683582"/>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A6815294-8500-9B4F-88CE-2794C521A709}"/>
              </a:ext>
            </a:extLst>
          </p:cNvPr>
          <p:cNvSpPr>
            <a:spLocks noGrp="1"/>
          </p:cNvSpPr>
          <p:nvPr>
            <p:ph type="body" sz="quarter" idx="33"/>
          </p:nvPr>
        </p:nvSpPr>
        <p:spPr>
          <a:xfrm>
            <a:off x="4362779" y="5683582"/>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1DB78D36-76D3-F245-8121-FAB31B0AB4C8}"/>
              </a:ext>
            </a:extLst>
          </p:cNvPr>
          <p:cNvSpPr>
            <a:spLocks noGrp="1"/>
          </p:cNvSpPr>
          <p:nvPr>
            <p:ph type="body" sz="quarter" idx="34"/>
          </p:nvPr>
        </p:nvSpPr>
        <p:spPr>
          <a:xfrm>
            <a:off x="8263468" y="5683582"/>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19" name="object 37">
            <a:extLst>
              <a:ext uri="{FF2B5EF4-FFF2-40B4-BE49-F238E27FC236}">
                <a16:creationId xmlns:a16="http://schemas.microsoft.com/office/drawing/2014/main" id="{B34F3A98-4003-CED0-37EA-951AEF277B8D}"/>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3722788405"/>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Color Divid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B416B-1787-074E-950D-0F36D9988C55}"/>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62785E29-0D1C-874A-B65E-752000D5696D}"/>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BCCFD4"/>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grpSp>
        <p:nvGrpSpPr>
          <p:cNvPr id="4" name="Group 3">
            <a:extLst>
              <a:ext uri="{FF2B5EF4-FFF2-40B4-BE49-F238E27FC236}">
                <a16:creationId xmlns:a16="http://schemas.microsoft.com/office/drawing/2014/main" id="{4C3E3856-34CC-414A-85C8-607962B7E17B}"/>
              </a:ext>
            </a:extLst>
          </p:cNvPr>
          <p:cNvGrpSpPr/>
          <p:nvPr userDrawn="1"/>
        </p:nvGrpSpPr>
        <p:grpSpPr>
          <a:xfrm>
            <a:off x="508391" y="507998"/>
            <a:ext cx="1756976" cy="969977"/>
            <a:chOff x="837666" y="837723"/>
            <a:chExt cx="2897383" cy="1599565"/>
          </a:xfrm>
        </p:grpSpPr>
        <p:grpSp>
          <p:nvGrpSpPr>
            <p:cNvPr id="5" name="object 3">
              <a:extLst>
                <a:ext uri="{FF2B5EF4-FFF2-40B4-BE49-F238E27FC236}">
                  <a16:creationId xmlns:a16="http://schemas.microsoft.com/office/drawing/2014/main" id="{3BDAF090-43CA-C843-A2B6-244973143AE5}"/>
                </a:ext>
              </a:extLst>
            </p:cNvPr>
            <p:cNvGrpSpPr/>
            <p:nvPr/>
          </p:nvGrpSpPr>
          <p:grpSpPr>
            <a:xfrm>
              <a:off x="2212954" y="1261511"/>
              <a:ext cx="1522095" cy="476884"/>
              <a:chOff x="2212954" y="1261511"/>
              <a:chExt cx="1522095" cy="476884"/>
            </a:xfrm>
          </p:grpSpPr>
          <p:pic>
            <p:nvPicPr>
              <p:cNvPr id="18" name="object 4">
                <a:extLst>
                  <a:ext uri="{FF2B5EF4-FFF2-40B4-BE49-F238E27FC236}">
                    <a16:creationId xmlns:a16="http://schemas.microsoft.com/office/drawing/2014/main" id="{A046E55E-87B6-9B46-A9B2-0CE6309DAB23}"/>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19" name="object 5">
                <a:extLst>
                  <a:ext uri="{FF2B5EF4-FFF2-40B4-BE49-F238E27FC236}">
                    <a16:creationId xmlns:a16="http://schemas.microsoft.com/office/drawing/2014/main" id="{8A110434-7D81-0E4F-91A8-3FF8B4258813}"/>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0" name="object 6">
                <a:extLst>
                  <a:ext uri="{FF2B5EF4-FFF2-40B4-BE49-F238E27FC236}">
                    <a16:creationId xmlns:a16="http://schemas.microsoft.com/office/drawing/2014/main" id="{10F7448A-DB80-7F4C-A5A8-0AFEA3DDFD28}"/>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1" name="object 7">
                <a:extLst>
                  <a:ext uri="{FF2B5EF4-FFF2-40B4-BE49-F238E27FC236}">
                    <a16:creationId xmlns:a16="http://schemas.microsoft.com/office/drawing/2014/main" id="{4BA24F97-0243-1047-B843-5281DCC5E668}"/>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2" name="object 8">
                <a:extLst>
                  <a:ext uri="{FF2B5EF4-FFF2-40B4-BE49-F238E27FC236}">
                    <a16:creationId xmlns:a16="http://schemas.microsoft.com/office/drawing/2014/main" id="{97676D87-BFBE-DC46-A9E7-50CDBD8898FC}"/>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3" name="object 9">
                <a:extLst>
                  <a:ext uri="{FF2B5EF4-FFF2-40B4-BE49-F238E27FC236}">
                    <a16:creationId xmlns:a16="http://schemas.microsoft.com/office/drawing/2014/main" id="{DFC9B6AE-EAD6-7C46-8CAA-625C7FCD5ACE}"/>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4" name="object 10">
                <a:extLst>
                  <a:ext uri="{FF2B5EF4-FFF2-40B4-BE49-F238E27FC236}">
                    <a16:creationId xmlns:a16="http://schemas.microsoft.com/office/drawing/2014/main" id="{44A7DD35-ECDA-FA4B-8DE3-ACC884265B58}"/>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5" name="object 11">
                <a:extLst>
                  <a:ext uri="{FF2B5EF4-FFF2-40B4-BE49-F238E27FC236}">
                    <a16:creationId xmlns:a16="http://schemas.microsoft.com/office/drawing/2014/main" id="{3AC6CA4C-37CD-D046-8B9E-EB0414100745}"/>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6" name="object 12">
                <a:extLst>
                  <a:ext uri="{FF2B5EF4-FFF2-40B4-BE49-F238E27FC236}">
                    <a16:creationId xmlns:a16="http://schemas.microsoft.com/office/drawing/2014/main" id="{7C3F4A25-1A3E-5B47-BEA6-53BBCC6B380B}"/>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7" name="object 13">
                <a:extLst>
                  <a:ext uri="{FF2B5EF4-FFF2-40B4-BE49-F238E27FC236}">
                    <a16:creationId xmlns:a16="http://schemas.microsoft.com/office/drawing/2014/main" id="{E12EC508-FBD2-6A41-9196-9DC494779220}"/>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28" name="object 14">
                <a:extLst>
                  <a:ext uri="{FF2B5EF4-FFF2-40B4-BE49-F238E27FC236}">
                    <a16:creationId xmlns:a16="http://schemas.microsoft.com/office/drawing/2014/main" id="{F4B2D864-50BA-E041-A327-1574963C1FA3}"/>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29" name="object 15">
                <a:extLst>
                  <a:ext uri="{FF2B5EF4-FFF2-40B4-BE49-F238E27FC236}">
                    <a16:creationId xmlns:a16="http://schemas.microsoft.com/office/drawing/2014/main" id="{7F7CE982-CBFE-2748-B21A-0F92F27E833F}"/>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0" name="object 16">
                <a:extLst>
                  <a:ext uri="{FF2B5EF4-FFF2-40B4-BE49-F238E27FC236}">
                    <a16:creationId xmlns:a16="http://schemas.microsoft.com/office/drawing/2014/main" id="{7547E727-0BB7-3D49-8FFE-51B1E4E599A4}"/>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1" name="object 17">
                <a:extLst>
                  <a:ext uri="{FF2B5EF4-FFF2-40B4-BE49-F238E27FC236}">
                    <a16:creationId xmlns:a16="http://schemas.microsoft.com/office/drawing/2014/main" id="{CF6A6E76-C435-2447-B6A7-70E7595D2E9C}"/>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2" name="object 18">
                <a:extLst>
                  <a:ext uri="{FF2B5EF4-FFF2-40B4-BE49-F238E27FC236}">
                    <a16:creationId xmlns:a16="http://schemas.microsoft.com/office/drawing/2014/main" id="{4CABB96F-B195-2A43-B22B-BB2CAB5AC6F2}"/>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3" name="object 19">
                <a:extLst>
                  <a:ext uri="{FF2B5EF4-FFF2-40B4-BE49-F238E27FC236}">
                    <a16:creationId xmlns:a16="http://schemas.microsoft.com/office/drawing/2014/main" id="{FD113520-4605-BC43-B69A-8C7C9FC4CC22}"/>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4" name="object 20">
                <a:extLst>
                  <a:ext uri="{FF2B5EF4-FFF2-40B4-BE49-F238E27FC236}">
                    <a16:creationId xmlns:a16="http://schemas.microsoft.com/office/drawing/2014/main" id="{2FC25EC5-6FAD-1343-B65F-87FEFECE666E}"/>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6" name="object 21">
              <a:extLst>
                <a:ext uri="{FF2B5EF4-FFF2-40B4-BE49-F238E27FC236}">
                  <a16:creationId xmlns:a16="http://schemas.microsoft.com/office/drawing/2014/main" id="{981814A5-136A-9E48-9FE6-5BB2BB18F6EF}"/>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7" name="object 22">
              <a:extLst>
                <a:ext uri="{FF2B5EF4-FFF2-40B4-BE49-F238E27FC236}">
                  <a16:creationId xmlns:a16="http://schemas.microsoft.com/office/drawing/2014/main" id="{B8864EDD-3385-4D45-8C41-C0E8AE07119B}"/>
                </a:ext>
              </a:extLst>
            </p:cNvPr>
            <p:cNvGrpSpPr/>
            <p:nvPr/>
          </p:nvGrpSpPr>
          <p:grpSpPr>
            <a:xfrm>
              <a:off x="2343359" y="1805714"/>
              <a:ext cx="974725" cy="202565"/>
              <a:chOff x="2343359" y="1805714"/>
              <a:chExt cx="974725" cy="202565"/>
            </a:xfrm>
          </p:grpSpPr>
          <p:pic>
            <p:nvPicPr>
              <p:cNvPr id="11" name="object 23">
                <a:extLst>
                  <a:ext uri="{FF2B5EF4-FFF2-40B4-BE49-F238E27FC236}">
                    <a16:creationId xmlns:a16="http://schemas.microsoft.com/office/drawing/2014/main" id="{37D4A024-C569-FE4B-921E-8A7618A6BBB1}"/>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2" name="object 24">
                <a:extLst>
                  <a:ext uri="{FF2B5EF4-FFF2-40B4-BE49-F238E27FC236}">
                    <a16:creationId xmlns:a16="http://schemas.microsoft.com/office/drawing/2014/main" id="{A41F4B80-7B46-FF49-92CF-4BFA905FC94C}"/>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3" name="object 25">
                <a:extLst>
                  <a:ext uri="{FF2B5EF4-FFF2-40B4-BE49-F238E27FC236}">
                    <a16:creationId xmlns:a16="http://schemas.microsoft.com/office/drawing/2014/main" id="{D9AFCA6B-B9C9-C94F-863D-68D0D98E5A21}"/>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4" name="object 26">
                <a:extLst>
                  <a:ext uri="{FF2B5EF4-FFF2-40B4-BE49-F238E27FC236}">
                    <a16:creationId xmlns:a16="http://schemas.microsoft.com/office/drawing/2014/main" id="{DFE93F9E-F919-7B46-B651-F6A7EAB75EF8}"/>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5" name="object 27">
                <a:extLst>
                  <a:ext uri="{FF2B5EF4-FFF2-40B4-BE49-F238E27FC236}">
                    <a16:creationId xmlns:a16="http://schemas.microsoft.com/office/drawing/2014/main" id="{15A441BF-CEB7-CC46-89F1-CF05C8C3DCD3}"/>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6" name="object 28">
                <a:extLst>
                  <a:ext uri="{FF2B5EF4-FFF2-40B4-BE49-F238E27FC236}">
                    <a16:creationId xmlns:a16="http://schemas.microsoft.com/office/drawing/2014/main" id="{7981CED0-8687-C743-94A0-A8A878714AAC}"/>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7" name="object 29">
                <a:extLst>
                  <a:ext uri="{FF2B5EF4-FFF2-40B4-BE49-F238E27FC236}">
                    <a16:creationId xmlns:a16="http://schemas.microsoft.com/office/drawing/2014/main" id="{D8F2A643-0093-D147-A2A1-E8C83FB96BCB}"/>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8" name="object 30">
              <a:extLst>
                <a:ext uri="{FF2B5EF4-FFF2-40B4-BE49-F238E27FC236}">
                  <a16:creationId xmlns:a16="http://schemas.microsoft.com/office/drawing/2014/main" id="{DCBB9A07-53E9-3745-8942-9ABCB0731CB5}"/>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9" name="object 31">
              <a:extLst>
                <a:ext uri="{FF2B5EF4-FFF2-40B4-BE49-F238E27FC236}">
                  <a16:creationId xmlns:a16="http://schemas.microsoft.com/office/drawing/2014/main" id="{46298C47-FF75-A846-951C-B28BF073E1EF}"/>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0" name="object 32">
              <a:extLst>
                <a:ext uri="{FF2B5EF4-FFF2-40B4-BE49-F238E27FC236}">
                  <a16:creationId xmlns:a16="http://schemas.microsoft.com/office/drawing/2014/main" id="{B364B3DA-ABEF-3141-BF5D-15261F29DB75}"/>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5" name="object 37">
            <a:extLst>
              <a:ext uri="{FF2B5EF4-FFF2-40B4-BE49-F238E27FC236}">
                <a16:creationId xmlns:a16="http://schemas.microsoft.com/office/drawing/2014/main" id="{502C4881-E960-0146-9703-EC4CDD2BCE2E}"/>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3889334729"/>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cSld name="Color_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67B59-51EA-AA42-B009-CCC5AF40371A}"/>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C59353D9-6255-2941-911E-606B1C7DC1D5}"/>
              </a:ext>
            </a:extLst>
          </p:cNvPr>
          <p:cNvSpPr>
            <a:spLocks noGrp="1"/>
          </p:cNvSpPr>
          <p:nvPr>
            <p:ph type="body" sz="quarter" idx="10" hasCustomPrompt="1"/>
          </p:nvPr>
        </p:nvSpPr>
        <p:spPr>
          <a:xfrm>
            <a:off x="478365" y="6070602"/>
            <a:ext cx="8462435" cy="338876"/>
          </a:xfrm>
          <a:prstGeom prst="rect">
            <a:avLst/>
          </a:prstGeom>
        </p:spPr>
        <p:txBody>
          <a:bodyPr lIns="0" tIns="0" rIns="0" bIns="0" anchor="b" anchorCtr="0"/>
          <a:lstStyle>
            <a:lvl1pPr marL="0">
              <a:buFont typeface="Arial" panose="020B0604020202020204" pitchFamily="34" charset="0"/>
              <a:buNone/>
              <a:defRPr sz="1867" b="0">
                <a:solidFill>
                  <a:srgbClr val="44D6AC"/>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Artificial Intelligence Cross-Center Unit</a:t>
            </a:r>
          </a:p>
        </p:txBody>
      </p:sp>
    </p:spTree>
    <p:extLst>
      <p:ext uri="{BB962C8B-B14F-4D97-AF65-F5344CB8AC3E}">
        <p14:creationId xmlns:p14="http://schemas.microsoft.com/office/powerpoint/2010/main" val="3164125816"/>
      </p:ext>
    </p:extLst>
  </p:cSld>
  <p:clrMapOvr>
    <a:masterClrMapping/>
  </p:clrMapOvr>
  <p:hf hdr="0" ftr="0" dt="0"/>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
            <a:ext cx="12192000" cy="68576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203645">
              <a:alpha val="89999"/>
            </a:srgbClr>
          </a:solidFill>
        </p:spPr>
        <p:txBody>
          <a:bodyPr wrap="square" lIns="0" tIns="0" rIns="0" bIns="0" rtlCol="0"/>
          <a:lstStyle/>
          <a:p>
            <a:endParaRPr sz="1092"/>
          </a:p>
        </p:txBody>
      </p:sp>
      <p:sp>
        <p:nvSpPr>
          <p:cNvPr id="2" name="Holder 2"/>
          <p:cNvSpPr>
            <a:spLocks noGrp="1"/>
          </p:cNvSpPr>
          <p:nvPr>
            <p:ph type="ctrTitle"/>
          </p:nvPr>
        </p:nvSpPr>
        <p:spPr>
          <a:xfrm>
            <a:off x="500298" y="3041359"/>
            <a:ext cx="11191404" cy="630942"/>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2"/>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880" b="0" i="0">
                <a:solidFill>
                  <a:srgbClr val="47D4AD"/>
                </a:solidFill>
                <a:latin typeface="Arial"/>
                <a:cs typeface="Arial"/>
              </a:defRPr>
            </a:lvl1pPr>
          </a:lstStyle>
          <a:p>
            <a:pPr marL="7701" marR="3080">
              <a:lnSpc>
                <a:spcPts val="2153"/>
              </a:lnSpc>
              <a:spcBef>
                <a:spcPts val="57"/>
              </a:spcBef>
            </a:pPr>
            <a:r>
              <a:rPr lang="en-US" spc="9">
                <a:solidFill>
                  <a:srgbClr val="89949D"/>
                </a:solidFill>
              </a:rPr>
              <a:t>Advanced</a:t>
            </a:r>
            <a:r>
              <a:rPr lang="en-US" spc="-15">
                <a:solidFill>
                  <a:srgbClr val="89949D"/>
                </a:solidFill>
              </a:rPr>
              <a:t> </a:t>
            </a:r>
            <a:r>
              <a:rPr lang="en-US" spc="7">
                <a:solidFill>
                  <a:srgbClr val="89949D"/>
                </a:solidFill>
              </a:rPr>
              <a:t>Materials </a:t>
            </a:r>
            <a:r>
              <a:rPr lang="en-US" spc="-512">
                <a:solidFill>
                  <a:srgbClr val="89949D"/>
                </a:solidFill>
              </a:rPr>
              <a:t> </a:t>
            </a:r>
            <a:r>
              <a:rPr lang="en-US" spc="7">
                <a:solidFill>
                  <a:srgbClr val="89949D"/>
                </a:solidFill>
              </a:rPr>
              <a:t>Research</a:t>
            </a:r>
            <a:r>
              <a:rPr lang="en-US" spc="-7">
                <a:solidFill>
                  <a:srgbClr val="89949D"/>
                </a:solidFill>
              </a:rPr>
              <a:t> </a:t>
            </a:r>
            <a:r>
              <a:rPr lang="en-US" spc="7">
                <a:solidFill>
                  <a:srgbClr val="89949D"/>
                </a:solidFill>
              </a:rPr>
              <a:t>Center</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93819143"/>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00298" y="3041359"/>
            <a:ext cx="11191404" cy="382669"/>
          </a:xfrm>
        </p:spPr>
        <p:txBody>
          <a:bodyPr lIns="0" tIns="0" rIns="0" bIns="0"/>
          <a:lstStyle>
            <a:lvl1pPr>
              <a:defRPr sz="2487"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880" b="0" i="0">
                <a:solidFill>
                  <a:srgbClr val="47D4AD"/>
                </a:solidFill>
                <a:latin typeface="Arial"/>
                <a:cs typeface="Arial"/>
              </a:defRPr>
            </a:lvl1pPr>
          </a:lstStyle>
          <a:p>
            <a:pPr marL="7701" marR="3080">
              <a:lnSpc>
                <a:spcPts val="2153"/>
              </a:lnSpc>
              <a:spcBef>
                <a:spcPts val="57"/>
              </a:spcBef>
            </a:pPr>
            <a:r>
              <a:rPr lang="en-US" spc="9">
                <a:solidFill>
                  <a:srgbClr val="89949D"/>
                </a:solidFill>
              </a:rPr>
              <a:t>Advanced</a:t>
            </a:r>
            <a:r>
              <a:rPr lang="en-US" spc="-15">
                <a:solidFill>
                  <a:srgbClr val="89949D"/>
                </a:solidFill>
              </a:rPr>
              <a:t> </a:t>
            </a:r>
            <a:r>
              <a:rPr lang="en-US" spc="7">
                <a:solidFill>
                  <a:srgbClr val="89949D"/>
                </a:solidFill>
              </a:rPr>
              <a:t>Materials </a:t>
            </a:r>
            <a:r>
              <a:rPr lang="en-US" spc="-512">
                <a:solidFill>
                  <a:srgbClr val="89949D"/>
                </a:solidFill>
              </a:rPr>
              <a:t> </a:t>
            </a:r>
            <a:r>
              <a:rPr lang="en-US" spc="7">
                <a:solidFill>
                  <a:srgbClr val="89949D"/>
                </a:solidFill>
              </a:rPr>
              <a:t>Research</a:t>
            </a:r>
            <a:r>
              <a:rPr lang="en-US" spc="-7">
                <a:solidFill>
                  <a:srgbClr val="89949D"/>
                </a:solidFill>
              </a:rPr>
              <a:t> </a:t>
            </a:r>
            <a:r>
              <a:rPr lang="en-US" spc="7">
                <a:solidFill>
                  <a:srgbClr val="89949D"/>
                </a:solidFill>
              </a:rPr>
              <a:t>Center</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5897909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00298" y="3041359"/>
            <a:ext cx="11191404" cy="382669"/>
          </a:xfrm>
        </p:spPr>
        <p:txBody>
          <a:bodyPr lIns="0" tIns="0" rIns="0" bIns="0"/>
          <a:lstStyle>
            <a:lvl1pPr>
              <a:defRPr sz="2487" b="1" i="0">
                <a:solidFill>
                  <a:schemeClr val="bg1"/>
                </a:solidFill>
                <a:latin typeface="Arial"/>
                <a:cs typeface="Arial"/>
              </a:defRPr>
            </a:lvl1pPr>
          </a:lstStyle>
          <a:p>
            <a:endParaRPr/>
          </a:p>
        </p:txBody>
      </p:sp>
      <p:sp>
        <p:nvSpPr>
          <p:cNvPr id="3" name="Holder 3"/>
          <p:cNvSpPr>
            <a:spLocks noGrp="1"/>
          </p:cNvSpPr>
          <p:nvPr>
            <p:ph sz="half" idx="2"/>
          </p:nvPr>
        </p:nvSpPr>
        <p:spPr>
          <a:xfrm>
            <a:off x="609600" y="1577342"/>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2"/>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880" b="0" i="0">
                <a:solidFill>
                  <a:srgbClr val="47D4AD"/>
                </a:solidFill>
                <a:latin typeface="Arial"/>
                <a:cs typeface="Arial"/>
              </a:defRPr>
            </a:lvl1pPr>
          </a:lstStyle>
          <a:p>
            <a:pPr marL="7701" marR="3080">
              <a:lnSpc>
                <a:spcPts val="2153"/>
              </a:lnSpc>
              <a:spcBef>
                <a:spcPts val="57"/>
              </a:spcBef>
            </a:pPr>
            <a:r>
              <a:rPr lang="en-US" spc="9">
                <a:solidFill>
                  <a:srgbClr val="89949D"/>
                </a:solidFill>
              </a:rPr>
              <a:t>Advanced</a:t>
            </a:r>
            <a:r>
              <a:rPr lang="en-US" spc="-15">
                <a:solidFill>
                  <a:srgbClr val="89949D"/>
                </a:solidFill>
              </a:rPr>
              <a:t> </a:t>
            </a:r>
            <a:r>
              <a:rPr lang="en-US" spc="7">
                <a:solidFill>
                  <a:srgbClr val="89949D"/>
                </a:solidFill>
              </a:rPr>
              <a:t>Materials </a:t>
            </a:r>
            <a:r>
              <a:rPr lang="en-US" spc="-512">
                <a:solidFill>
                  <a:srgbClr val="89949D"/>
                </a:solidFill>
              </a:rPr>
              <a:t> </a:t>
            </a:r>
            <a:r>
              <a:rPr lang="en-US" spc="7">
                <a:solidFill>
                  <a:srgbClr val="89949D"/>
                </a:solidFill>
              </a:rPr>
              <a:t>Research</a:t>
            </a:r>
            <a:r>
              <a:rPr lang="en-US" spc="-7">
                <a:solidFill>
                  <a:srgbClr val="89949D"/>
                </a:solidFill>
              </a:rPr>
              <a:t> </a:t>
            </a:r>
            <a:r>
              <a:rPr lang="en-US" spc="7">
                <a:solidFill>
                  <a:srgbClr val="89949D"/>
                </a:solidFill>
              </a:rPr>
              <a:t>Center</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11/29/2022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926347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00298" y="3041359"/>
            <a:ext cx="11191404" cy="382669"/>
          </a:xfrm>
        </p:spPr>
        <p:txBody>
          <a:bodyPr lIns="0" tIns="0" rIns="0" bIns="0"/>
          <a:lstStyle>
            <a:lvl1pPr>
              <a:defRPr sz="2487"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880" b="0" i="0">
                <a:solidFill>
                  <a:srgbClr val="47D4AD"/>
                </a:solidFill>
                <a:latin typeface="Arial"/>
                <a:cs typeface="Arial"/>
              </a:defRPr>
            </a:lvl1pPr>
          </a:lstStyle>
          <a:p>
            <a:pPr marL="7701" marR="3080">
              <a:lnSpc>
                <a:spcPts val="2153"/>
              </a:lnSpc>
              <a:spcBef>
                <a:spcPts val="57"/>
              </a:spcBef>
            </a:pPr>
            <a:r>
              <a:rPr lang="en-US" spc="9">
                <a:solidFill>
                  <a:srgbClr val="89949D"/>
                </a:solidFill>
              </a:rPr>
              <a:t>Advanced</a:t>
            </a:r>
            <a:r>
              <a:rPr lang="en-US" spc="-15">
                <a:solidFill>
                  <a:srgbClr val="89949D"/>
                </a:solidFill>
              </a:rPr>
              <a:t> </a:t>
            </a:r>
            <a:r>
              <a:rPr lang="en-US" spc="7">
                <a:solidFill>
                  <a:srgbClr val="89949D"/>
                </a:solidFill>
              </a:rPr>
              <a:t>Materials </a:t>
            </a:r>
            <a:r>
              <a:rPr lang="en-US" spc="-512">
                <a:solidFill>
                  <a:srgbClr val="89949D"/>
                </a:solidFill>
              </a:rPr>
              <a:t> </a:t>
            </a:r>
            <a:r>
              <a:rPr lang="en-US" spc="7">
                <a:solidFill>
                  <a:srgbClr val="89949D"/>
                </a:solidFill>
              </a:rPr>
              <a:t>Research</a:t>
            </a:r>
            <a:r>
              <a:rPr lang="en-US" spc="-7">
                <a:solidFill>
                  <a:srgbClr val="89949D"/>
                </a:solidFill>
              </a:rPr>
              <a:t> </a:t>
            </a:r>
            <a:r>
              <a:rPr lang="en-US" spc="7">
                <a:solidFill>
                  <a:srgbClr val="89949D"/>
                </a:solidFill>
              </a:rPr>
              <a:t>Center</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11/29/2022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96986545"/>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880" b="0" i="0">
                <a:solidFill>
                  <a:srgbClr val="47D4AD"/>
                </a:solidFill>
                <a:latin typeface="Arial"/>
                <a:cs typeface="Arial"/>
              </a:defRPr>
            </a:lvl1pPr>
          </a:lstStyle>
          <a:p>
            <a:pPr marL="7701" marR="3080">
              <a:lnSpc>
                <a:spcPts val="2153"/>
              </a:lnSpc>
              <a:spcBef>
                <a:spcPts val="57"/>
              </a:spcBef>
            </a:pPr>
            <a:r>
              <a:rPr lang="en-US" spc="9">
                <a:solidFill>
                  <a:srgbClr val="89949D"/>
                </a:solidFill>
              </a:rPr>
              <a:t>Advanced</a:t>
            </a:r>
            <a:r>
              <a:rPr lang="en-US" spc="-15">
                <a:solidFill>
                  <a:srgbClr val="89949D"/>
                </a:solidFill>
              </a:rPr>
              <a:t> </a:t>
            </a:r>
            <a:r>
              <a:rPr lang="en-US" spc="7">
                <a:solidFill>
                  <a:srgbClr val="89949D"/>
                </a:solidFill>
              </a:rPr>
              <a:t>Materials </a:t>
            </a:r>
            <a:r>
              <a:rPr lang="en-US" spc="-512">
                <a:solidFill>
                  <a:srgbClr val="89949D"/>
                </a:solidFill>
              </a:rPr>
              <a:t> </a:t>
            </a:r>
            <a:r>
              <a:rPr lang="en-US" spc="7">
                <a:solidFill>
                  <a:srgbClr val="89949D"/>
                </a:solidFill>
              </a:rPr>
              <a:t>Research</a:t>
            </a:r>
            <a:r>
              <a:rPr lang="en-US" spc="-7">
                <a:solidFill>
                  <a:srgbClr val="89949D"/>
                </a:solidFill>
              </a:rPr>
              <a:t> </a:t>
            </a:r>
            <a:r>
              <a:rPr lang="en-US" spc="7">
                <a:solidFill>
                  <a:srgbClr val="89949D"/>
                </a:solidFill>
              </a:rPr>
              <a:t>Center</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11/29/2022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18883835"/>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userDrawn="1">
  <p:cSld name="Dark Empt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845F95E0-EF4B-8245-A28D-7E2875EA1411}"/>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4" name="Title 9">
            <a:extLst>
              <a:ext uri="{FF2B5EF4-FFF2-40B4-BE49-F238E27FC236}">
                <a16:creationId xmlns:a16="http://schemas.microsoft.com/office/drawing/2014/main" id="{22CCD303-9C92-634F-ADB8-442781E6D051}"/>
              </a:ext>
            </a:extLst>
          </p:cNvPr>
          <p:cNvSpPr>
            <a:spLocks noGrp="1"/>
          </p:cNvSpPr>
          <p:nvPr>
            <p:ph type="title"/>
          </p:nvPr>
        </p:nvSpPr>
        <p:spPr>
          <a:xfrm>
            <a:off x="478367" y="3208200"/>
            <a:ext cx="7492800" cy="441600"/>
          </a:xfrm>
        </p:spPr>
        <p:txBody>
          <a:bodyPr>
            <a:noAutofit/>
          </a:bodyPr>
          <a:lstStyle/>
          <a:p>
            <a:r>
              <a:rPr lang="en-US"/>
              <a:t>Click to edit Master title style</a:t>
            </a:r>
          </a:p>
        </p:txBody>
      </p:sp>
      <p:grpSp>
        <p:nvGrpSpPr>
          <p:cNvPr id="5" name="Group 4">
            <a:extLst>
              <a:ext uri="{FF2B5EF4-FFF2-40B4-BE49-F238E27FC236}">
                <a16:creationId xmlns:a16="http://schemas.microsoft.com/office/drawing/2014/main" id="{9F4E3157-F666-7641-9181-E200C459AC32}"/>
              </a:ext>
            </a:extLst>
          </p:cNvPr>
          <p:cNvGrpSpPr/>
          <p:nvPr userDrawn="1"/>
        </p:nvGrpSpPr>
        <p:grpSpPr>
          <a:xfrm>
            <a:off x="508391" y="507998"/>
            <a:ext cx="1756976" cy="969977"/>
            <a:chOff x="837666" y="837723"/>
            <a:chExt cx="2897383" cy="1599565"/>
          </a:xfrm>
        </p:grpSpPr>
        <p:grpSp>
          <p:nvGrpSpPr>
            <p:cNvPr id="6" name="object 3">
              <a:extLst>
                <a:ext uri="{FF2B5EF4-FFF2-40B4-BE49-F238E27FC236}">
                  <a16:creationId xmlns:a16="http://schemas.microsoft.com/office/drawing/2014/main" id="{0005B691-1729-804D-83D7-0ECA521F9DF4}"/>
                </a:ext>
              </a:extLst>
            </p:cNvPr>
            <p:cNvGrpSpPr/>
            <p:nvPr/>
          </p:nvGrpSpPr>
          <p:grpSpPr>
            <a:xfrm>
              <a:off x="2212954" y="1261511"/>
              <a:ext cx="1522095" cy="476884"/>
              <a:chOff x="2212954" y="1261511"/>
              <a:chExt cx="1522095" cy="476884"/>
            </a:xfrm>
          </p:grpSpPr>
          <p:pic>
            <p:nvPicPr>
              <p:cNvPr id="19" name="object 4">
                <a:extLst>
                  <a:ext uri="{FF2B5EF4-FFF2-40B4-BE49-F238E27FC236}">
                    <a16:creationId xmlns:a16="http://schemas.microsoft.com/office/drawing/2014/main" id="{64470A54-AB5A-F946-9C4C-779D12D403A7}"/>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0" name="object 5">
                <a:extLst>
                  <a:ext uri="{FF2B5EF4-FFF2-40B4-BE49-F238E27FC236}">
                    <a16:creationId xmlns:a16="http://schemas.microsoft.com/office/drawing/2014/main" id="{2DE78F14-D164-3D44-8E9A-53AF4927254E}"/>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1" name="object 6">
                <a:extLst>
                  <a:ext uri="{FF2B5EF4-FFF2-40B4-BE49-F238E27FC236}">
                    <a16:creationId xmlns:a16="http://schemas.microsoft.com/office/drawing/2014/main" id="{7DB97F40-F0A6-5C48-95E9-1F6B00A39B0F}"/>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2" name="object 7">
                <a:extLst>
                  <a:ext uri="{FF2B5EF4-FFF2-40B4-BE49-F238E27FC236}">
                    <a16:creationId xmlns:a16="http://schemas.microsoft.com/office/drawing/2014/main" id="{808403F2-E985-8F4D-8C24-FBB0E623326F}"/>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3" name="object 8">
                <a:extLst>
                  <a:ext uri="{FF2B5EF4-FFF2-40B4-BE49-F238E27FC236}">
                    <a16:creationId xmlns:a16="http://schemas.microsoft.com/office/drawing/2014/main" id="{D63E6F67-6BA3-F84E-BF3A-F43CE8F017B7}"/>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4" name="object 9">
                <a:extLst>
                  <a:ext uri="{FF2B5EF4-FFF2-40B4-BE49-F238E27FC236}">
                    <a16:creationId xmlns:a16="http://schemas.microsoft.com/office/drawing/2014/main" id="{2A982E76-8382-B248-8C06-3E3C432B813B}"/>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5" name="object 10">
                <a:extLst>
                  <a:ext uri="{FF2B5EF4-FFF2-40B4-BE49-F238E27FC236}">
                    <a16:creationId xmlns:a16="http://schemas.microsoft.com/office/drawing/2014/main" id="{B50E7153-8921-D44F-A546-504B31632405}"/>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6" name="object 11">
                <a:extLst>
                  <a:ext uri="{FF2B5EF4-FFF2-40B4-BE49-F238E27FC236}">
                    <a16:creationId xmlns:a16="http://schemas.microsoft.com/office/drawing/2014/main" id="{476A02AD-4F80-DD43-95F7-21942CB50CF0}"/>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7" name="object 12">
                <a:extLst>
                  <a:ext uri="{FF2B5EF4-FFF2-40B4-BE49-F238E27FC236}">
                    <a16:creationId xmlns:a16="http://schemas.microsoft.com/office/drawing/2014/main" id="{FCED56C2-01FC-CB49-B4EE-C57C0C758B20}"/>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8" name="object 13">
                <a:extLst>
                  <a:ext uri="{FF2B5EF4-FFF2-40B4-BE49-F238E27FC236}">
                    <a16:creationId xmlns:a16="http://schemas.microsoft.com/office/drawing/2014/main" id="{E1A28908-413D-FC47-83B6-91727CB902AD}"/>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29" name="object 14">
                <a:extLst>
                  <a:ext uri="{FF2B5EF4-FFF2-40B4-BE49-F238E27FC236}">
                    <a16:creationId xmlns:a16="http://schemas.microsoft.com/office/drawing/2014/main" id="{4A210C35-2AA6-5E4D-ADCF-A45DBFF7F56B}"/>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0" name="object 15">
                <a:extLst>
                  <a:ext uri="{FF2B5EF4-FFF2-40B4-BE49-F238E27FC236}">
                    <a16:creationId xmlns:a16="http://schemas.microsoft.com/office/drawing/2014/main" id="{C8C14B99-F871-674E-8C3A-99E5194A0B7A}"/>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1" name="object 16">
                <a:extLst>
                  <a:ext uri="{FF2B5EF4-FFF2-40B4-BE49-F238E27FC236}">
                    <a16:creationId xmlns:a16="http://schemas.microsoft.com/office/drawing/2014/main" id="{C6117870-7B19-9A4F-B415-95CF7425CD86}"/>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2" name="object 17">
                <a:extLst>
                  <a:ext uri="{FF2B5EF4-FFF2-40B4-BE49-F238E27FC236}">
                    <a16:creationId xmlns:a16="http://schemas.microsoft.com/office/drawing/2014/main" id="{3A79915D-9CF5-CE49-9FED-EEBA67B1BF85}"/>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3" name="object 18">
                <a:extLst>
                  <a:ext uri="{FF2B5EF4-FFF2-40B4-BE49-F238E27FC236}">
                    <a16:creationId xmlns:a16="http://schemas.microsoft.com/office/drawing/2014/main" id="{B560562D-35C3-7E40-AD46-1E4FD26FC0C9}"/>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4" name="object 19">
                <a:extLst>
                  <a:ext uri="{FF2B5EF4-FFF2-40B4-BE49-F238E27FC236}">
                    <a16:creationId xmlns:a16="http://schemas.microsoft.com/office/drawing/2014/main" id="{DCDDD8F6-2763-4945-ACB5-C04F19489536}"/>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5" name="object 20">
                <a:extLst>
                  <a:ext uri="{FF2B5EF4-FFF2-40B4-BE49-F238E27FC236}">
                    <a16:creationId xmlns:a16="http://schemas.microsoft.com/office/drawing/2014/main" id="{83E790A6-4E0F-6F47-80E0-432080455E4C}"/>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7" name="object 21">
              <a:extLst>
                <a:ext uri="{FF2B5EF4-FFF2-40B4-BE49-F238E27FC236}">
                  <a16:creationId xmlns:a16="http://schemas.microsoft.com/office/drawing/2014/main" id="{7EAEDD75-A691-1046-A7AA-B94BB9A45AB1}"/>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8" name="object 22">
              <a:extLst>
                <a:ext uri="{FF2B5EF4-FFF2-40B4-BE49-F238E27FC236}">
                  <a16:creationId xmlns:a16="http://schemas.microsoft.com/office/drawing/2014/main" id="{98865461-F3E4-5A46-A895-BA90B1CE2E35}"/>
                </a:ext>
              </a:extLst>
            </p:cNvPr>
            <p:cNvGrpSpPr/>
            <p:nvPr/>
          </p:nvGrpSpPr>
          <p:grpSpPr>
            <a:xfrm>
              <a:off x="2343359" y="1805714"/>
              <a:ext cx="974725" cy="202565"/>
              <a:chOff x="2343359" y="1805714"/>
              <a:chExt cx="974725" cy="202565"/>
            </a:xfrm>
          </p:grpSpPr>
          <p:pic>
            <p:nvPicPr>
              <p:cNvPr id="12" name="object 23">
                <a:extLst>
                  <a:ext uri="{FF2B5EF4-FFF2-40B4-BE49-F238E27FC236}">
                    <a16:creationId xmlns:a16="http://schemas.microsoft.com/office/drawing/2014/main" id="{5A5E006F-1A43-3449-B0B1-1C1D805A5266}"/>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3" name="object 24">
                <a:extLst>
                  <a:ext uri="{FF2B5EF4-FFF2-40B4-BE49-F238E27FC236}">
                    <a16:creationId xmlns:a16="http://schemas.microsoft.com/office/drawing/2014/main" id="{46512D8B-96B6-BB4A-AC22-C0261F42FFBE}"/>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4" name="object 25">
                <a:extLst>
                  <a:ext uri="{FF2B5EF4-FFF2-40B4-BE49-F238E27FC236}">
                    <a16:creationId xmlns:a16="http://schemas.microsoft.com/office/drawing/2014/main" id="{330265B7-49CF-9C48-843E-ED3C7D1F63AB}"/>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5" name="object 26">
                <a:extLst>
                  <a:ext uri="{FF2B5EF4-FFF2-40B4-BE49-F238E27FC236}">
                    <a16:creationId xmlns:a16="http://schemas.microsoft.com/office/drawing/2014/main" id="{8F0E0B9E-D02D-C54A-A86C-C1C2675EE6C9}"/>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6" name="object 27">
                <a:extLst>
                  <a:ext uri="{FF2B5EF4-FFF2-40B4-BE49-F238E27FC236}">
                    <a16:creationId xmlns:a16="http://schemas.microsoft.com/office/drawing/2014/main" id="{343B8D7A-DAF6-714D-A1DB-2BC28CC13905}"/>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7" name="object 28">
                <a:extLst>
                  <a:ext uri="{FF2B5EF4-FFF2-40B4-BE49-F238E27FC236}">
                    <a16:creationId xmlns:a16="http://schemas.microsoft.com/office/drawing/2014/main" id="{CCC3A7C0-D32F-A640-8F83-2314C85682F7}"/>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8" name="object 29">
                <a:extLst>
                  <a:ext uri="{FF2B5EF4-FFF2-40B4-BE49-F238E27FC236}">
                    <a16:creationId xmlns:a16="http://schemas.microsoft.com/office/drawing/2014/main" id="{8791D8A9-913C-894C-99AE-2FEF55A74C5F}"/>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9" name="object 30">
              <a:extLst>
                <a:ext uri="{FF2B5EF4-FFF2-40B4-BE49-F238E27FC236}">
                  <a16:creationId xmlns:a16="http://schemas.microsoft.com/office/drawing/2014/main" id="{51326A88-7DE9-1A4D-82D5-3DD5475E551A}"/>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10" name="object 31">
              <a:extLst>
                <a:ext uri="{FF2B5EF4-FFF2-40B4-BE49-F238E27FC236}">
                  <a16:creationId xmlns:a16="http://schemas.microsoft.com/office/drawing/2014/main" id="{A1816BEC-AFC0-AD43-948B-4563F8D78D80}"/>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1" name="object 32">
              <a:extLst>
                <a:ext uri="{FF2B5EF4-FFF2-40B4-BE49-F238E27FC236}">
                  <a16:creationId xmlns:a16="http://schemas.microsoft.com/office/drawing/2014/main" id="{CD214218-0BAE-9747-8794-814BE5C8B47C}"/>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6" name="object 37">
            <a:extLst>
              <a:ext uri="{FF2B5EF4-FFF2-40B4-BE49-F238E27FC236}">
                <a16:creationId xmlns:a16="http://schemas.microsoft.com/office/drawing/2014/main" id="{AC0CF96A-1815-7F46-9C31-CD235A4F96D9}"/>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2612205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or_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67B59-51EA-AA42-B009-CCC5AF40371A}"/>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Tree>
    <p:extLst>
      <p:ext uri="{BB962C8B-B14F-4D97-AF65-F5344CB8AC3E}">
        <p14:creationId xmlns:p14="http://schemas.microsoft.com/office/powerpoint/2010/main" val="4246147905"/>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hite Body 5">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35D1A8-22AE-924B-85FB-FE35EC716FE2}"/>
              </a:ext>
            </a:extLst>
          </p:cNvPr>
          <p:cNvSpPr>
            <a:spLocks noGrp="1"/>
          </p:cNvSpPr>
          <p:nvPr>
            <p:ph type="title"/>
          </p:nvPr>
        </p:nvSpPr>
        <p:spPr/>
        <p:txBody>
          <a:bodyPr/>
          <a:lstStyle/>
          <a:p>
            <a:r>
              <a:rPr lang="pl-PL"/>
              <a:t>Kliknij, aby edytować styl</a:t>
            </a:r>
            <a:endParaRPr lang="x-none"/>
          </a:p>
        </p:txBody>
      </p:sp>
      <p:sp>
        <p:nvSpPr>
          <p:cNvPr id="24" name="Text Placeholder 94">
            <a:extLst>
              <a:ext uri="{FF2B5EF4-FFF2-40B4-BE49-F238E27FC236}">
                <a16:creationId xmlns:a16="http://schemas.microsoft.com/office/drawing/2014/main" id="{18720CB2-3263-1541-A822-E57B01E9C3A1}"/>
              </a:ext>
            </a:extLst>
          </p:cNvPr>
          <p:cNvSpPr>
            <a:spLocks noGrp="1"/>
          </p:cNvSpPr>
          <p:nvPr>
            <p:ph type="body" sz="quarter" idx="18"/>
          </p:nvPr>
        </p:nvSpPr>
        <p:spPr>
          <a:xfrm>
            <a:off x="615405"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2FEA35F8-A714-B84B-A6E0-0C44361C57E5}"/>
              </a:ext>
            </a:extLst>
          </p:cNvPr>
          <p:cNvSpPr>
            <a:spLocks noGrp="1"/>
          </p:cNvSpPr>
          <p:nvPr>
            <p:ph type="body" sz="quarter" idx="19"/>
          </p:nvPr>
        </p:nvSpPr>
        <p:spPr>
          <a:xfrm>
            <a:off x="2852444"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38BCA825-D058-C543-8CC4-9F3FB405A9BF}"/>
              </a:ext>
            </a:extLst>
          </p:cNvPr>
          <p:cNvSpPr>
            <a:spLocks noGrp="1"/>
          </p:cNvSpPr>
          <p:nvPr>
            <p:ph type="body" sz="quarter" idx="20"/>
          </p:nvPr>
        </p:nvSpPr>
        <p:spPr>
          <a:xfrm>
            <a:off x="5089483"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DAC011C4-98DC-B649-9CAE-FEAD54734A0A}"/>
              </a:ext>
            </a:extLst>
          </p:cNvPr>
          <p:cNvSpPr>
            <a:spLocks noGrp="1"/>
          </p:cNvSpPr>
          <p:nvPr>
            <p:ph type="body" sz="quarter" idx="21"/>
          </p:nvPr>
        </p:nvSpPr>
        <p:spPr>
          <a:xfrm>
            <a:off x="7326521"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a:extLst>
              <a:ext uri="{FF2B5EF4-FFF2-40B4-BE49-F238E27FC236}">
                <a16:creationId xmlns:a16="http://schemas.microsoft.com/office/drawing/2014/main" id="{40B23610-A73B-F741-A741-56D1E845B17D}"/>
              </a:ext>
            </a:extLst>
          </p:cNvPr>
          <p:cNvSpPr>
            <a:spLocks noGrp="1"/>
          </p:cNvSpPr>
          <p:nvPr>
            <p:ph type="body" sz="quarter" idx="22"/>
          </p:nvPr>
        </p:nvSpPr>
        <p:spPr>
          <a:xfrm>
            <a:off x="9563560" y="3217533"/>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a:extLst>
              <a:ext uri="{FF2B5EF4-FFF2-40B4-BE49-F238E27FC236}">
                <a16:creationId xmlns:a16="http://schemas.microsoft.com/office/drawing/2014/main" id="{D24BDD4D-E16F-F243-82B6-78D8C47ED0EB}"/>
              </a:ext>
            </a:extLst>
          </p:cNvPr>
          <p:cNvSpPr>
            <a:spLocks noGrp="1"/>
          </p:cNvSpPr>
          <p:nvPr>
            <p:ph type="body" sz="quarter" idx="23"/>
          </p:nvPr>
        </p:nvSpPr>
        <p:spPr>
          <a:xfrm>
            <a:off x="615405"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5" name="Text Placeholder 94">
            <a:extLst>
              <a:ext uri="{FF2B5EF4-FFF2-40B4-BE49-F238E27FC236}">
                <a16:creationId xmlns:a16="http://schemas.microsoft.com/office/drawing/2014/main" id="{10251CDE-8DD8-A142-9587-F1D32E6FC32A}"/>
              </a:ext>
            </a:extLst>
          </p:cNvPr>
          <p:cNvSpPr>
            <a:spLocks noGrp="1"/>
          </p:cNvSpPr>
          <p:nvPr>
            <p:ph type="body" sz="quarter" idx="24"/>
          </p:nvPr>
        </p:nvSpPr>
        <p:spPr>
          <a:xfrm>
            <a:off x="2852444"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6" name="Text Placeholder 94">
            <a:extLst>
              <a:ext uri="{FF2B5EF4-FFF2-40B4-BE49-F238E27FC236}">
                <a16:creationId xmlns:a16="http://schemas.microsoft.com/office/drawing/2014/main" id="{3AF4B612-75CF-E240-B30B-4D020B29831C}"/>
              </a:ext>
            </a:extLst>
          </p:cNvPr>
          <p:cNvSpPr>
            <a:spLocks noGrp="1"/>
          </p:cNvSpPr>
          <p:nvPr>
            <p:ph type="body" sz="quarter" idx="25"/>
          </p:nvPr>
        </p:nvSpPr>
        <p:spPr>
          <a:xfrm>
            <a:off x="5089483"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7" name="Text Placeholder 94">
            <a:extLst>
              <a:ext uri="{FF2B5EF4-FFF2-40B4-BE49-F238E27FC236}">
                <a16:creationId xmlns:a16="http://schemas.microsoft.com/office/drawing/2014/main" id="{36F4F366-FA09-864A-BA8D-DB9926E59394}"/>
              </a:ext>
            </a:extLst>
          </p:cNvPr>
          <p:cNvSpPr>
            <a:spLocks noGrp="1"/>
          </p:cNvSpPr>
          <p:nvPr>
            <p:ph type="body" sz="quarter" idx="26"/>
          </p:nvPr>
        </p:nvSpPr>
        <p:spPr>
          <a:xfrm>
            <a:off x="7326521"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8" name="Text Placeholder 94">
            <a:extLst>
              <a:ext uri="{FF2B5EF4-FFF2-40B4-BE49-F238E27FC236}">
                <a16:creationId xmlns:a16="http://schemas.microsoft.com/office/drawing/2014/main" id="{C564766B-C5FA-2C4D-AD98-5BD7F74A289E}"/>
              </a:ext>
            </a:extLst>
          </p:cNvPr>
          <p:cNvSpPr>
            <a:spLocks noGrp="1"/>
          </p:cNvSpPr>
          <p:nvPr>
            <p:ph type="body" sz="quarter" idx="27"/>
          </p:nvPr>
        </p:nvSpPr>
        <p:spPr>
          <a:xfrm>
            <a:off x="9563560" y="5138349"/>
            <a:ext cx="2004483" cy="338876"/>
          </a:xfrm>
          <a:prstGeom prst="rect">
            <a:avLst/>
          </a:prstGeom>
        </p:spPr>
        <p:txBody>
          <a:bodyPr lIns="0" tIns="0" rIns="0" bIns="0" anchor="ctr" anchorCtr="0"/>
          <a:lstStyle>
            <a:lvl1pPr marL="0" indent="0" algn="ctr">
              <a:lnSpc>
                <a:spcPct val="100000"/>
              </a:lnSpc>
              <a:buNone/>
              <a:tabLst/>
              <a:defRPr sz="1067" b="1">
                <a:solidFill>
                  <a:srgbClr val="74787B"/>
                </a:solidFill>
              </a:defRPr>
            </a:lvl1pPr>
            <a:lvl2pPr>
              <a:buNone/>
              <a:defRPr b="1"/>
            </a:lvl2pPr>
            <a:lvl3pPr>
              <a:buNone/>
              <a:defRPr b="1"/>
            </a:lvl3pPr>
            <a:lvl4pPr>
              <a:buNone/>
              <a:defRPr b="1"/>
            </a:lvl4pPr>
            <a:lvl5pPr>
              <a:buNone/>
              <a:defRPr b="1"/>
            </a:lvl5pPr>
          </a:lstStyle>
          <a:p>
            <a:pPr lvl="0"/>
            <a:endParaRPr lang="en-US"/>
          </a:p>
        </p:txBody>
      </p:sp>
      <p:sp>
        <p:nvSpPr>
          <p:cNvPr id="39" name="Picture Placeholder 92">
            <a:extLst>
              <a:ext uri="{FF2B5EF4-FFF2-40B4-BE49-F238E27FC236}">
                <a16:creationId xmlns:a16="http://schemas.microsoft.com/office/drawing/2014/main" id="{2046BF6E-2CEF-C946-B054-C4C353E0D90D}"/>
              </a:ext>
            </a:extLst>
          </p:cNvPr>
          <p:cNvSpPr>
            <a:spLocks noGrp="1"/>
          </p:cNvSpPr>
          <p:nvPr>
            <p:ph type="pic" sz="quarter" idx="17"/>
          </p:nvPr>
        </p:nvSpPr>
        <p:spPr>
          <a:xfrm>
            <a:off x="1262447" y="2150595"/>
            <a:ext cx="710400" cy="710400"/>
          </a:xfrm>
          <a:prstGeom prst="rect">
            <a:avLst/>
          </a:prstGeom>
        </p:spPr>
        <p:txBody>
          <a:bodyPr lIns="0" tIns="0" rIns="0" bIns="0"/>
          <a:lstStyle>
            <a:lvl1pPr>
              <a:buNone/>
              <a:defRPr sz="1067"/>
            </a:lvl1pPr>
          </a:lstStyle>
          <a:p>
            <a:endParaRPr lang="en-US"/>
          </a:p>
        </p:txBody>
      </p:sp>
      <p:sp>
        <p:nvSpPr>
          <p:cNvPr id="40" name="Picture Placeholder 92">
            <a:extLst>
              <a:ext uri="{FF2B5EF4-FFF2-40B4-BE49-F238E27FC236}">
                <a16:creationId xmlns:a16="http://schemas.microsoft.com/office/drawing/2014/main" id="{F933B18B-621D-5847-B444-AA7A1F707C4D}"/>
              </a:ext>
            </a:extLst>
          </p:cNvPr>
          <p:cNvSpPr>
            <a:spLocks noGrp="1"/>
          </p:cNvSpPr>
          <p:nvPr>
            <p:ph type="pic" sz="quarter" idx="28"/>
          </p:nvPr>
        </p:nvSpPr>
        <p:spPr>
          <a:xfrm>
            <a:off x="3499485" y="2150595"/>
            <a:ext cx="710400" cy="710400"/>
          </a:xfrm>
          <a:prstGeom prst="rect">
            <a:avLst/>
          </a:prstGeom>
        </p:spPr>
        <p:txBody>
          <a:bodyPr lIns="0" tIns="0" rIns="0" bIns="0"/>
          <a:lstStyle>
            <a:lvl1pPr>
              <a:buNone/>
              <a:defRPr sz="1067"/>
            </a:lvl1pPr>
          </a:lstStyle>
          <a:p>
            <a:endParaRPr lang="en-US"/>
          </a:p>
        </p:txBody>
      </p:sp>
      <p:sp>
        <p:nvSpPr>
          <p:cNvPr id="41" name="Picture Placeholder 92">
            <a:extLst>
              <a:ext uri="{FF2B5EF4-FFF2-40B4-BE49-F238E27FC236}">
                <a16:creationId xmlns:a16="http://schemas.microsoft.com/office/drawing/2014/main" id="{60437D62-D98B-7B46-B3A1-84D9D136BD05}"/>
              </a:ext>
            </a:extLst>
          </p:cNvPr>
          <p:cNvSpPr>
            <a:spLocks noGrp="1"/>
          </p:cNvSpPr>
          <p:nvPr>
            <p:ph type="pic" sz="quarter" idx="29"/>
          </p:nvPr>
        </p:nvSpPr>
        <p:spPr>
          <a:xfrm>
            <a:off x="5736524" y="2150595"/>
            <a:ext cx="710400" cy="710400"/>
          </a:xfrm>
          <a:prstGeom prst="rect">
            <a:avLst/>
          </a:prstGeom>
        </p:spPr>
        <p:txBody>
          <a:bodyPr lIns="0" tIns="0" rIns="0" bIns="0"/>
          <a:lstStyle>
            <a:lvl1pPr>
              <a:buNone/>
              <a:defRPr sz="1067"/>
            </a:lvl1pPr>
          </a:lstStyle>
          <a:p>
            <a:endParaRPr lang="en-US"/>
          </a:p>
        </p:txBody>
      </p:sp>
      <p:sp>
        <p:nvSpPr>
          <p:cNvPr id="42" name="Picture Placeholder 92">
            <a:extLst>
              <a:ext uri="{FF2B5EF4-FFF2-40B4-BE49-F238E27FC236}">
                <a16:creationId xmlns:a16="http://schemas.microsoft.com/office/drawing/2014/main" id="{B2A96473-49BF-494F-8A8E-33B7484C4244}"/>
              </a:ext>
            </a:extLst>
          </p:cNvPr>
          <p:cNvSpPr>
            <a:spLocks noGrp="1"/>
          </p:cNvSpPr>
          <p:nvPr>
            <p:ph type="pic" sz="quarter" idx="30"/>
          </p:nvPr>
        </p:nvSpPr>
        <p:spPr>
          <a:xfrm>
            <a:off x="7973563" y="2150595"/>
            <a:ext cx="710400" cy="710400"/>
          </a:xfrm>
          <a:prstGeom prst="rect">
            <a:avLst/>
          </a:prstGeom>
        </p:spPr>
        <p:txBody>
          <a:bodyPr lIns="0" tIns="0" rIns="0" bIns="0"/>
          <a:lstStyle>
            <a:lvl1pPr>
              <a:buNone/>
              <a:defRPr sz="1067"/>
            </a:lvl1pPr>
          </a:lstStyle>
          <a:p>
            <a:endParaRPr lang="en-US"/>
          </a:p>
        </p:txBody>
      </p:sp>
      <p:sp>
        <p:nvSpPr>
          <p:cNvPr id="43" name="Picture Placeholder 92">
            <a:extLst>
              <a:ext uri="{FF2B5EF4-FFF2-40B4-BE49-F238E27FC236}">
                <a16:creationId xmlns:a16="http://schemas.microsoft.com/office/drawing/2014/main" id="{0F9EFC3C-E52F-DD43-B776-5464ACCAE2FD}"/>
              </a:ext>
            </a:extLst>
          </p:cNvPr>
          <p:cNvSpPr>
            <a:spLocks noGrp="1"/>
          </p:cNvSpPr>
          <p:nvPr>
            <p:ph type="pic" sz="quarter" idx="31"/>
          </p:nvPr>
        </p:nvSpPr>
        <p:spPr>
          <a:xfrm>
            <a:off x="10210601" y="2150595"/>
            <a:ext cx="710400" cy="710400"/>
          </a:xfrm>
          <a:prstGeom prst="rect">
            <a:avLst/>
          </a:prstGeom>
        </p:spPr>
        <p:txBody>
          <a:bodyPr lIns="0" tIns="0" rIns="0" bIns="0"/>
          <a:lstStyle>
            <a:lvl1pPr>
              <a:buNone/>
              <a:defRPr sz="1067"/>
            </a:lvl1pPr>
          </a:lstStyle>
          <a:p>
            <a:endParaRPr lang="en-US"/>
          </a:p>
        </p:txBody>
      </p:sp>
      <p:sp>
        <p:nvSpPr>
          <p:cNvPr id="44" name="Picture Placeholder 92">
            <a:extLst>
              <a:ext uri="{FF2B5EF4-FFF2-40B4-BE49-F238E27FC236}">
                <a16:creationId xmlns:a16="http://schemas.microsoft.com/office/drawing/2014/main" id="{2138286F-7DCD-D84A-95B9-0EA3AD3E61CA}"/>
              </a:ext>
            </a:extLst>
          </p:cNvPr>
          <p:cNvSpPr>
            <a:spLocks noGrp="1"/>
          </p:cNvSpPr>
          <p:nvPr>
            <p:ph type="pic" sz="quarter" idx="32"/>
          </p:nvPr>
        </p:nvSpPr>
        <p:spPr>
          <a:xfrm>
            <a:off x="7973563" y="4082912"/>
            <a:ext cx="710400" cy="710400"/>
          </a:xfrm>
          <a:prstGeom prst="rect">
            <a:avLst/>
          </a:prstGeom>
        </p:spPr>
        <p:txBody>
          <a:bodyPr lIns="0" tIns="0" rIns="0" bIns="0"/>
          <a:lstStyle>
            <a:lvl1pPr>
              <a:buNone/>
              <a:defRPr sz="1067"/>
            </a:lvl1pPr>
          </a:lstStyle>
          <a:p>
            <a:endParaRPr lang="en-US"/>
          </a:p>
        </p:txBody>
      </p:sp>
      <p:sp>
        <p:nvSpPr>
          <p:cNvPr id="45" name="Picture Placeholder 92">
            <a:extLst>
              <a:ext uri="{FF2B5EF4-FFF2-40B4-BE49-F238E27FC236}">
                <a16:creationId xmlns:a16="http://schemas.microsoft.com/office/drawing/2014/main" id="{4FF5DC96-59F9-A044-A4B6-085C6F4AAF14}"/>
              </a:ext>
            </a:extLst>
          </p:cNvPr>
          <p:cNvSpPr>
            <a:spLocks noGrp="1"/>
          </p:cNvSpPr>
          <p:nvPr>
            <p:ph type="pic" sz="quarter" idx="33"/>
          </p:nvPr>
        </p:nvSpPr>
        <p:spPr>
          <a:xfrm>
            <a:off x="10210601" y="4082912"/>
            <a:ext cx="710400" cy="710400"/>
          </a:xfrm>
          <a:prstGeom prst="rect">
            <a:avLst/>
          </a:prstGeom>
        </p:spPr>
        <p:txBody>
          <a:bodyPr lIns="0" tIns="0" rIns="0" bIns="0"/>
          <a:lstStyle>
            <a:lvl1pPr>
              <a:buNone/>
              <a:defRPr sz="1067"/>
            </a:lvl1pPr>
          </a:lstStyle>
          <a:p>
            <a:endParaRPr lang="en-US"/>
          </a:p>
        </p:txBody>
      </p:sp>
      <p:sp>
        <p:nvSpPr>
          <p:cNvPr id="46" name="Picture Placeholder 92">
            <a:extLst>
              <a:ext uri="{FF2B5EF4-FFF2-40B4-BE49-F238E27FC236}">
                <a16:creationId xmlns:a16="http://schemas.microsoft.com/office/drawing/2014/main" id="{217EE222-0EFB-2049-B8BE-85E2DBE3A11F}"/>
              </a:ext>
            </a:extLst>
          </p:cNvPr>
          <p:cNvSpPr>
            <a:spLocks noGrp="1"/>
          </p:cNvSpPr>
          <p:nvPr>
            <p:ph type="pic" sz="quarter" idx="34"/>
          </p:nvPr>
        </p:nvSpPr>
        <p:spPr>
          <a:xfrm>
            <a:off x="5736524" y="4082912"/>
            <a:ext cx="710400" cy="710400"/>
          </a:xfrm>
          <a:prstGeom prst="rect">
            <a:avLst/>
          </a:prstGeom>
        </p:spPr>
        <p:txBody>
          <a:bodyPr lIns="0" tIns="0" rIns="0" bIns="0"/>
          <a:lstStyle>
            <a:lvl1pPr>
              <a:buNone/>
              <a:defRPr sz="1067"/>
            </a:lvl1pPr>
          </a:lstStyle>
          <a:p>
            <a:endParaRPr lang="en-US"/>
          </a:p>
        </p:txBody>
      </p:sp>
      <p:sp>
        <p:nvSpPr>
          <p:cNvPr id="47" name="Picture Placeholder 92">
            <a:extLst>
              <a:ext uri="{FF2B5EF4-FFF2-40B4-BE49-F238E27FC236}">
                <a16:creationId xmlns:a16="http://schemas.microsoft.com/office/drawing/2014/main" id="{D78FBF67-3AE4-A34B-85E3-932055A9AE1D}"/>
              </a:ext>
            </a:extLst>
          </p:cNvPr>
          <p:cNvSpPr>
            <a:spLocks noGrp="1"/>
          </p:cNvSpPr>
          <p:nvPr>
            <p:ph type="pic" sz="quarter" idx="35"/>
          </p:nvPr>
        </p:nvSpPr>
        <p:spPr>
          <a:xfrm>
            <a:off x="3499485" y="4082912"/>
            <a:ext cx="710400" cy="710400"/>
          </a:xfrm>
          <a:prstGeom prst="rect">
            <a:avLst/>
          </a:prstGeom>
        </p:spPr>
        <p:txBody>
          <a:bodyPr lIns="0" tIns="0" rIns="0" bIns="0"/>
          <a:lstStyle>
            <a:lvl1pPr>
              <a:buNone/>
              <a:defRPr sz="1067"/>
            </a:lvl1pPr>
          </a:lstStyle>
          <a:p>
            <a:endParaRPr lang="en-US"/>
          </a:p>
        </p:txBody>
      </p:sp>
      <p:sp>
        <p:nvSpPr>
          <p:cNvPr id="48" name="Picture Placeholder 92">
            <a:extLst>
              <a:ext uri="{FF2B5EF4-FFF2-40B4-BE49-F238E27FC236}">
                <a16:creationId xmlns:a16="http://schemas.microsoft.com/office/drawing/2014/main" id="{258CEE9C-1083-FB45-B7D5-6BD76B5C664A}"/>
              </a:ext>
            </a:extLst>
          </p:cNvPr>
          <p:cNvSpPr>
            <a:spLocks noGrp="1"/>
          </p:cNvSpPr>
          <p:nvPr>
            <p:ph type="pic" sz="quarter" idx="36"/>
          </p:nvPr>
        </p:nvSpPr>
        <p:spPr>
          <a:xfrm>
            <a:off x="1262447" y="4082912"/>
            <a:ext cx="710400" cy="710400"/>
          </a:xfrm>
          <a:prstGeom prst="rect">
            <a:avLst/>
          </a:prstGeom>
        </p:spPr>
        <p:txBody>
          <a:bodyPr lIns="0" tIns="0" rIns="0" bIns="0"/>
          <a:lstStyle>
            <a:lvl1pPr>
              <a:buNone/>
              <a:defRPr sz="1067"/>
            </a:lvl1pPr>
          </a:lstStyle>
          <a:p>
            <a:endParaRPr lang="en-US"/>
          </a:p>
        </p:txBody>
      </p:sp>
      <p:sp>
        <p:nvSpPr>
          <p:cNvPr id="50" name="object 37">
            <a:extLst>
              <a:ext uri="{FF2B5EF4-FFF2-40B4-BE49-F238E27FC236}">
                <a16:creationId xmlns:a16="http://schemas.microsoft.com/office/drawing/2014/main" id="{0608C849-22A9-454B-9AEA-8143AA074C62}"/>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29" name="Text Placeholder 94">
            <a:extLst>
              <a:ext uri="{FF2B5EF4-FFF2-40B4-BE49-F238E27FC236}">
                <a16:creationId xmlns:a16="http://schemas.microsoft.com/office/drawing/2014/main" id="{84D91261-1882-E345-BAFB-DDFDAEBDA394}"/>
              </a:ext>
            </a:extLst>
          </p:cNvPr>
          <p:cNvSpPr>
            <a:spLocks noGrp="1"/>
          </p:cNvSpPr>
          <p:nvPr>
            <p:ph type="body" sz="quarter" idx="37"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31200250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8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7"/>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marR="0" lvl="0" indent="0" algn="r" defTabSz="554465" rtl="0" eaLnBrk="1" fontAlgn="auto" latinLnBrk="0" hangingPunct="1">
              <a:lnSpc>
                <a:spcPts val="2155"/>
              </a:lnSpc>
              <a:spcBef>
                <a:spcPts val="0"/>
              </a:spcBef>
              <a:spcAft>
                <a:spcPts val="0"/>
              </a:spcAft>
              <a:buClrTx/>
              <a:buSzTx/>
              <a:buFontTx/>
              <a:buNone/>
              <a:tabLst/>
              <a:defRPr/>
            </a:pPr>
            <a:fld id="{4FC69F23-2E07-414A-8684-A0744552B4DF}" type="slidenum">
              <a:rPr kumimoji="0" lang="en-GB" sz="971" b="0" i="0" u="none" strike="noStrike" kern="1200" cap="none" spc="7" normalizeH="0" baseline="0" noProof="0">
                <a:ln>
                  <a:noFill/>
                </a:ln>
                <a:solidFill>
                  <a:srgbClr val="6300FF"/>
                </a:solidFill>
                <a:effectLst/>
                <a:uLnTx/>
                <a:uFillTx/>
                <a:latin typeface="Arial"/>
                <a:ea typeface="+mn-ea"/>
                <a:cs typeface="Arial"/>
              </a:rPr>
              <a:pPr marL="7701" marR="0" lvl="0" indent="0" algn="r" defTabSz="554465" rtl="0" eaLnBrk="1" fontAlgn="auto" latinLnBrk="0" hangingPunct="1">
                <a:lnSpc>
                  <a:spcPts val="2155"/>
                </a:lnSpc>
                <a:spcBef>
                  <a:spcPts val="0"/>
                </a:spcBef>
                <a:spcAft>
                  <a:spcPts val="0"/>
                </a:spcAft>
                <a:buClrTx/>
                <a:buSzTx/>
                <a:buFontTx/>
                <a:buNone/>
                <a:tabLst/>
                <a:defRPr/>
              </a:pPr>
              <a:t>‹#›</a:t>
            </a:fld>
            <a:endParaRPr kumimoji="0" sz="971" b="0" i="0" u="none" strike="noStrike" kern="1200" cap="none" spc="0" normalizeH="0" baseline="0" noProof="0">
              <a:ln>
                <a:noFill/>
              </a:ln>
              <a:solidFill>
                <a:srgbClr val="6300FF"/>
              </a:solidFill>
              <a:effectLst/>
              <a:uLnTx/>
              <a:uFillTx/>
              <a:latin typeface="Arial"/>
              <a:ea typeface="+mn-ea"/>
              <a:cs typeface="Arial"/>
            </a:endParaRPr>
          </a:p>
        </p:txBody>
      </p:sp>
      <p:sp>
        <p:nvSpPr>
          <p:cNvPr id="9" name="Text Placeholder 102">
            <a:extLst>
              <a:ext uri="{FF2B5EF4-FFF2-40B4-BE49-F238E27FC236}">
                <a16:creationId xmlns:a16="http://schemas.microsoft.com/office/drawing/2014/main" id="{8E709F75-1EFD-4071-A5BD-1A41DF983099}"/>
              </a:ext>
            </a:extLst>
          </p:cNvPr>
          <p:cNvSpPr txBox="1">
            <a:spLocks/>
          </p:cNvSpPr>
          <p:nvPr userDrawn="1"/>
        </p:nvSpPr>
        <p:spPr>
          <a:xfrm>
            <a:off x="2255757" y="6498251"/>
            <a:ext cx="3074699" cy="105839"/>
          </a:xfrm>
          <a:prstGeom prst="rect">
            <a:avLst/>
          </a:prstGeom>
        </p:spPr>
        <p:txBody>
          <a:bodyPr lIns="0" tIns="0" rIns="0" bIns="0" anchor="t" anchorCtr="0"/>
          <a:lstStyle>
            <a:lvl1pPr marL="0" indent="0" algn="l" defTabSz="914400" rtl="0" eaLnBrk="1" latinLnBrk="0" hangingPunct="1">
              <a:lnSpc>
                <a:spcPct val="100000"/>
              </a:lnSpc>
              <a:spcBef>
                <a:spcPts val="1000"/>
              </a:spcBef>
              <a:buFont typeface="Arial" panose="020B0604020202020204" pitchFamily="34" charset="0"/>
              <a:buNone/>
              <a:tabLst/>
              <a:defRPr sz="600" b="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a:pPr>
            <a:r>
              <a:rPr kumimoji="0" lang="en-US" sz="800" b="0" i="0" u="none" strike="noStrike" kern="1200" cap="none" spc="9" normalizeH="0" baseline="0" noProof="0">
                <a:ln>
                  <a:noFill/>
                </a:ln>
                <a:solidFill>
                  <a:srgbClr val="000000">
                    <a:lumMod val="50000"/>
                    <a:lumOff val="50000"/>
                  </a:srgbClr>
                </a:solidFill>
                <a:effectLst/>
                <a:uLnTx/>
                <a:uFillTx/>
                <a:latin typeface="Arial" panose="020B0604020202020204"/>
                <a:ea typeface="+mn-ea"/>
                <a:cs typeface="+mn-cs"/>
              </a:rPr>
              <a:t>Artificial Intelligence Cross-Center Unit</a:t>
            </a:r>
            <a:endParaRPr kumimoji="0" lang="en-US" sz="800" b="0" i="0" u="none" strike="noStrike" kern="1200" cap="none" spc="7" normalizeH="0" baseline="0" noProof="0">
              <a:ln>
                <a:noFill/>
              </a:ln>
              <a:solidFill>
                <a:srgbClr val="000000">
                  <a:lumMod val="50000"/>
                  <a:lumOff val="50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082308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marR="0" lvl="0" indent="0" algn="r" defTabSz="554478" rtl="0" eaLnBrk="1" fontAlgn="auto" latinLnBrk="0" hangingPunct="1">
              <a:lnSpc>
                <a:spcPts val="2155"/>
              </a:lnSpc>
              <a:spcBef>
                <a:spcPts val="0"/>
              </a:spcBef>
              <a:spcAft>
                <a:spcPts val="0"/>
              </a:spcAft>
              <a:buClrTx/>
              <a:buSzTx/>
              <a:buFontTx/>
              <a:buNone/>
              <a:tabLst/>
              <a:defRPr/>
            </a:pPr>
            <a:fld id="{4FC69F23-2E07-414A-8684-A0744552B4DF}" type="slidenum">
              <a:rPr kumimoji="0" lang="en-GB" sz="971" b="0" i="0" u="none" strike="noStrike" kern="1200" cap="none" spc="7" normalizeH="0" baseline="0" noProof="0">
                <a:ln>
                  <a:noFill/>
                </a:ln>
                <a:solidFill>
                  <a:srgbClr val="6300FF"/>
                </a:solidFill>
                <a:effectLst/>
                <a:uLnTx/>
                <a:uFillTx/>
                <a:latin typeface="Arial"/>
                <a:ea typeface="+mn-ea"/>
                <a:cs typeface="Arial"/>
              </a:rPr>
              <a:pPr marL="7701" marR="0" lvl="0" indent="0" algn="r" defTabSz="554478" rtl="0" eaLnBrk="1" fontAlgn="auto" latinLnBrk="0" hangingPunct="1">
                <a:lnSpc>
                  <a:spcPts val="2155"/>
                </a:lnSpc>
                <a:spcBef>
                  <a:spcPts val="0"/>
                </a:spcBef>
                <a:spcAft>
                  <a:spcPts val="0"/>
                </a:spcAft>
                <a:buClrTx/>
                <a:buSzTx/>
                <a:buFontTx/>
                <a:buNone/>
                <a:tabLst/>
                <a:defRPr/>
              </a:pPr>
              <a:t>‹#›</a:t>
            </a:fld>
            <a:endParaRPr kumimoji="0" sz="971" b="0" i="0" u="none" strike="noStrike" kern="1200" cap="none" spc="0" normalizeH="0" baseline="0" noProof="0">
              <a:ln>
                <a:noFill/>
              </a:ln>
              <a:solidFill>
                <a:srgbClr val="6300FF"/>
              </a:solidFill>
              <a:effectLst/>
              <a:uLnTx/>
              <a:uFillTx/>
              <a:latin typeface="Arial"/>
              <a:ea typeface="+mn-ea"/>
              <a:cs typeface="Arial"/>
            </a:endParaRPr>
          </a:p>
        </p:txBody>
      </p:sp>
      <p:sp>
        <p:nvSpPr>
          <p:cNvPr id="9" name="Text Placeholder 102">
            <a:extLst>
              <a:ext uri="{FF2B5EF4-FFF2-40B4-BE49-F238E27FC236}">
                <a16:creationId xmlns:a16="http://schemas.microsoft.com/office/drawing/2014/main" id="{8E709F75-1EFD-4071-A5BD-1A41DF983099}"/>
              </a:ext>
            </a:extLst>
          </p:cNvPr>
          <p:cNvSpPr txBox="1">
            <a:spLocks/>
          </p:cNvSpPr>
          <p:nvPr userDrawn="1"/>
        </p:nvSpPr>
        <p:spPr>
          <a:xfrm>
            <a:off x="2255757" y="6498250"/>
            <a:ext cx="3074699" cy="105839"/>
          </a:xfrm>
          <a:prstGeom prst="rect">
            <a:avLst/>
          </a:prstGeom>
        </p:spPr>
        <p:txBody>
          <a:bodyPr lIns="0" tIns="0" rIns="0" bIns="0" anchor="t" anchorCtr="0"/>
          <a:lstStyle>
            <a:lvl1pPr marL="0" indent="0" algn="l" defTabSz="914400" rtl="0" eaLnBrk="1" latinLnBrk="0" hangingPunct="1">
              <a:lnSpc>
                <a:spcPct val="100000"/>
              </a:lnSpc>
              <a:spcBef>
                <a:spcPts val="1000"/>
              </a:spcBef>
              <a:buFont typeface="Arial" panose="020B0604020202020204" pitchFamily="34" charset="0"/>
              <a:buNone/>
              <a:tabLst/>
              <a:defRPr sz="600" b="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a:pPr>
            <a:r>
              <a:rPr kumimoji="0" lang="en-US" sz="800" b="0" i="0" u="none" strike="noStrike" kern="1200" cap="none" spc="9" normalizeH="0" baseline="0" noProof="0">
                <a:ln>
                  <a:noFill/>
                </a:ln>
                <a:solidFill>
                  <a:srgbClr val="000000">
                    <a:lumMod val="50000"/>
                    <a:lumOff val="50000"/>
                  </a:srgbClr>
                </a:solidFill>
                <a:effectLst/>
                <a:uLnTx/>
                <a:uFillTx/>
                <a:latin typeface="Arial" panose="020B0604020202020204"/>
                <a:ea typeface="+mn-ea"/>
                <a:cs typeface="+mn-cs"/>
              </a:rPr>
              <a:t>Artificial Intelligence Cross-Center Unit</a:t>
            </a:r>
            <a:endParaRPr kumimoji="0" lang="en-US" sz="800" b="0" i="0" u="none" strike="noStrike" kern="1200" cap="none" spc="7" normalizeH="0" baseline="0" noProof="0">
              <a:ln>
                <a:noFill/>
              </a:ln>
              <a:solidFill>
                <a:srgbClr val="000000">
                  <a:lumMod val="50000"/>
                  <a:lumOff val="50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92082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empty">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1F68CC-E6F1-BB46-B9D0-66CC665C9BAC}"/>
              </a:ext>
            </a:extLst>
          </p:cNvPr>
          <p:cNvGrpSpPr/>
          <p:nvPr userDrawn="1"/>
        </p:nvGrpSpPr>
        <p:grpSpPr>
          <a:xfrm>
            <a:off x="508391" y="507998"/>
            <a:ext cx="1756976" cy="969977"/>
            <a:chOff x="837666" y="837723"/>
            <a:chExt cx="2897383" cy="1599565"/>
          </a:xfrm>
        </p:grpSpPr>
        <p:grpSp>
          <p:nvGrpSpPr>
            <p:cNvPr id="3" name="object 3">
              <a:extLst>
                <a:ext uri="{FF2B5EF4-FFF2-40B4-BE49-F238E27FC236}">
                  <a16:creationId xmlns:a16="http://schemas.microsoft.com/office/drawing/2014/main" id="{9CFFD417-6924-6940-983C-7527999C82BD}"/>
                </a:ext>
              </a:extLst>
            </p:cNvPr>
            <p:cNvGrpSpPr/>
            <p:nvPr/>
          </p:nvGrpSpPr>
          <p:grpSpPr>
            <a:xfrm>
              <a:off x="2212954" y="1261511"/>
              <a:ext cx="1522095" cy="476884"/>
              <a:chOff x="2212954" y="1261511"/>
              <a:chExt cx="1522095" cy="476884"/>
            </a:xfrm>
          </p:grpSpPr>
          <p:pic>
            <p:nvPicPr>
              <p:cNvPr id="16" name="object 4">
                <a:extLst>
                  <a:ext uri="{FF2B5EF4-FFF2-40B4-BE49-F238E27FC236}">
                    <a16:creationId xmlns:a16="http://schemas.microsoft.com/office/drawing/2014/main" id="{43B9E378-D1C9-5048-A7AD-318DFC7E5AA3}"/>
                  </a:ext>
                </a:extLst>
              </p:cNvPr>
              <p:cNvPicPr/>
              <p:nvPr/>
            </p:nvPicPr>
            <p:blipFill>
              <a:blip r:embed="rId2"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17" name="object 5">
                <a:extLst>
                  <a:ext uri="{FF2B5EF4-FFF2-40B4-BE49-F238E27FC236}">
                    <a16:creationId xmlns:a16="http://schemas.microsoft.com/office/drawing/2014/main" id="{7C20AC2D-DFF7-D740-84C5-A43518C20918}"/>
                  </a:ext>
                </a:extLst>
              </p:cNvPr>
              <p:cNvPicPr/>
              <p:nvPr/>
            </p:nvPicPr>
            <p:blipFill>
              <a:blip r:embed="rId3"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18" name="object 6">
                <a:extLst>
                  <a:ext uri="{FF2B5EF4-FFF2-40B4-BE49-F238E27FC236}">
                    <a16:creationId xmlns:a16="http://schemas.microsoft.com/office/drawing/2014/main" id="{CCF3476A-05A6-7A4B-8ABA-803D628AEA68}"/>
                  </a:ext>
                </a:extLst>
              </p:cNvPr>
              <p:cNvPicPr/>
              <p:nvPr/>
            </p:nvPicPr>
            <p:blipFill>
              <a:blip r:embed="rId4"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19" name="object 7">
                <a:extLst>
                  <a:ext uri="{FF2B5EF4-FFF2-40B4-BE49-F238E27FC236}">
                    <a16:creationId xmlns:a16="http://schemas.microsoft.com/office/drawing/2014/main" id="{E6D4F181-4A75-AD48-B7C6-32AE6A993162}"/>
                  </a:ext>
                </a:extLst>
              </p:cNvPr>
              <p:cNvPicPr/>
              <p:nvPr/>
            </p:nvPicPr>
            <p:blipFill>
              <a:blip r:embed="rId5"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0" name="object 8">
                <a:extLst>
                  <a:ext uri="{FF2B5EF4-FFF2-40B4-BE49-F238E27FC236}">
                    <a16:creationId xmlns:a16="http://schemas.microsoft.com/office/drawing/2014/main" id="{C9810867-5C1D-2E4C-BBD1-90A48E3FEED9}"/>
                  </a:ext>
                </a:extLst>
              </p:cNvPr>
              <p:cNvPicPr/>
              <p:nvPr/>
            </p:nvPicPr>
            <p:blipFill>
              <a:blip r:embed="rId6"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1" name="object 9">
                <a:extLst>
                  <a:ext uri="{FF2B5EF4-FFF2-40B4-BE49-F238E27FC236}">
                    <a16:creationId xmlns:a16="http://schemas.microsoft.com/office/drawing/2014/main" id="{FCF20FD0-CF72-554D-BE97-3484BA6EC08F}"/>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2" name="object 10">
                <a:extLst>
                  <a:ext uri="{FF2B5EF4-FFF2-40B4-BE49-F238E27FC236}">
                    <a16:creationId xmlns:a16="http://schemas.microsoft.com/office/drawing/2014/main" id="{6D03B03E-0FB7-804C-B266-5040869AB68B}"/>
                  </a:ext>
                </a:extLst>
              </p:cNvPr>
              <p:cNvPicPr/>
              <p:nvPr/>
            </p:nvPicPr>
            <p:blipFill>
              <a:blip r:embed="rId7"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3" name="object 11">
                <a:extLst>
                  <a:ext uri="{FF2B5EF4-FFF2-40B4-BE49-F238E27FC236}">
                    <a16:creationId xmlns:a16="http://schemas.microsoft.com/office/drawing/2014/main" id="{A3753BF7-E0FC-634D-B8BA-68A4EE5B3C3C}"/>
                  </a:ext>
                </a:extLst>
              </p:cNvPr>
              <p:cNvPicPr/>
              <p:nvPr/>
            </p:nvPicPr>
            <p:blipFill>
              <a:blip r:embed="rId8"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4" name="object 12">
                <a:extLst>
                  <a:ext uri="{FF2B5EF4-FFF2-40B4-BE49-F238E27FC236}">
                    <a16:creationId xmlns:a16="http://schemas.microsoft.com/office/drawing/2014/main" id="{66309E74-AA8D-C74D-8811-EDEDE02DD34F}"/>
                  </a:ext>
                </a:extLst>
              </p:cNvPr>
              <p:cNvPicPr/>
              <p:nvPr/>
            </p:nvPicPr>
            <p:blipFill>
              <a:blip r:embed="rId9"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5" name="object 13">
                <a:extLst>
                  <a:ext uri="{FF2B5EF4-FFF2-40B4-BE49-F238E27FC236}">
                    <a16:creationId xmlns:a16="http://schemas.microsoft.com/office/drawing/2014/main" id="{6BEC0ADD-D571-3842-AD65-1FB8FF13B0D0}"/>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26" name="object 14">
                <a:extLst>
                  <a:ext uri="{FF2B5EF4-FFF2-40B4-BE49-F238E27FC236}">
                    <a16:creationId xmlns:a16="http://schemas.microsoft.com/office/drawing/2014/main" id="{1FFDE0D1-BD82-D046-B1BA-5FD96D227208}"/>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27" name="object 15">
                <a:extLst>
                  <a:ext uri="{FF2B5EF4-FFF2-40B4-BE49-F238E27FC236}">
                    <a16:creationId xmlns:a16="http://schemas.microsoft.com/office/drawing/2014/main" id="{64310638-8284-3843-B0D8-AF2B52C9D3FB}"/>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28" name="object 16">
                <a:extLst>
                  <a:ext uri="{FF2B5EF4-FFF2-40B4-BE49-F238E27FC236}">
                    <a16:creationId xmlns:a16="http://schemas.microsoft.com/office/drawing/2014/main" id="{38FE4D68-3A03-5A4E-8A91-60E1220F2845}"/>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29" name="object 17">
                <a:extLst>
                  <a:ext uri="{FF2B5EF4-FFF2-40B4-BE49-F238E27FC236}">
                    <a16:creationId xmlns:a16="http://schemas.microsoft.com/office/drawing/2014/main" id="{DD0C53B7-AA0A-7B44-92AF-0F6A2CFA9471}"/>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0" name="object 18">
                <a:extLst>
                  <a:ext uri="{FF2B5EF4-FFF2-40B4-BE49-F238E27FC236}">
                    <a16:creationId xmlns:a16="http://schemas.microsoft.com/office/drawing/2014/main" id="{8B358751-1A9C-1C4F-B591-7E2997D05F22}"/>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1" name="object 19">
                <a:extLst>
                  <a:ext uri="{FF2B5EF4-FFF2-40B4-BE49-F238E27FC236}">
                    <a16:creationId xmlns:a16="http://schemas.microsoft.com/office/drawing/2014/main" id="{DB66BDF8-E69A-6C4D-A316-598F9880738A}"/>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2" name="object 20">
                <a:extLst>
                  <a:ext uri="{FF2B5EF4-FFF2-40B4-BE49-F238E27FC236}">
                    <a16:creationId xmlns:a16="http://schemas.microsoft.com/office/drawing/2014/main" id="{E42D92F3-9B7A-6E47-827E-CF658CCED7A0}"/>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4" name="object 21">
              <a:extLst>
                <a:ext uri="{FF2B5EF4-FFF2-40B4-BE49-F238E27FC236}">
                  <a16:creationId xmlns:a16="http://schemas.microsoft.com/office/drawing/2014/main" id="{B5CE0881-A029-6445-8926-E226E755B81B}"/>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5" name="object 22">
              <a:extLst>
                <a:ext uri="{FF2B5EF4-FFF2-40B4-BE49-F238E27FC236}">
                  <a16:creationId xmlns:a16="http://schemas.microsoft.com/office/drawing/2014/main" id="{FC8500B8-5F5F-344F-AB81-ADE232E100D2}"/>
                </a:ext>
              </a:extLst>
            </p:cNvPr>
            <p:cNvGrpSpPr/>
            <p:nvPr/>
          </p:nvGrpSpPr>
          <p:grpSpPr>
            <a:xfrm>
              <a:off x="2343359" y="1805714"/>
              <a:ext cx="974725" cy="202565"/>
              <a:chOff x="2343359" y="1805714"/>
              <a:chExt cx="974725" cy="202565"/>
            </a:xfrm>
          </p:grpSpPr>
          <p:pic>
            <p:nvPicPr>
              <p:cNvPr id="9" name="object 23">
                <a:extLst>
                  <a:ext uri="{FF2B5EF4-FFF2-40B4-BE49-F238E27FC236}">
                    <a16:creationId xmlns:a16="http://schemas.microsoft.com/office/drawing/2014/main" id="{C73F76A1-7FAE-2248-BCF3-1F473C37E0E5}"/>
                  </a:ext>
                </a:extLst>
              </p:cNvPr>
              <p:cNvPicPr/>
              <p:nvPr/>
            </p:nvPicPr>
            <p:blipFill>
              <a:blip r:embed="rId15"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0" name="object 24">
                <a:extLst>
                  <a:ext uri="{FF2B5EF4-FFF2-40B4-BE49-F238E27FC236}">
                    <a16:creationId xmlns:a16="http://schemas.microsoft.com/office/drawing/2014/main" id="{89A9E8C8-D77D-0246-9147-9DA9DE490E2C}"/>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1" name="object 25">
                <a:extLst>
                  <a:ext uri="{FF2B5EF4-FFF2-40B4-BE49-F238E27FC236}">
                    <a16:creationId xmlns:a16="http://schemas.microsoft.com/office/drawing/2014/main" id="{393EBFDA-FCC0-F544-9CD4-1DF349F1D8D1}"/>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2" name="object 26">
                <a:extLst>
                  <a:ext uri="{FF2B5EF4-FFF2-40B4-BE49-F238E27FC236}">
                    <a16:creationId xmlns:a16="http://schemas.microsoft.com/office/drawing/2014/main" id="{C6E46ECD-3F7A-A545-ACF4-637523A3E0FD}"/>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3" name="object 27">
                <a:extLst>
                  <a:ext uri="{FF2B5EF4-FFF2-40B4-BE49-F238E27FC236}">
                    <a16:creationId xmlns:a16="http://schemas.microsoft.com/office/drawing/2014/main" id="{1B141E22-2F7D-8B4E-AC00-7DF2CF2B5EEA}"/>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4" name="object 28">
                <a:extLst>
                  <a:ext uri="{FF2B5EF4-FFF2-40B4-BE49-F238E27FC236}">
                    <a16:creationId xmlns:a16="http://schemas.microsoft.com/office/drawing/2014/main" id="{E8F23494-238D-5246-9595-1321F4C25940}"/>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5" name="object 29">
                <a:extLst>
                  <a:ext uri="{FF2B5EF4-FFF2-40B4-BE49-F238E27FC236}">
                    <a16:creationId xmlns:a16="http://schemas.microsoft.com/office/drawing/2014/main" id="{D469985C-9F1D-B041-8633-DDC22A6F7EA0}"/>
                  </a:ext>
                </a:extLst>
              </p:cNvPr>
              <p:cNvPicPr/>
              <p:nvPr/>
            </p:nvPicPr>
            <p:blipFill>
              <a:blip r:embed="rId19"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6" name="object 30">
              <a:extLst>
                <a:ext uri="{FF2B5EF4-FFF2-40B4-BE49-F238E27FC236}">
                  <a16:creationId xmlns:a16="http://schemas.microsoft.com/office/drawing/2014/main" id="{F0B282E4-798D-274A-BDFA-03E3CE6CA5E5}"/>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7" name="object 31">
              <a:extLst>
                <a:ext uri="{FF2B5EF4-FFF2-40B4-BE49-F238E27FC236}">
                  <a16:creationId xmlns:a16="http://schemas.microsoft.com/office/drawing/2014/main" id="{AE3F852B-B95D-4C47-B467-A7A3B86E11D2}"/>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8" name="object 32">
              <a:extLst>
                <a:ext uri="{FF2B5EF4-FFF2-40B4-BE49-F238E27FC236}">
                  <a16:creationId xmlns:a16="http://schemas.microsoft.com/office/drawing/2014/main" id="{375D1E98-D2C0-8E46-88BA-F24EC47022D0}"/>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3" name="object 37">
            <a:extLst>
              <a:ext uri="{FF2B5EF4-FFF2-40B4-BE49-F238E27FC236}">
                <a16:creationId xmlns:a16="http://schemas.microsoft.com/office/drawing/2014/main" id="{BAD2144F-B206-2F42-B756-9EA8980EC79E}"/>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13160097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White Divid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
        <p:nvSpPr>
          <p:cNvPr id="4" name="Text Placeholder 102">
            <a:extLst>
              <a:ext uri="{FF2B5EF4-FFF2-40B4-BE49-F238E27FC236}">
                <a16:creationId xmlns:a16="http://schemas.microsoft.com/office/drawing/2014/main" id="{5D32FE03-4C0D-44F3-8137-F9005D727A4B}"/>
              </a:ext>
            </a:extLst>
          </p:cNvPr>
          <p:cNvSpPr txBox="1">
            <a:spLocks/>
          </p:cNvSpPr>
          <p:nvPr userDrawn="1"/>
        </p:nvSpPr>
        <p:spPr>
          <a:xfrm>
            <a:off x="2301939" y="6498250"/>
            <a:ext cx="3074699" cy="105839"/>
          </a:xfrm>
          <a:prstGeom prst="rect">
            <a:avLst/>
          </a:prstGeom>
        </p:spPr>
        <p:txBody>
          <a:bodyPr lIns="0" tIns="0" rIns="0" bIns="0" anchor="t" anchorCtr="0"/>
          <a:lstStyle>
            <a:lvl1pPr marL="0" indent="0" algn="l" defTabSz="914400" rtl="0" eaLnBrk="1" latinLnBrk="0" hangingPunct="1">
              <a:lnSpc>
                <a:spcPct val="100000"/>
              </a:lnSpc>
              <a:spcBef>
                <a:spcPts val="1000"/>
              </a:spcBef>
              <a:buFont typeface="Arial" panose="020B0604020202020204" pitchFamily="34" charset="0"/>
              <a:buNone/>
              <a:tabLst/>
              <a:defRPr sz="600" b="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spc="9"/>
              <a:t>Artificial Intelligence Cross-Center Unit</a:t>
            </a:r>
            <a:endParaRPr lang="en-US" sz="800" spc="7"/>
          </a:p>
        </p:txBody>
      </p:sp>
    </p:spTree>
    <p:extLst>
      <p:ext uri="{BB962C8B-B14F-4D97-AF65-F5344CB8AC3E}">
        <p14:creationId xmlns:p14="http://schemas.microsoft.com/office/powerpoint/2010/main" val="1058136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Dark Empt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845F95E0-EF4B-8245-A28D-7E2875EA1411}"/>
              </a:ext>
            </a:extLst>
          </p:cNvPr>
          <p:cNvSpPr>
            <a:spLocks noGrp="1"/>
          </p:cNvSpPr>
          <p:nvPr>
            <p:ph type="body" sz="quarter" idx="10" hasCustomPrompt="1"/>
          </p:nvPr>
        </p:nvSpPr>
        <p:spPr>
          <a:xfrm>
            <a:off x="478365" y="6070604"/>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4" name="Title 9">
            <a:extLst>
              <a:ext uri="{FF2B5EF4-FFF2-40B4-BE49-F238E27FC236}">
                <a16:creationId xmlns:a16="http://schemas.microsoft.com/office/drawing/2014/main" id="{22CCD303-9C92-634F-ADB8-442781E6D051}"/>
              </a:ext>
            </a:extLst>
          </p:cNvPr>
          <p:cNvSpPr>
            <a:spLocks noGrp="1"/>
          </p:cNvSpPr>
          <p:nvPr>
            <p:ph type="title"/>
          </p:nvPr>
        </p:nvSpPr>
        <p:spPr>
          <a:xfrm>
            <a:off x="478367" y="3208200"/>
            <a:ext cx="7492800" cy="441600"/>
          </a:xfrm>
        </p:spPr>
        <p:txBody>
          <a:bodyPr>
            <a:noAutofit/>
          </a:bodyPr>
          <a:lstStyle/>
          <a:p>
            <a:r>
              <a:rPr lang="en-US"/>
              <a:t>Click to edit Master title style</a:t>
            </a:r>
          </a:p>
        </p:txBody>
      </p:sp>
      <p:grpSp>
        <p:nvGrpSpPr>
          <p:cNvPr id="5" name="Group 4">
            <a:extLst>
              <a:ext uri="{FF2B5EF4-FFF2-40B4-BE49-F238E27FC236}">
                <a16:creationId xmlns:a16="http://schemas.microsoft.com/office/drawing/2014/main" id="{9F4E3157-F666-7641-9181-E200C459AC32}"/>
              </a:ext>
            </a:extLst>
          </p:cNvPr>
          <p:cNvGrpSpPr/>
          <p:nvPr userDrawn="1"/>
        </p:nvGrpSpPr>
        <p:grpSpPr>
          <a:xfrm>
            <a:off x="508391" y="508001"/>
            <a:ext cx="1756976" cy="969977"/>
            <a:chOff x="837666" y="837723"/>
            <a:chExt cx="2897383" cy="1599565"/>
          </a:xfrm>
        </p:grpSpPr>
        <p:grpSp>
          <p:nvGrpSpPr>
            <p:cNvPr id="6" name="object 3">
              <a:extLst>
                <a:ext uri="{FF2B5EF4-FFF2-40B4-BE49-F238E27FC236}">
                  <a16:creationId xmlns:a16="http://schemas.microsoft.com/office/drawing/2014/main" id="{0005B691-1729-804D-83D7-0ECA521F9DF4}"/>
                </a:ext>
              </a:extLst>
            </p:cNvPr>
            <p:cNvGrpSpPr/>
            <p:nvPr/>
          </p:nvGrpSpPr>
          <p:grpSpPr>
            <a:xfrm>
              <a:off x="2212954" y="1261511"/>
              <a:ext cx="1522095" cy="476884"/>
              <a:chOff x="2212954" y="1261511"/>
              <a:chExt cx="1522095" cy="476884"/>
            </a:xfrm>
          </p:grpSpPr>
          <p:pic>
            <p:nvPicPr>
              <p:cNvPr id="19" name="object 4">
                <a:extLst>
                  <a:ext uri="{FF2B5EF4-FFF2-40B4-BE49-F238E27FC236}">
                    <a16:creationId xmlns:a16="http://schemas.microsoft.com/office/drawing/2014/main" id="{64470A54-AB5A-F946-9C4C-779D12D403A7}"/>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0" name="object 5">
                <a:extLst>
                  <a:ext uri="{FF2B5EF4-FFF2-40B4-BE49-F238E27FC236}">
                    <a16:creationId xmlns:a16="http://schemas.microsoft.com/office/drawing/2014/main" id="{2DE78F14-D164-3D44-8E9A-53AF4927254E}"/>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1" name="object 6">
                <a:extLst>
                  <a:ext uri="{FF2B5EF4-FFF2-40B4-BE49-F238E27FC236}">
                    <a16:creationId xmlns:a16="http://schemas.microsoft.com/office/drawing/2014/main" id="{7DB97F40-F0A6-5C48-95E9-1F6B00A39B0F}"/>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2" name="object 7">
                <a:extLst>
                  <a:ext uri="{FF2B5EF4-FFF2-40B4-BE49-F238E27FC236}">
                    <a16:creationId xmlns:a16="http://schemas.microsoft.com/office/drawing/2014/main" id="{808403F2-E985-8F4D-8C24-FBB0E623326F}"/>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3" name="object 8">
                <a:extLst>
                  <a:ext uri="{FF2B5EF4-FFF2-40B4-BE49-F238E27FC236}">
                    <a16:creationId xmlns:a16="http://schemas.microsoft.com/office/drawing/2014/main" id="{D63E6F67-6BA3-F84E-BF3A-F43CE8F017B7}"/>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4" name="object 9">
                <a:extLst>
                  <a:ext uri="{FF2B5EF4-FFF2-40B4-BE49-F238E27FC236}">
                    <a16:creationId xmlns:a16="http://schemas.microsoft.com/office/drawing/2014/main" id="{2A982E76-8382-B248-8C06-3E3C432B813B}"/>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5" name="object 10">
                <a:extLst>
                  <a:ext uri="{FF2B5EF4-FFF2-40B4-BE49-F238E27FC236}">
                    <a16:creationId xmlns:a16="http://schemas.microsoft.com/office/drawing/2014/main" id="{B50E7153-8921-D44F-A546-504B31632405}"/>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6" name="object 11">
                <a:extLst>
                  <a:ext uri="{FF2B5EF4-FFF2-40B4-BE49-F238E27FC236}">
                    <a16:creationId xmlns:a16="http://schemas.microsoft.com/office/drawing/2014/main" id="{476A02AD-4F80-DD43-95F7-21942CB50CF0}"/>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7" name="object 12">
                <a:extLst>
                  <a:ext uri="{FF2B5EF4-FFF2-40B4-BE49-F238E27FC236}">
                    <a16:creationId xmlns:a16="http://schemas.microsoft.com/office/drawing/2014/main" id="{FCED56C2-01FC-CB49-B4EE-C57C0C758B20}"/>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8" name="object 13">
                <a:extLst>
                  <a:ext uri="{FF2B5EF4-FFF2-40B4-BE49-F238E27FC236}">
                    <a16:creationId xmlns:a16="http://schemas.microsoft.com/office/drawing/2014/main" id="{E1A28908-413D-FC47-83B6-91727CB902AD}"/>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9" name="object 14">
                <a:extLst>
                  <a:ext uri="{FF2B5EF4-FFF2-40B4-BE49-F238E27FC236}">
                    <a16:creationId xmlns:a16="http://schemas.microsoft.com/office/drawing/2014/main" id="{4A210C35-2AA6-5E4D-ADCF-A45DBFF7F56B}"/>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0" name="object 15">
                <a:extLst>
                  <a:ext uri="{FF2B5EF4-FFF2-40B4-BE49-F238E27FC236}">
                    <a16:creationId xmlns:a16="http://schemas.microsoft.com/office/drawing/2014/main" id="{C8C14B99-F871-674E-8C3A-99E5194A0B7A}"/>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1" name="object 16">
                <a:extLst>
                  <a:ext uri="{FF2B5EF4-FFF2-40B4-BE49-F238E27FC236}">
                    <a16:creationId xmlns:a16="http://schemas.microsoft.com/office/drawing/2014/main" id="{C6117870-7B19-9A4F-B415-95CF7425CD86}"/>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2" name="object 17">
                <a:extLst>
                  <a:ext uri="{FF2B5EF4-FFF2-40B4-BE49-F238E27FC236}">
                    <a16:creationId xmlns:a16="http://schemas.microsoft.com/office/drawing/2014/main" id="{3A79915D-9CF5-CE49-9FED-EEBA67B1BF85}"/>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3" name="object 18">
                <a:extLst>
                  <a:ext uri="{FF2B5EF4-FFF2-40B4-BE49-F238E27FC236}">
                    <a16:creationId xmlns:a16="http://schemas.microsoft.com/office/drawing/2014/main" id="{B560562D-35C3-7E40-AD46-1E4FD26FC0C9}"/>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34" name="object 19">
                <a:extLst>
                  <a:ext uri="{FF2B5EF4-FFF2-40B4-BE49-F238E27FC236}">
                    <a16:creationId xmlns:a16="http://schemas.microsoft.com/office/drawing/2014/main" id="{DCDDD8F6-2763-4945-ACB5-C04F19489536}"/>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5" name="object 20">
                <a:extLst>
                  <a:ext uri="{FF2B5EF4-FFF2-40B4-BE49-F238E27FC236}">
                    <a16:creationId xmlns:a16="http://schemas.microsoft.com/office/drawing/2014/main" id="{83E790A6-4E0F-6F47-80E0-432080455E4C}"/>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7" name="object 21">
              <a:extLst>
                <a:ext uri="{FF2B5EF4-FFF2-40B4-BE49-F238E27FC236}">
                  <a16:creationId xmlns:a16="http://schemas.microsoft.com/office/drawing/2014/main" id="{7EAEDD75-A691-1046-A7AA-B94BB9A45AB1}"/>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8" name="object 22">
              <a:extLst>
                <a:ext uri="{FF2B5EF4-FFF2-40B4-BE49-F238E27FC236}">
                  <a16:creationId xmlns:a16="http://schemas.microsoft.com/office/drawing/2014/main" id="{98865461-F3E4-5A46-A895-BA90B1CE2E35}"/>
                </a:ext>
              </a:extLst>
            </p:cNvPr>
            <p:cNvGrpSpPr/>
            <p:nvPr/>
          </p:nvGrpSpPr>
          <p:grpSpPr>
            <a:xfrm>
              <a:off x="2343359" y="1805714"/>
              <a:ext cx="974725" cy="202565"/>
              <a:chOff x="2343359" y="1805714"/>
              <a:chExt cx="974725" cy="202565"/>
            </a:xfrm>
          </p:grpSpPr>
          <p:pic>
            <p:nvPicPr>
              <p:cNvPr id="12" name="object 23">
                <a:extLst>
                  <a:ext uri="{FF2B5EF4-FFF2-40B4-BE49-F238E27FC236}">
                    <a16:creationId xmlns:a16="http://schemas.microsoft.com/office/drawing/2014/main" id="{5A5E006F-1A43-3449-B0B1-1C1D805A5266}"/>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3" name="object 24">
                <a:extLst>
                  <a:ext uri="{FF2B5EF4-FFF2-40B4-BE49-F238E27FC236}">
                    <a16:creationId xmlns:a16="http://schemas.microsoft.com/office/drawing/2014/main" id="{46512D8B-96B6-BB4A-AC22-C0261F42FFBE}"/>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4" name="object 25">
                <a:extLst>
                  <a:ext uri="{FF2B5EF4-FFF2-40B4-BE49-F238E27FC236}">
                    <a16:creationId xmlns:a16="http://schemas.microsoft.com/office/drawing/2014/main" id="{330265B7-49CF-9C48-843E-ED3C7D1F63AB}"/>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15" name="object 26">
                <a:extLst>
                  <a:ext uri="{FF2B5EF4-FFF2-40B4-BE49-F238E27FC236}">
                    <a16:creationId xmlns:a16="http://schemas.microsoft.com/office/drawing/2014/main" id="{8F0E0B9E-D02D-C54A-A86C-C1C2675EE6C9}"/>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6" name="object 27">
                <a:extLst>
                  <a:ext uri="{FF2B5EF4-FFF2-40B4-BE49-F238E27FC236}">
                    <a16:creationId xmlns:a16="http://schemas.microsoft.com/office/drawing/2014/main" id="{343B8D7A-DAF6-714D-A1DB-2BC28CC13905}"/>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7" name="object 28">
                <a:extLst>
                  <a:ext uri="{FF2B5EF4-FFF2-40B4-BE49-F238E27FC236}">
                    <a16:creationId xmlns:a16="http://schemas.microsoft.com/office/drawing/2014/main" id="{CCC3A7C0-D32F-A640-8F83-2314C85682F7}"/>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8" name="object 29">
                <a:extLst>
                  <a:ext uri="{FF2B5EF4-FFF2-40B4-BE49-F238E27FC236}">
                    <a16:creationId xmlns:a16="http://schemas.microsoft.com/office/drawing/2014/main" id="{8791D8A9-913C-894C-99AE-2FEF55A74C5F}"/>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9" name="object 30">
              <a:extLst>
                <a:ext uri="{FF2B5EF4-FFF2-40B4-BE49-F238E27FC236}">
                  <a16:creationId xmlns:a16="http://schemas.microsoft.com/office/drawing/2014/main" id="{51326A88-7DE9-1A4D-82D5-3DD5475E551A}"/>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object 31">
              <a:extLst>
                <a:ext uri="{FF2B5EF4-FFF2-40B4-BE49-F238E27FC236}">
                  <a16:creationId xmlns:a16="http://schemas.microsoft.com/office/drawing/2014/main" id="{A1816BEC-AFC0-AD43-948B-4563F8D78D80}"/>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object 32">
              <a:extLst>
                <a:ext uri="{FF2B5EF4-FFF2-40B4-BE49-F238E27FC236}">
                  <a16:creationId xmlns:a16="http://schemas.microsoft.com/office/drawing/2014/main" id="{CD214218-0BAE-9747-8794-814BE5C8B47C}"/>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pPr marL="0" marR="0" lvl="0" indent="0" algn="l" defTabSz="554451"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6" name="object 37">
            <a:extLst>
              <a:ext uri="{FF2B5EF4-FFF2-40B4-BE49-F238E27FC236}">
                <a16:creationId xmlns:a16="http://schemas.microsoft.com/office/drawing/2014/main" id="{AC0CF96A-1815-7F46-9C31-CD235A4F96D9}"/>
              </a:ext>
            </a:extLst>
          </p:cNvPr>
          <p:cNvSpPr txBox="1"/>
          <p:nvPr userDrawn="1"/>
        </p:nvSpPr>
        <p:spPr>
          <a:xfrm>
            <a:off x="11187840" y="6391623"/>
            <a:ext cx="525613" cy="282129"/>
          </a:xfrm>
          <a:prstGeom prst="rect">
            <a:avLst/>
          </a:prstGeom>
        </p:spPr>
        <p:txBody>
          <a:bodyPr vert="horz" wrap="square" lIns="0" tIns="0" rIns="0" bIns="0" rtlCol="0">
            <a:spAutoFit/>
          </a:bodyPr>
          <a:lstStyle/>
          <a:p>
            <a:pPr marL="7701" marR="0" lvl="0" indent="0" algn="r" defTabSz="554451" rtl="0" eaLnBrk="1" fontAlgn="auto" latinLnBrk="0" hangingPunct="1">
              <a:lnSpc>
                <a:spcPts val="2155"/>
              </a:lnSpc>
              <a:spcBef>
                <a:spcPts val="0"/>
              </a:spcBef>
              <a:spcAft>
                <a:spcPts val="0"/>
              </a:spcAft>
              <a:buClrTx/>
              <a:buSzTx/>
              <a:buFontTx/>
              <a:buNone/>
              <a:tabLst/>
              <a:defRPr/>
            </a:pPr>
            <a:r>
              <a:rPr kumimoji="0" sz="1880" b="0" i="0" u="none" strike="noStrike" kern="1200" cap="none" spc="7" normalizeH="0" baseline="0" noProof="0">
                <a:ln>
                  <a:noFill/>
                </a:ln>
                <a:solidFill>
                  <a:srgbClr val="FFFFFF"/>
                </a:solidFill>
                <a:effectLst/>
                <a:uLnTx/>
                <a:uFillTx/>
                <a:latin typeface="Arial"/>
                <a:ea typeface="+mn-ea"/>
                <a:cs typeface="Arial"/>
              </a:rPr>
              <a:t>tii.ae</a:t>
            </a:r>
            <a:endParaRPr kumimoji="0" sz="1880" b="0" i="0" u="none" strike="noStrike" kern="1200" cap="none" spc="0" normalizeH="0" baseline="0" noProof="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22218350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0_Titles Slide">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7ED40CD0-FEA8-1249-AD91-06379C81A6E4}"/>
              </a:ext>
            </a:extLst>
          </p:cNvPr>
          <p:cNvSpPr>
            <a:spLocks noGrp="1"/>
          </p:cNvSpPr>
          <p:nvPr>
            <p:ph type="sldNum" sz="quarter" idx="4"/>
          </p:nvPr>
        </p:nvSpPr>
        <p:spPr>
          <a:xfrm>
            <a:off x="11277606" y="6347887"/>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8" name="Title 1">
            <a:extLst>
              <a:ext uri="{FF2B5EF4-FFF2-40B4-BE49-F238E27FC236}">
                <a16:creationId xmlns:a16="http://schemas.microsoft.com/office/drawing/2014/main" id="{7E969FFF-44F1-B441-ADCB-DB86B4CE25B0}"/>
              </a:ext>
            </a:extLst>
          </p:cNvPr>
          <p:cNvSpPr>
            <a:spLocks noGrp="1"/>
          </p:cNvSpPr>
          <p:nvPr>
            <p:ph type="title" hasCustomPrompt="1"/>
          </p:nvPr>
        </p:nvSpPr>
        <p:spPr>
          <a:xfrm>
            <a:off x="515801" y="451917"/>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0" name="Text Placeholder 15">
            <a:extLst>
              <a:ext uri="{FF2B5EF4-FFF2-40B4-BE49-F238E27FC236}">
                <a16:creationId xmlns:a16="http://schemas.microsoft.com/office/drawing/2014/main" id="{5568E300-E591-A243-B822-77EFFD6A0BA7}"/>
              </a:ext>
            </a:extLst>
          </p:cNvPr>
          <p:cNvSpPr>
            <a:spLocks noGrp="1"/>
          </p:cNvSpPr>
          <p:nvPr>
            <p:ph type="body" sz="quarter" idx="14" hasCustomPrompt="1"/>
          </p:nvPr>
        </p:nvSpPr>
        <p:spPr>
          <a:xfrm>
            <a:off x="515801"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55"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09"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64"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18"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1" name="Rectangle 10">
            <a:extLst>
              <a:ext uri="{FF2B5EF4-FFF2-40B4-BE49-F238E27FC236}">
                <a16:creationId xmlns:a16="http://schemas.microsoft.com/office/drawing/2014/main" id="{DC4818C5-27B5-6546-93CD-66AC42E9E1C2}"/>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Tree>
    <p:extLst>
      <p:ext uri="{BB962C8B-B14F-4D97-AF65-F5344CB8AC3E}">
        <p14:creationId xmlns:p14="http://schemas.microsoft.com/office/powerpoint/2010/main" val="18168421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9_Titles Slide">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7ED40CD0-FEA8-1249-AD91-06379C81A6E4}"/>
              </a:ext>
            </a:extLst>
          </p:cNvPr>
          <p:cNvSpPr>
            <a:spLocks noGrp="1"/>
          </p:cNvSpPr>
          <p:nvPr>
            <p:ph type="sldNum" sz="quarter" idx="4"/>
          </p:nvPr>
        </p:nvSpPr>
        <p:spPr>
          <a:xfrm>
            <a:off x="11277605" y="6347886"/>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8" name="Title 1">
            <a:extLst>
              <a:ext uri="{FF2B5EF4-FFF2-40B4-BE49-F238E27FC236}">
                <a16:creationId xmlns:a16="http://schemas.microsoft.com/office/drawing/2014/main" id="{7E969FFF-44F1-B441-ADCB-DB86B4CE25B0}"/>
              </a:ext>
            </a:extLst>
          </p:cNvPr>
          <p:cNvSpPr>
            <a:spLocks noGrp="1"/>
          </p:cNvSpPr>
          <p:nvPr>
            <p:ph type="title" hasCustomPrompt="1"/>
          </p:nvPr>
        </p:nvSpPr>
        <p:spPr>
          <a:xfrm>
            <a:off x="515799" y="451915"/>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0" name="Text Placeholder 15">
            <a:extLst>
              <a:ext uri="{FF2B5EF4-FFF2-40B4-BE49-F238E27FC236}">
                <a16:creationId xmlns:a16="http://schemas.microsoft.com/office/drawing/2014/main" id="{5568E300-E591-A243-B822-77EFFD6A0BA7}"/>
              </a:ext>
            </a:extLst>
          </p:cNvPr>
          <p:cNvSpPr>
            <a:spLocks noGrp="1"/>
          </p:cNvSpPr>
          <p:nvPr>
            <p:ph type="body" sz="quarter" idx="14" hasCustomPrompt="1"/>
          </p:nvPr>
        </p:nvSpPr>
        <p:spPr>
          <a:xfrm>
            <a:off x="515799"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1" name="Rectangle 10">
            <a:extLst>
              <a:ext uri="{FF2B5EF4-FFF2-40B4-BE49-F238E27FC236}">
                <a16:creationId xmlns:a16="http://schemas.microsoft.com/office/drawing/2014/main" id="{DC4818C5-27B5-6546-93CD-66AC42E9E1C2}"/>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
        <p:nvSpPr>
          <p:cNvPr id="6" name="Text Placeholder 94">
            <a:extLst>
              <a:ext uri="{FF2B5EF4-FFF2-40B4-BE49-F238E27FC236}">
                <a16:creationId xmlns:a16="http://schemas.microsoft.com/office/drawing/2014/main" id="{2DACEB2D-646B-46DF-847E-7FDD55C6A826}"/>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Digital Science Research Centre</a:t>
            </a:r>
          </a:p>
          <a:p>
            <a:pPr lvl="0"/>
            <a:endParaRPr lang="en-US"/>
          </a:p>
        </p:txBody>
      </p:sp>
      <p:sp>
        <p:nvSpPr>
          <p:cNvPr id="7" name="object 37">
            <a:extLst>
              <a:ext uri="{FF2B5EF4-FFF2-40B4-BE49-F238E27FC236}">
                <a16:creationId xmlns:a16="http://schemas.microsoft.com/office/drawing/2014/main" id="{BA0F9095-B295-4164-AF51-45260D0657B5}"/>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39837503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7" y="456135"/>
            <a:ext cx="10736447"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366" indent="0" algn="ctr">
              <a:buNone/>
              <a:defRPr sz="2596"/>
            </a:lvl2pPr>
            <a:lvl3pPr marL="1186730" indent="0" algn="ctr">
              <a:buNone/>
              <a:defRPr sz="2335"/>
            </a:lvl3pPr>
            <a:lvl4pPr marL="1780098" indent="0" algn="ctr">
              <a:buNone/>
              <a:defRPr sz="2077"/>
            </a:lvl4pPr>
            <a:lvl5pPr marL="2373463" indent="0" algn="ctr">
              <a:buNone/>
              <a:defRPr sz="2077"/>
            </a:lvl5pPr>
            <a:lvl6pPr marL="2966826" indent="0" algn="ctr">
              <a:buNone/>
              <a:defRPr sz="2077"/>
            </a:lvl6pPr>
            <a:lvl7pPr marL="3560190" indent="0" algn="ctr">
              <a:buNone/>
              <a:defRPr sz="2077"/>
            </a:lvl7pPr>
            <a:lvl8pPr marL="4153556" indent="0" algn="ctr">
              <a:buNone/>
              <a:defRPr sz="2077"/>
            </a:lvl8pPr>
            <a:lvl9pPr marL="4746920" indent="0" algn="ctr">
              <a:buNone/>
              <a:defRPr sz="2077"/>
            </a:lvl9pPr>
          </a:lstStyle>
          <a:p>
            <a:r>
              <a:rPr lang="zh-CN" altLang="en-US"/>
              <a:t>单击此处添加标题</a:t>
            </a:r>
            <a:endParaRPr lang="en-US"/>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5740" y="1512881"/>
            <a:ext cx="10729365" cy="4690459"/>
          </a:xfrm>
          <a:prstGeom prst="rect">
            <a:avLst/>
          </a:prstGeom>
        </p:spPr>
        <p:txBody>
          <a:bodyPr lIns="0" tIns="0" rIns="0" bIns="0"/>
          <a:lstStyle>
            <a:lvl1pPr marL="179228" marR="0" indent="-168126" algn="l" defTabSz="118673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002" algn="ctr"/>
              </a:tabLst>
              <a:defRPr sz="1797"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730" marR="0" indent="-168126" algn="l" defTabSz="1186730" rtl="0" eaLnBrk="1" fontAlgn="auto" latinLnBrk="0" hangingPunct="1">
              <a:lnSpc>
                <a:spcPct val="100000"/>
              </a:lnSpc>
              <a:spcBef>
                <a:spcPts val="0"/>
              </a:spcBef>
              <a:spcAft>
                <a:spcPts val="600"/>
              </a:spcAft>
              <a:buClr>
                <a:schemeClr val="tx1"/>
              </a:buClr>
              <a:buSzTx/>
              <a:buFont typeface=".AppleSystemUIFont"/>
              <a:buChar char="&gt;"/>
              <a:tabLst>
                <a:tab pos="1207002" algn="ctr"/>
              </a:tabLst>
              <a:defRPr sz="1599" baseline="0">
                <a:latin typeface="Microsoft YaHei" panose="020B0503020204020204" pitchFamily="34" charset="-122"/>
                <a:ea typeface="Microsoft YaHei" panose="020B0503020204020204" pitchFamily="34" charset="-122"/>
              </a:defRPr>
            </a:lvl2pPr>
            <a:lvl3pPr marL="1097587" marR="0" indent="-168126" algn="l" defTabSz="1186730" rtl="0" eaLnBrk="1" fontAlgn="auto" latinLnBrk="0" hangingPunct="1">
              <a:lnSpc>
                <a:spcPct val="100000"/>
              </a:lnSpc>
              <a:spcBef>
                <a:spcPts val="0"/>
              </a:spcBef>
              <a:spcAft>
                <a:spcPts val="600"/>
              </a:spcAft>
              <a:buClr>
                <a:schemeClr val="tx1"/>
              </a:buClr>
              <a:buSzTx/>
              <a:buFont typeface=".AppleSystemUIFont"/>
              <a:buChar char="-"/>
              <a:tabLst>
                <a:tab pos="1207002" algn="ctr"/>
              </a:tabLst>
              <a:defRPr sz="1299" baseline="0">
                <a:latin typeface="Microsoft YaHei" panose="020B0503020204020204" pitchFamily="34" charset="-122"/>
                <a:ea typeface="Microsoft YaHei" panose="020B0503020204020204" pitchFamily="34" charset="-122"/>
              </a:defRPr>
            </a:lvl3pPr>
            <a:lvl4pPr marL="525378" indent="-171006">
              <a:buFont typeface="Arial" panose="020B0604020202020204" pitchFamily="34" charset="0"/>
              <a:buChar char="•"/>
              <a:tabLst>
                <a:tab pos="1207334" algn="ctr"/>
              </a:tabLst>
              <a:defRPr sz="1299" baseline="0"/>
            </a:lvl4pPr>
            <a:lvl5pPr marL="525378" indent="-171006">
              <a:buFont typeface="Arial" panose="020B0604020202020204" pitchFamily="34" charset="0"/>
              <a:buChar char="•"/>
              <a:tabLst>
                <a:tab pos="1207334" algn="ctr"/>
              </a:tabLst>
              <a:defRPr sz="1299" baseline="0"/>
            </a:lvl5pPr>
          </a:lstStyle>
          <a:p>
            <a:pPr lvl="0"/>
            <a:r>
              <a:rPr lang="zh-CN" altLang="en-US"/>
              <a:t>单击此处添加文本</a:t>
            </a:r>
            <a:endParaRPr lang="en-US"/>
          </a:p>
          <a:p>
            <a:pPr marL="328730" marR="0" lvl="1" indent="-168126" algn="l" defTabSz="118673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002" algn="ctr"/>
              </a:tabLst>
              <a:defRPr/>
            </a:pPr>
            <a:r>
              <a:rPr lang="zh-CN" altLang="en-US"/>
              <a:t>单击此处添加文本</a:t>
            </a:r>
            <a:endParaRPr lang="en-US"/>
          </a:p>
          <a:p>
            <a:pPr marL="1097587" marR="0" lvl="2" indent="-168126" algn="l" defTabSz="118673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002" algn="ctr"/>
              </a:tabLst>
              <a:defRPr/>
            </a:pPr>
            <a:r>
              <a:rPr lang="zh-CN" altLang="en-US"/>
              <a:t>单击此处添加文本</a:t>
            </a:r>
            <a:endParaRPr lang="en-US"/>
          </a:p>
          <a:p>
            <a:pPr marL="1097587" marR="0" lvl="2" indent="-168126" algn="l" defTabSz="118673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002" algn="ctr"/>
              </a:tabLst>
              <a:defRPr/>
            </a:pPr>
            <a:endParaRPr lang="en-US" altLang="zh-CN"/>
          </a:p>
        </p:txBody>
      </p:sp>
    </p:spTree>
    <p:extLst>
      <p:ext uri="{BB962C8B-B14F-4D97-AF65-F5344CB8AC3E}">
        <p14:creationId xmlns:p14="http://schemas.microsoft.com/office/powerpoint/2010/main" val="2091124201"/>
      </p:ext>
    </p:extLst>
  </p:cSld>
  <p:clrMapOvr>
    <a:masterClrMapping/>
  </p:clrMapOvr>
  <p:extLst>
    <p:ext uri="{DCECCB84-F9BA-43D5-87BE-67443E8EF086}">
      <p15:sldGuideLst xmlns:p15="http://schemas.microsoft.com/office/powerpoint/2012/main">
        <p15:guide id="1" pos="3843"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6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9" y="451915"/>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529583"/>
            <a:ext cx="11160268" cy="4692316"/>
          </a:xfrm>
          <a:prstGeom prst="rect">
            <a:avLst/>
          </a:prstGeom>
        </p:spPr>
        <p:txBody>
          <a:bodyPr lIns="0" tIns="0" rIns="0" bIns="0"/>
          <a:lstStyle>
            <a:lvl1pPr marL="0" marR="0" indent="0" algn="l" defTabSz="914332"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32"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9"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5" y="6347886"/>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2" name="Rectangle 1">
            <a:extLst>
              <a:ext uri="{FF2B5EF4-FFF2-40B4-BE49-F238E27FC236}">
                <a16:creationId xmlns:a16="http://schemas.microsoft.com/office/drawing/2014/main" id="{CD201238-2E83-8849-A646-59842283C9DA}"/>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
        <p:nvSpPr>
          <p:cNvPr id="7" name="Text Placeholder 94">
            <a:extLst>
              <a:ext uri="{FF2B5EF4-FFF2-40B4-BE49-F238E27FC236}">
                <a16:creationId xmlns:a16="http://schemas.microsoft.com/office/drawing/2014/main" id="{D8822F81-C72A-411F-9393-B8A615AC7A0A}"/>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Digital Science Research Centre</a:t>
            </a:r>
          </a:p>
          <a:p>
            <a:pPr lvl="0"/>
            <a:endParaRPr lang="en-US"/>
          </a:p>
        </p:txBody>
      </p:sp>
    </p:spTree>
    <p:extLst>
      <p:ext uri="{BB962C8B-B14F-4D97-AF65-F5344CB8AC3E}">
        <p14:creationId xmlns:p14="http://schemas.microsoft.com/office/powerpoint/2010/main" val="2830767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lor Divid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B416B-1787-074E-950D-0F36D9988C55}"/>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62785E29-0D1C-874A-B65E-752000D5696D}"/>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BCCFD4"/>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Secure Systems</a:t>
            </a:r>
          </a:p>
          <a:p>
            <a:pPr lvl="0"/>
            <a:r>
              <a:rPr lang="en-US"/>
              <a:t>Research Center</a:t>
            </a:r>
          </a:p>
        </p:txBody>
      </p:sp>
    </p:spTree>
    <p:extLst>
      <p:ext uri="{BB962C8B-B14F-4D97-AF65-F5344CB8AC3E}">
        <p14:creationId xmlns:p14="http://schemas.microsoft.com/office/powerpoint/2010/main" val="91764785"/>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9" y="451915"/>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529583"/>
            <a:ext cx="11160268" cy="4692316"/>
          </a:xfrm>
          <a:prstGeom prst="rect">
            <a:avLst/>
          </a:prstGeom>
        </p:spPr>
        <p:txBody>
          <a:bodyPr lIns="0" tIns="0" rIns="0" bIns="0"/>
          <a:lstStyle>
            <a:lvl1pPr marL="0" marR="0" indent="0" algn="l" defTabSz="914332"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32"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9"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5" y="6347886"/>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2" name="Rectangle 1">
            <a:extLst>
              <a:ext uri="{FF2B5EF4-FFF2-40B4-BE49-F238E27FC236}">
                <a16:creationId xmlns:a16="http://schemas.microsoft.com/office/drawing/2014/main" id="{CD201238-2E83-8849-A646-59842283C9DA}"/>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
        <p:nvSpPr>
          <p:cNvPr id="7" name="Text Placeholder 94">
            <a:extLst>
              <a:ext uri="{FF2B5EF4-FFF2-40B4-BE49-F238E27FC236}">
                <a16:creationId xmlns:a16="http://schemas.microsoft.com/office/drawing/2014/main" id="{D8822F81-C72A-411F-9393-B8A615AC7A0A}"/>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Digital Science Research Centre</a:t>
            </a:r>
          </a:p>
          <a:p>
            <a:pPr lvl="0"/>
            <a:endParaRPr lang="en-US"/>
          </a:p>
        </p:txBody>
      </p:sp>
      <p:sp>
        <p:nvSpPr>
          <p:cNvPr id="8" name="object 37">
            <a:extLst>
              <a:ext uri="{FF2B5EF4-FFF2-40B4-BE49-F238E27FC236}">
                <a16:creationId xmlns:a16="http://schemas.microsoft.com/office/drawing/2014/main" id="{9BF691A4-C038-44DD-AAFC-91E34244C732}"/>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3169974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_Body Content Bullets">
    <p:spTree>
      <p:nvGrpSpPr>
        <p:cNvPr id="1" name=""/>
        <p:cNvGrpSpPr/>
        <p:nvPr/>
      </p:nvGrpSpPr>
      <p:grpSpPr>
        <a:xfrm>
          <a:off x="0" y="0"/>
          <a:ext cx="0" cy="0"/>
          <a:chOff x="0" y="0"/>
          <a:chExt cx="0" cy="0"/>
        </a:xfrm>
      </p:grpSpPr>
      <p:sp>
        <p:nvSpPr>
          <p:cNvPr id="21" name="Slide Number Placeholder 13">
            <a:extLst>
              <a:ext uri="{FF2B5EF4-FFF2-40B4-BE49-F238E27FC236}">
                <a16:creationId xmlns:a16="http://schemas.microsoft.com/office/drawing/2014/main" id="{3EDE369A-69C9-B441-8477-618616D8B322}"/>
              </a:ext>
            </a:extLst>
          </p:cNvPr>
          <p:cNvSpPr>
            <a:spLocks noGrp="1"/>
          </p:cNvSpPr>
          <p:nvPr>
            <p:ph type="sldNum" sz="quarter" idx="4"/>
          </p:nvPr>
        </p:nvSpPr>
        <p:spPr>
          <a:xfrm>
            <a:off x="11277605" y="6347886"/>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7" name="Title 1">
            <a:extLst>
              <a:ext uri="{FF2B5EF4-FFF2-40B4-BE49-F238E27FC236}">
                <a16:creationId xmlns:a16="http://schemas.microsoft.com/office/drawing/2014/main" id="{7F53CF5F-2136-5C4B-9BF5-728C0824F0DA}"/>
              </a:ext>
            </a:extLst>
          </p:cNvPr>
          <p:cNvSpPr>
            <a:spLocks noGrp="1"/>
          </p:cNvSpPr>
          <p:nvPr>
            <p:ph type="title" hasCustomPrompt="1"/>
          </p:nvPr>
        </p:nvSpPr>
        <p:spPr>
          <a:xfrm>
            <a:off x="515799" y="451915"/>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2" name="Text Placeholder 15">
            <a:extLst>
              <a:ext uri="{FF2B5EF4-FFF2-40B4-BE49-F238E27FC236}">
                <a16:creationId xmlns:a16="http://schemas.microsoft.com/office/drawing/2014/main" id="{06BD9672-3B74-ED4B-82CA-ED588D4B5E0B}"/>
              </a:ext>
            </a:extLst>
          </p:cNvPr>
          <p:cNvSpPr>
            <a:spLocks noGrp="1"/>
          </p:cNvSpPr>
          <p:nvPr>
            <p:ph type="body" sz="quarter" idx="14" hasCustomPrompt="1"/>
          </p:nvPr>
        </p:nvSpPr>
        <p:spPr>
          <a:xfrm>
            <a:off x="515799"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3" name="Rectangle 12">
            <a:extLst>
              <a:ext uri="{FF2B5EF4-FFF2-40B4-BE49-F238E27FC236}">
                <a16:creationId xmlns:a16="http://schemas.microsoft.com/office/drawing/2014/main" id="{AD1F26EA-36C5-844B-899C-B557070BB13B}"/>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4" name="Text Placeholder 2">
            <a:extLst>
              <a:ext uri="{FF2B5EF4-FFF2-40B4-BE49-F238E27FC236}">
                <a16:creationId xmlns:a16="http://schemas.microsoft.com/office/drawing/2014/main" id="{52158A39-CF93-C646-80AA-70CF17C84A02}"/>
              </a:ext>
            </a:extLst>
          </p:cNvPr>
          <p:cNvSpPr>
            <a:spLocks noGrp="1"/>
          </p:cNvSpPr>
          <p:nvPr>
            <p:ph type="body" sz="quarter" idx="10"/>
          </p:nvPr>
        </p:nvSpPr>
        <p:spPr>
          <a:xfrm>
            <a:off x="515795" y="1542691"/>
            <a:ext cx="11163600" cy="4679209"/>
          </a:xfrm>
          <a:prstGeom prst="rect">
            <a:avLst/>
          </a:prstGeom>
        </p:spPr>
        <p:txBody>
          <a:bodyPr/>
          <a:lstStyle>
            <a:lvl1pPr>
              <a:buClr>
                <a:schemeClr val="tx2"/>
              </a:buClr>
              <a:defRPr sz="1400">
                <a:solidFill>
                  <a:schemeClr val="accent1"/>
                </a:solidFill>
              </a:defRPr>
            </a:lvl1pPr>
            <a:lvl2pPr>
              <a:buClr>
                <a:schemeClr val="tx2"/>
              </a:buClr>
              <a:defRPr sz="1400">
                <a:solidFill>
                  <a:schemeClr val="accent1"/>
                </a:solidFill>
              </a:defRPr>
            </a:lvl2pPr>
            <a:lvl3pPr>
              <a:buClr>
                <a:schemeClr val="tx2"/>
              </a:buClr>
              <a:defRPr sz="1400">
                <a:solidFill>
                  <a:schemeClr val="accent1"/>
                </a:solidFill>
              </a:defRPr>
            </a:lvl3pPr>
            <a:lvl4pPr>
              <a:buClr>
                <a:schemeClr val="tx2"/>
              </a:buClr>
              <a:defRPr sz="1400">
                <a:solidFill>
                  <a:schemeClr val="accent1"/>
                </a:solidFill>
              </a:defRPr>
            </a:lvl4pPr>
            <a:lvl5pPr>
              <a:buClr>
                <a:schemeClr val="tx2"/>
              </a:buClr>
              <a:defRPr sz="1400">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400154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Text Placeholder 102">
            <a:extLst>
              <a:ext uri="{FF2B5EF4-FFF2-40B4-BE49-F238E27FC236}">
                <a16:creationId xmlns:a16="http://schemas.microsoft.com/office/drawing/2014/main" id="{8E709F75-1EFD-4071-A5BD-1A41DF983099}"/>
              </a:ext>
            </a:extLst>
          </p:cNvPr>
          <p:cNvSpPr txBox="1">
            <a:spLocks/>
          </p:cNvSpPr>
          <p:nvPr userDrawn="1"/>
        </p:nvSpPr>
        <p:spPr>
          <a:xfrm>
            <a:off x="2255757" y="6498250"/>
            <a:ext cx="3074699" cy="105839"/>
          </a:xfrm>
          <a:prstGeom prst="rect">
            <a:avLst/>
          </a:prstGeom>
        </p:spPr>
        <p:txBody>
          <a:bodyPr lIns="0" tIns="0" rIns="0" bIns="0" anchor="t" anchorCtr="0"/>
          <a:lstStyle>
            <a:lvl1pPr marL="0" indent="0" algn="l" defTabSz="914400" rtl="0" eaLnBrk="1" latinLnBrk="0" hangingPunct="1">
              <a:lnSpc>
                <a:spcPct val="100000"/>
              </a:lnSpc>
              <a:spcBef>
                <a:spcPts val="1000"/>
              </a:spcBef>
              <a:buFont typeface="Arial" panose="020B0604020202020204" pitchFamily="34" charset="0"/>
              <a:buNone/>
              <a:tabLst/>
              <a:defRPr sz="600" b="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spc="9"/>
              <a:t>Artificial Intelligence Cross-Center Unit</a:t>
            </a:r>
            <a:endParaRPr lang="en-US" sz="800" spc="7"/>
          </a:p>
        </p:txBody>
      </p:sp>
    </p:spTree>
    <p:extLst>
      <p:ext uri="{BB962C8B-B14F-4D97-AF65-F5344CB8AC3E}">
        <p14:creationId xmlns:p14="http://schemas.microsoft.com/office/powerpoint/2010/main" val="41256544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White Divid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F2BF17DB-5F18-C443-BD0E-13AB4BA421A4}"/>
              </a:ext>
            </a:extLst>
          </p:cNvPr>
          <p:cNvSpPr>
            <a:spLocks noGrp="1"/>
          </p:cNvSpPr>
          <p:nvPr>
            <p:ph type="body" sz="quarter" idx="10" hasCustomPrompt="1"/>
          </p:nvPr>
        </p:nvSpPr>
        <p:spPr>
          <a:xfrm>
            <a:off x="478365" y="6070602"/>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Secure </a:t>
            </a:r>
            <a:r>
              <a:rPr lang="en-US" err="1"/>
              <a:t>Sytesms</a:t>
            </a:r>
            <a:endParaRPr lang="en-US"/>
          </a:p>
          <a:p>
            <a:pPr lvl="0"/>
            <a:r>
              <a:rPr lang="en-US"/>
              <a:t>Research Center</a:t>
            </a:r>
          </a:p>
        </p:txBody>
      </p:sp>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30615293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Dark Cov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53DA9E-52B1-6E42-8586-85D89AC12B0D}"/>
              </a:ext>
            </a:extLst>
          </p:cNvPr>
          <p:cNvSpPr>
            <a:spLocks noGrp="1"/>
          </p:cNvSpPr>
          <p:nvPr>
            <p:ph type="title"/>
          </p:nvPr>
        </p:nvSpPr>
        <p:spPr/>
        <p:txBody>
          <a:bodyPr>
            <a:noAutofit/>
          </a:bodyPr>
          <a:lstStyle/>
          <a:p>
            <a:r>
              <a:rPr lang="en-US"/>
              <a:t>Click to edit Master title style</a:t>
            </a:r>
          </a:p>
        </p:txBody>
      </p:sp>
      <p:sp>
        <p:nvSpPr>
          <p:cNvPr id="12" name="Text Placeholder 7">
            <a:extLst>
              <a:ext uri="{FF2B5EF4-FFF2-40B4-BE49-F238E27FC236}">
                <a16:creationId xmlns:a16="http://schemas.microsoft.com/office/drawing/2014/main" id="{9B8C1FC8-4787-584B-B931-0B1CA37ABC23}"/>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grpSp>
        <p:nvGrpSpPr>
          <p:cNvPr id="4" name="Group 3">
            <a:extLst>
              <a:ext uri="{FF2B5EF4-FFF2-40B4-BE49-F238E27FC236}">
                <a16:creationId xmlns:a16="http://schemas.microsoft.com/office/drawing/2014/main" id="{CC8B560B-C4E3-F14E-B3E6-C91A94A1A911}"/>
              </a:ext>
            </a:extLst>
          </p:cNvPr>
          <p:cNvGrpSpPr/>
          <p:nvPr userDrawn="1"/>
        </p:nvGrpSpPr>
        <p:grpSpPr>
          <a:xfrm>
            <a:off x="508391" y="507998"/>
            <a:ext cx="1756976" cy="969977"/>
            <a:chOff x="837666" y="837723"/>
            <a:chExt cx="2897383" cy="1599565"/>
          </a:xfrm>
        </p:grpSpPr>
        <p:grpSp>
          <p:nvGrpSpPr>
            <p:cNvPr id="5" name="object 3">
              <a:extLst>
                <a:ext uri="{FF2B5EF4-FFF2-40B4-BE49-F238E27FC236}">
                  <a16:creationId xmlns:a16="http://schemas.microsoft.com/office/drawing/2014/main" id="{168A65A2-4F88-3A49-8E7D-CA2FA4A3BBAF}"/>
                </a:ext>
              </a:extLst>
            </p:cNvPr>
            <p:cNvGrpSpPr/>
            <p:nvPr/>
          </p:nvGrpSpPr>
          <p:grpSpPr>
            <a:xfrm>
              <a:off x="2212954" y="1261511"/>
              <a:ext cx="1522095" cy="476884"/>
              <a:chOff x="2212954" y="1261511"/>
              <a:chExt cx="1522095" cy="476884"/>
            </a:xfrm>
          </p:grpSpPr>
          <p:pic>
            <p:nvPicPr>
              <p:cNvPr id="20" name="object 4">
                <a:extLst>
                  <a:ext uri="{FF2B5EF4-FFF2-40B4-BE49-F238E27FC236}">
                    <a16:creationId xmlns:a16="http://schemas.microsoft.com/office/drawing/2014/main" id="{4DC59377-D475-9541-8B0F-A2555AB699EF}"/>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1" name="object 5">
                <a:extLst>
                  <a:ext uri="{FF2B5EF4-FFF2-40B4-BE49-F238E27FC236}">
                    <a16:creationId xmlns:a16="http://schemas.microsoft.com/office/drawing/2014/main" id="{923D7F26-DDEA-3047-B44E-6DF34F1B558C}"/>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2" name="object 6">
                <a:extLst>
                  <a:ext uri="{FF2B5EF4-FFF2-40B4-BE49-F238E27FC236}">
                    <a16:creationId xmlns:a16="http://schemas.microsoft.com/office/drawing/2014/main" id="{08CBDFC7-FC45-9748-BB77-C59DAEBD7677}"/>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3" name="object 7">
                <a:extLst>
                  <a:ext uri="{FF2B5EF4-FFF2-40B4-BE49-F238E27FC236}">
                    <a16:creationId xmlns:a16="http://schemas.microsoft.com/office/drawing/2014/main" id="{C3C2C19E-3914-2245-8901-3A1DF51970A5}"/>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4" name="object 8">
                <a:extLst>
                  <a:ext uri="{FF2B5EF4-FFF2-40B4-BE49-F238E27FC236}">
                    <a16:creationId xmlns:a16="http://schemas.microsoft.com/office/drawing/2014/main" id="{E65C9BCF-6A09-C84C-9A8B-F5FD458C669D}"/>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5" name="object 9">
                <a:extLst>
                  <a:ext uri="{FF2B5EF4-FFF2-40B4-BE49-F238E27FC236}">
                    <a16:creationId xmlns:a16="http://schemas.microsoft.com/office/drawing/2014/main" id="{5FC47527-044E-E44A-926E-1D4A1EA4BCAA}"/>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6" name="object 10">
                <a:extLst>
                  <a:ext uri="{FF2B5EF4-FFF2-40B4-BE49-F238E27FC236}">
                    <a16:creationId xmlns:a16="http://schemas.microsoft.com/office/drawing/2014/main" id="{2BCBD0AE-C629-9C44-A1BD-3DAC970D80C8}"/>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7" name="object 11">
                <a:extLst>
                  <a:ext uri="{FF2B5EF4-FFF2-40B4-BE49-F238E27FC236}">
                    <a16:creationId xmlns:a16="http://schemas.microsoft.com/office/drawing/2014/main" id="{1FEE33BC-D13E-B34A-AB8F-CE30D85D23EF}"/>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8" name="object 12">
                <a:extLst>
                  <a:ext uri="{FF2B5EF4-FFF2-40B4-BE49-F238E27FC236}">
                    <a16:creationId xmlns:a16="http://schemas.microsoft.com/office/drawing/2014/main" id="{75CA8E22-7B03-EF4D-B381-B1BD6F5B6689}"/>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9" name="object 13">
                <a:extLst>
                  <a:ext uri="{FF2B5EF4-FFF2-40B4-BE49-F238E27FC236}">
                    <a16:creationId xmlns:a16="http://schemas.microsoft.com/office/drawing/2014/main" id="{56624C3C-B7BA-D949-90EA-7B2CEED973D9}"/>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30" name="object 14">
                <a:extLst>
                  <a:ext uri="{FF2B5EF4-FFF2-40B4-BE49-F238E27FC236}">
                    <a16:creationId xmlns:a16="http://schemas.microsoft.com/office/drawing/2014/main" id="{CC661F6B-F24A-C04D-B9CE-4B7D1B59BCE4}"/>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1" name="object 15">
                <a:extLst>
                  <a:ext uri="{FF2B5EF4-FFF2-40B4-BE49-F238E27FC236}">
                    <a16:creationId xmlns:a16="http://schemas.microsoft.com/office/drawing/2014/main" id="{C6677147-1F75-5940-9417-4F25634C88EF}"/>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2" name="object 16">
                <a:extLst>
                  <a:ext uri="{FF2B5EF4-FFF2-40B4-BE49-F238E27FC236}">
                    <a16:creationId xmlns:a16="http://schemas.microsoft.com/office/drawing/2014/main" id="{D3C0A771-FEC0-5F46-B794-474927C49271}"/>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3" name="object 17">
                <a:extLst>
                  <a:ext uri="{FF2B5EF4-FFF2-40B4-BE49-F238E27FC236}">
                    <a16:creationId xmlns:a16="http://schemas.microsoft.com/office/drawing/2014/main" id="{B2C2A39E-40D5-7C47-9CB2-52258B5AB872}"/>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4" name="object 18">
                <a:extLst>
                  <a:ext uri="{FF2B5EF4-FFF2-40B4-BE49-F238E27FC236}">
                    <a16:creationId xmlns:a16="http://schemas.microsoft.com/office/drawing/2014/main" id="{414EB63D-FB34-F24B-BE3D-76A58FFB721C}"/>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5" name="object 19">
                <a:extLst>
                  <a:ext uri="{FF2B5EF4-FFF2-40B4-BE49-F238E27FC236}">
                    <a16:creationId xmlns:a16="http://schemas.microsoft.com/office/drawing/2014/main" id="{841E078F-AE0A-554B-992D-18676E20E553}"/>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6" name="object 20">
                <a:extLst>
                  <a:ext uri="{FF2B5EF4-FFF2-40B4-BE49-F238E27FC236}">
                    <a16:creationId xmlns:a16="http://schemas.microsoft.com/office/drawing/2014/main" id="{5E5B056E-C526-B340-BACE-ED7CF852D869}"/>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6" name="object 21">
              <a:extLst>
                <a:ext uri="{FF2B5EF4-FFF2-40B4-BE49-F238E27FC236}">
                  <a16:creationId xmlns:a16="http://schemas.microsoft.com/office/drawing/2014/main" id="{1AEA1D9C-563F-EB40-AAAF-51AFBB9ECA02}"/>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7" name="object 22">
              <a:extLst>
                <a:ext uri="{FF2B5EF4-FFF2-40B4-BE49-F238E27FC236}">
                  <a16:creationId xmlns:a16="http://schemas.microsoft.com/office/drawing/2014/main" id="{25F3BF2E-ADD9-DC40-B710-105A1F836C17}"/>
                </a:ext>
              </a:extLst>
            </p:cNvPr>
            <p:cNvGrpSpPr/>
            <p:nvPr/>
          </p:nvGrpSpPr>
          <p:grpSpPr>
            <a:xfrm>
              <a:off x="2343359" y="1805714"/>
              <a:ext cx="974725" cy="202565"/>
              <a:chOff x="2343359" y="1805714"/>
              <a:chExt cx="974725" cy="202565"/>
            </a:xfrm>
          </p:grpSpPr>
          <p:pic>
            <p:nvPicPr>
              <p:cNvPr id="13" name="object 23">
                <a:extLst>
                  <a:ext uri="{FF2B5EF4-FFF2-40B4-BE49-F238E27FC236}">
                    <a16:creationId xmlns:a16="http://schemas.microsoft.com/office/drawing/2014/main" id="{5A3685C4-EAA6-0F4E-BF0C-BB95C9BD0931}"/>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4" name="object 24">
                <a:extLst>
                  <a:ext uri="{FF2B5EF4-FFF2-40B4-BE49-F238E27FC236}">
                    <a16:creationId xmlns:a16="http://schemas.microsoft.com/office/drawing/2014/main" id="{E2504FEB-E2CB-1A4A-9916-BEA21CA8C07C}"/>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5" name="object 25">
                <a:extLst>
                  <a:ext uri="{FF2B5EF4-FFF2-40B4-BE49-F238E27FC236}">
                    <a16:creationId xmlns:a16="http://schemas.microsoft.com/office/drawing/2014/main" id="{CA89FF54-1E3A-D548-882A-5CCF106846CE}"/>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6" name="object 26">
                <a:extLst>
                  <a:ext uri="{FF2B5EF4-FFF2-40B4-BE49-F238E27FC236}">
                    <a16:creationId xmlns:a16="http://schemas.microsoft.com/office/drawing/2014/main" id="{D3B682B1-7DEB-EB46-A5D7-78AA01A16D69}"/>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7" name="object 27">
                <a:extLst>
                  <a:ext uri="{FF2B5EF4-FFF2-40B4-BE49-F238E27FC236}">
                    <a16:creationId xmlns:a16="http://schemas.microsoft.com/office/drawing/2014/main" id="{EC51AC97-2DE4-2442-907F-84C086CACE93}"/>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8" name="object 28">
                <a:extLst>
                  <a:ext uri="{FF2B5EF4-FFF2-40B4-BE49-F238E27FC236}">
                    <a16:creationId xmlns:a16="http://schemas.microsoft.com/office/drawing/2014/main" id="{D3E7883C-A2CD-C546-B411-AA1E79F2B0FD}"/>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9" name="object 29">
                <a:extLst>
                  <a:ext uri="{FF2B5EF4-FFF2-40B4-BE49-F238E27FC236}">
                    <a16:creationId xmlns:a16="http://schemas.microsoft.com/office/drawing/2014/main" id="{2455742F-7AF4-084C-AD93-38755B450EDD}"/>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8" name="object 30">
              <a:extLst>
                <a:ext uri="{FF2B5EF4-FFF2-40B4-BE49-F238E27FC236}">
                  <a16:creationId xmlns:a16="http://schemas.microsoft.com/office/drawing/2014/main" id="{7BCBCE16-4D96-5D4A-9F68-6B1B0F73040A}"/>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9" name="object 31">
              <a:extLst>
                <a:ext uri="{FF2B5EF4-FFF2-40B4-BE49-F238E27FC236}">
                  <a16:creationId xmlns:a16="http://schemas.microsoft.com/office/drawing/2014/main" id="{17F2B2D9-E9E8-CF46-B7DF-87D33502B5E9}"/>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0" name="object 32">
              <a:extLst>
                <a:ext uri="{FF2B5EF4-FFF2-40B4-BE49-F238E27FC236}">
                  <a16:creationId xmlns:a16="http://schemas.microsoft.com/office/drawing/2014/main" id="{197C2B53-9367-8942-B142-798F547B855D}"/>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7" name="object 37">
            <a:extLst>
              <a:ext uri="{FF2B5EF4-FFF2-40B4-BE49-F238E27FC236}">
                <a16:creationId xmlns:a16="http://schemas.microsoft.com/office/drawing/2014/main" id="{215B2DDA-D9D4-3E4F-B76F-93230F7D5F1E}"/>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26169721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Cover Imag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6C986-B365-B24A-9874-299D155C3DA2}"/>
              </a:ext>
            </a:extLst>
          </p:cNvPr>
          <p:cNvSpPr/>
          <p:nvPr userDrawn="1"/>
        </p:nvSpPr>
        <p:spPr>
          <a:xfrm>
            <a:off x="1" y="1"/>
            <a:ext cx="12192000" cy="685800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2" name="Title 1">
            <a:extLst>
              <a:ext uri="{FF2B5EF4-FFF2-40B4-BE49-F238E27FC236}">
                <a16:creationId xmlns:a16="http://schemas.microsoft.com/office/drawing/2014/main" id="{9BD920F0-09CD-6A44-8C47-3C46B64F660A}"/>
              </a:ext>
            </a:extLst>
          </p:cNvPr>
          <p:cNvSpPr>
            <a:spLocks noGrp="1"/>
          </p:cNvSpPr>
          <p:nvPr>
            <p:ph type="title"/>
          </p:nvPr>
        </p:nvSpPr>
        <p:spPr/>
        <p:txBody>
          <a:bodyPr>
            <a:noAutofit/>
          </a:bodyPr>
          <a:lstStyle/>
          <a:p>
            <a:r>
              <a:rPr lang="en-US"/>
              <a:t>Click to edit Master title style</a:t>
            </a:r>
          </a:p>
        </p:txBody>
      </p:sp>
      <p:sp>
        <p:nvSpPr>
          <p:cNvPr id="3" name="Text Placeholder 7">
            <a:extLst>
              <a:ext uri="{FF2B5EF4-FFF2-40B4-BE49-F238E27FC236}">
                <a16:creationId xmlns:a16="http://schemas.microsoft.com/office/drawing/2014/main" id="{91E0A024-1950-6746-BD31-2B247FA75E8E}"/>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grpSp>
        <p:nvGrpSpPr>
          <p:cNvPr id="5" name="Group 4">
            <a:extLst>
              <a:ext uri="{FF2B5EF4-FFF2-40B4-BE49-F238E27FC236}">
                <a16:creationId xmlns:a16="http://schemas.microsoft.com/office/drawing/2014/main" id="{7E483407-99B2-2441-9882-11A60E828323}"/>
              </a:ext>
            </a:extLst>
          </p:cNvPr>
          <p:cNvGrpSpPr/>
          <p:nvPr userDrawn="1"/>
        </p:nvGrpSpPr>
        <p:grpSpPr>
          <a:xfrm>
            <a:off x="508391" y="507998"/>
            <a:ext cx="1756976" cy="969977"/>
            <a:chOff x="837666" y="837723"/>
            <a:chExt cx="2897383" cy="1599565"/>
          </a:xfrm>
        </p:grpSpPr>
        <p:grpSp>
          <p:nvGrpSpPr>
            <p:cNvPr id="6" name="object 3">
              <a:extLst>
                <a:ext uri="{FF2B5EF4-FFF2-40B4-BE49-F238E27FC236}">
                  <a16:creationId xmlns:a16="http://schemas.microsoft.com/office/drawing/2014/main" id="{094A1F4E-5D5B-1D4F-B083-B17564AE7CC5}"/>
                </a:ext>
              </a:extLst>
            </p:cNvPr>
            <p:cNvGrpSpPr/>
            <p:nvPr/>
          </p:nvGrpSpPr>
          <p:grpSpPr>
            <a:xfrm>
              <a:off x="2212954" y="1261511"/>
              <a:ext cx="1522095" cy="476884"/>
              <a:chOff x="2212954" y="1261511"/>
              <a:chExt cx="1522095" cy="476884"/>
            </a:xfrm>
          </p:grpSpPr>
          <p:pic>
            <p:nvPicPr>
              <p:cNvPr id="19" name="object 4">
                <a:extLst>
                  <a:ext uri="{FF2B5EF4-FFF2-40B4-BE49-F238E27FC236}">
                    <a16:creationId xmlns:a16="http://schemas.microsoft.com/office/drawing/2014/main" id="{C44FF557-F074-3A46-A140-A97B48BEA64F}"/>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0" name="object 5">
                <a:extLst>
                  <a:ext uri="{FF2B5EF4-FFF2-40B4-BE49-F238E27FC236}">
                    <a16:creationId xmlns:a16="http://schemas.microsoft.com/office/drawing/2014/main" id="{10FD9D80-A939-4943-840E-58C0CED970C2}"/>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1" name="object 6">
                <a:extLst>
                  <a:ext uri="{FF2B5EF4-FFF2-40B4-BE49-F238E27FC236}">
                    <a16:creationId xmlns:a16="http://schemas.microsoft.com/office/drawing/2014/main" id="{AFACCECF-B67E-2F49-95A6-7B1E174D1CF7}"/>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2" name="object 7">
                <a:extLst>
                  <a:ext uri="{FF2B5EF4-FFF2-40B4-BE49-F238E27FC236}">
                    <a16:creationId xmlns:a16="http://schemas.microsoft.com/office/drawing/2014/main" id="{DEB5C1B5-C1E4-254D-9375-023E516825F4}"/>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3" name="object 8">
                <a:extLst>
                  <a:ext uri="{FF2B5EF4-FFF2-40B4-BE49-F238E27FC236}">
                    <a16:creationId xmlns:a16="http://schemas.microsoft.com/office/drawing/2014/main" id="{02714FCA-583B-E34D-8778-52D4D22A3D0D}"/>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4" name="object 9">
                <a:extLst>
                  <a:ext uri="{FF2B5EF4-FFF2-40B4-BE49-F238E27FC236}">
                    <a16:creationId xmlns:a16="http://schemas.microsoft.com/office/drawing/2014/main" id="{948A3889-FDDB-8445-BB25-EAEF22B8307E}"/>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5" name="object 10">
                <a:extLst>
                  <a:ext uri="{FF2B5EF4-FFF2-40B4-BE49-F238E27FC236}">
                    <a16:creationId xmlns:a16="http://schemas.microsoft.com/office/drawing/2014/main" id="{A8716CB3-7644-A247-88D1-6729C32E23D9}"/>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6" name="object 11">
                <a:extLst>
                  <a:ext uri="{FF2B5EF4-FFF2-40B4-BE49-F238E27FC236}">
                    <a16:creationId xmlns:a16="http://schemas.microsoft.com/office/drawing/2014/main" id="{3034FAF0-85DF-4947-95A1-59A39ADF565F}"/>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7" name="object 12">
                <a:extLst>
                  <a:ext uri="{FF2B5EF4-FFF2-40B4-BE49-F238E27FC236}">
                    <a16:creationId xmlns:a16="http://schemas.microsoft.com/office/drawing/2014/main" id="{BBA69412-18DD-E34C-A8EE-50A2CB48AD6C}"/>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8" name="object 13">
                <a:extLst>
                  <a:ext uri="{FF2B5EF4-FFF2-40B4-BE49-F238E27FC236}">
                    <a16:creationId xmlns:a16="http://schemas.microsoft.com/office/drawing/2014/main" id="{67EA2A0A-53A3-5F4A-A9A7-A3212794F46B}"/>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29" name="object 14">
                <a:extLst>
                  <a:ext uri="{FF2B5EF4-FFF2-40B4-BE49-F238E27FC236}">
                    <a16:creationId xmlns:a16="http://schemas.microsoft.com/office/drawing/2014/main" id="{1B3739F9-FF99-CC40-A738-A5EB8E89C77C}"/>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0" name="object 15">
                <a:extLst>
                  <a:ext uri="{FF2B5EF4-FFF2-40B4-BE49-F238E27FC236}">
                    <a16:creationId xmlns:a16="http://schemas.microsoft.com/office/drawing/2014/main" id="{0B03037B-2400-1C48-9B69-B8B7B2BD3FE2}"/>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1" name="object 16">
                <a:extLst>
                  <a:ext uri="{FF2B5EF4-FFF2-40B4-BE49-F238E27FC236}">
                    <a16:creationId xmlns:a16="http://schemas.microsoft.com/office/drawing/2014/main" id="{A3D25795-AFAF-AA49-A3F1-7B555F3B6680}"/>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2" name="object 17">
                <a:extLst>
                  <a:ext uri="{FF2B5EF4-FFF2-40B4-BE49-F238E27FC236}">
                    <a16:creationId xmlns:a16="http://schemas.microsoft.com/office/drawing/2014/main" id="{9A02B846-4BDB-E847-AF21-F780F46A0B0B}"/>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3" name="object 18">
                <a:extLst>
                  <a:ext uri="{FF2B5EF4-FFF2-40B4-BE49-F238E27FC236}">
                    <a16:creationId xmlns:a16="http://schemas.microsoft.com/office/drawing/2014/main" id="{3C5A53D6-8260-5548-BC12-970CA73292D3}"/>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4" name="object 19">
                <a:extLst>
                  <a:ext uri="{FF2B5EF4-FFF2-40B4-BE49-F238E27FC236}">
                    <a16:creationId xmlns:a16="http://schemas.microsoft.com/office/drawing/2014/main" id="{6F17B8AE-B127-E948-9552-60D1F1931892}"/>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5" name="object 20">
                <a:extLst>
                  <a:ext uri="{FF2B5EF4-FFF2-40B4-BE49-F238E27FC236}">
                    <a16:creationId xmlns:a16="http://schemas.microsoft.com/office/drawing/2014/main" id="{D530234B-B392-4945-9ACA-EBA27A027B5F}"/>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7" name="object 21">
              <a:extLst>
                <a:ext uri="{FF2B5EF4-FFF2-40B4-BE49-F238E27FC236}">
                  <a16:creationId xmlns:a16="http://schemas.microsoft.com/office/drawing/2014/main" id="{56A7E2D7-B617-7642-A0F3-480291F5AF4A}"/>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8" name="object 22">
              <a:extLst>
                <a:ext uri="{FF2B5EF4-FFF2-40B4-BE49-F238E27FC236}">
                  <a16:creationId xmlns:a16="http://schemas.microsoft.com/office/drawing/2014/main" id="{513F9F9A-20FD-7141-ACC4-A26D51548A46}"/>
                </a:ext>
              </a:extLst>
            </p:cNvPr>
            <p:cNvGrpSpPr/>
            <p:nvPr/>
          </p:nvGrpSpPr>
          <p:grpSpPr>
            <a:xfrm>
              <a:off x="2343359" y="1805714"/>
              <a:ext cx="974725" cy="202565"/>
              <a:chOff x="2343359" y="1805714"/>
              <a:chExt cx="974725" cy="202565"/>
            </a:xfrm>
          </p:grpSpPr>
          <p:pic>
            <p:nvPicPr>
              <p:cNvPr id="12" name="object 23">
                <a:extLst>
                  <a:ext uri="{FF2B5EF4-FFF2-40B4-BE49-F238E27FC236}">
                    <a16:creationId xmlns:a16="http://schemas.microsoft.com/office/drawing/2014/main" id="{BE0DA187-96FF-C741-B245-52E018902103}"/>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3" name="object 24">
                <a:extLst>
                  <a:ext uri="{FF2B5EF4-FFF2-40B4-BE49-F238E27FC236}">
                    <a16:creationId xmlns:a16="http://schemas.microsoft.com/office/drawing/2014/main" id="{60BA0F88-D7ED-344A-8834-54C2627E9C69}"/>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4" name="object 25">
                <a:extLst>
                  <a:ext uri="{FF2B5EF4-FFF2-40B4-BE49-F238E27FC236}">
                    <a16:creationId xmlns:a16="http://schemas.microsoft.com/office/drawing/2014/main" id="{83E6A660-6195-4D42-A6F6-A3726ABECF1D}"/>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5" name="object 26">
                <a:extLst>
                  <a:ext uri="{FF2B5EF4-FFF2-40B4-BE49-F238E27FC236}">
                    <a16:creationId xmlns:a16="http://schemas.microsoft.com/office/drawing/2014/main" id="{9140BCE1-4299-314C-81BF-E9AF89102EB1}"/>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6" name="object 27">
                <a:extLst>
                  <a:ext uri="{FF2B5EF4-FFF2-40B4-BE49-F238E27FC236}">
                    <a16:creationId xmlns:a16="http://schemas.microsoft.com/office/drawing/2014/main" id="{370CBFB9-3B45-6E4A-9273-830FE9D53860}"/>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7" name="object 28">
                <a:extLst>
                  <a:ext uri="{FF2B5EF4-FFF2-40B4-BE49-F238E27FC236}">
                    <a16:creationId xmlns:a16="http://schemas.microsoft.com/office/drawing/2014/main" id="{CB483C55-55D4-A24B-A122-C4BBE73C3592}"/>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8" name="object 29">
                <a:extLst>
                  <a:ext uri="{FF2B5EF4-FFF2-40B4-BE49-F238E27FC236}">
                    <a16:creationId xmlns:a16="http://schemas.microsoft.com/office/drawing/2014/main" id="{E7C76E84-645B-7345-B8A7-67BF50F2147A}"/>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9" name="object 30">
              <a:extLst>
                <a:ext uri="{FF2B5EF4-FFF2-40B4-BE49-F238E27FC236}">
                  <a16:creationId xmlns:a16="http://schemas.microsoft.com/office/drawing/2014/main" id="{06E6F32B-FD57-A346-B0AA-E00A7F7E61CE}"/>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10" name="object 31">
              <a:extLst>
                <a:ext uri="{FF2B5EF4-FFF2-40B4-BE49-F238E27FC236}">
                  <a16:creationId xmlns:a16="http://schemas.microsoft.com/office/drawing/2014/main" id="{6C96DD88-6649-7844-9F2B-AC23BEEC263D}"/>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1" name="object 32">
              <a:extLst>
                <a:ext uri="{FF2B5EF4-FFF2-40B4-BE49-F238E27FC236}">
                  <a16:creationId xmlns:a16="http://schemas.microsoft.com/office/drawing/2014/main" id="{D496B7C1-04A3-7348-B799-12D2F24786AB}"/>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6" name="object 37">
            <a:extLst>
              <a:ext uri="{FF2B5EF4-FFF2-40B4-BE49-F238E27FC236}">
                <a16:creationId xmlns:a16="http://schemas.microsoft.com/office/drawing/2014/main" id="{317BCB95-9E0F-B447-9CB9-00709F07839D}"/>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11809218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ark Cover Imag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6C986-B365-B24A-9874-299D155C3DA2}"/>
              </a:ext>
            </a:extLst>
          </p:cNvPr>
          <p:cNvSpPr/>
          <p:nvPr userDrawn="1"/>
        </p:nvSpPr>
        <p:spPr>
          <a:xfrm>
            <a:off x="1" y="1"/>
            <a:ext cx="12192000" cy="6858000"/>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2" name="Title 1">
            <a:extLst>
              <a:ext uri="{FF2B5EF4-FFF2-40B4-BE49-F238E27FC236}">
                <a16:creationId xmlns:a16="http://schemas.microsoft.com/office/drawing/2014/main" id="{9BD920F0-09CD-6A44-8C47-3C46B64F660A}"/>
              </a:ext>
            </a:extLst>
          </p:cNvPr>
          <p:cNvSpPr>
            <a:spLocks noGrp="1"/>
          </p:cNvSpPr>
          <p:nvPr>
            <p:ph type="title"/>
          </p:nvPr>
        </p:nvSpPr>
        <p:spPr/>
        <p:txBody>
          <a:bodyPr>
            <a:noAutofit/>
          </a:bodyPr>
          <a:lstStyle/>
          <a:p>
            <a:r>
              <a:rPr lang="en-US"/>
              <a:t>Click to edit Master title style</a:t>
            </a:r>
          </a:p>
        </p:txBody>
      </p:sp>
      <p:sp>
        <p:nvSpPr>
          <p:cNvPr id="3" name="Text Placeholder 7">
            <a:extLst>
              <a:ext uri="{FF2B5EF4-FFF2-40B4-BE49-F238E27FC236}">
                <a16:creationId xmlns:a16="http://schemas.microsoft.com/office/drawing/2014/main" id="{91E0A024-1950-6746-BD31-2B247FA75E8E}"/>
              </a:ext>
            </a:extLst>
          </p:cNvPr>
          <p:cNvSpPr>
            <a:spLocks noGrp="1"/>
          </p:cNvSpPr>
          <p:nvPr>
            <p:ph type="body" sz="quarter" idx="10" hasCustomPrompt="1"/>
          </p:nvPr>
        </p:nvSpPr>
        <p:spPr>
          <a:xfrm>
            <a:off x="478365" y="6070602"/>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grpSp>
        <p:nvGrpSpPr>
          <p:cNvPr id="5" name="Group 4">
            <a:extLst>
              <a:ext uri="{FF2B5EF4-FFF2-40B4-BE49-F238E27FC236}">
                <a16:creationId xmlns:a16="http://schemas.microsoft.com/office/drawing/2014/main" id="{7E483407-99B2-2441-9882-11A60E828323}"/>
              </a:ext>
            </a:extLst>
          </p:cNvPr>
          <p:cNvGrpSpPr/>
          <p:nvPr userDrawn="1"/>
        </p:nvGrpSpPr>
        <p:grpSpPr>
          <a:xfrm>
            <a:off x="508391" y="508000"/>
            <a:ext cx="1756976" cy="969977"/>
            <a:chOff x="837666" y="837723"/>
            <a:chExt cx="2897383" cy="1599565"/>
          </a:xfrm>
        </p:grpSpPr>
        <p:grpSp>
          <p:nvGrpSpPr>
            <p:cNvPr id="6" name="object 3">
              <a:extLst>
                <a:ext uri="{FF2B5EF4-FFF2-40B4-BE49-F238E27FC236}">
                  <a16:creationId xmlns:a16="http://schemas.microsoft.com/office/drawing/2014/main" id="{094A1F4E-5D5B-1D4F-B083-B17564AE7CC5}"/>
                </a:ext>
              </a:extLst>
            </p:cNvPr>
            <p:cNvGrpSpPr/>
            <p:nvPr/>
          </p:nvGrpSpPr>
          <p:grpSpPr>
            <a:xfrm>
              <a:off x="2212954" y="1261511"/>
              <a:ext cx="1522095" cy="476884"/>
              <a:chOff x="2212954" y="1261511"/>
              <a:chExt cx="1522095" cy="476884"/>
            </a:xfrm>
          </p:grpSpPr>
          <p:pic>
            <p:nvPicPr>
              <p:cNvPr id="19" name="object 4">
                <a:extLst>
                  <a:ext uri="{FF2B5EF4-FFF2-40B4-BE49-F238E27FC236}">
                    <a16:creationId xmlns:a16="http://schemas.microsoft.com/office/drawing/2014/main" id="{C44FF557-F074-3A46-A140-A97B48BEA64F}"/>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0" name="object 5">
                <a:extLst>
                  <a:ext uri="{FF2B5EF4-FFF2-40B4-BE49-F238E27FC236}">
                    <a16:creationId xmlns:a16="http://schemas.microsoft.com/office/drawing/2014/main" id="{10FD9D80-A939-4943-840E-58C0CED970C2}"/>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1" name="object 6">
                <a:extLst>
                  <a:ext uri="{FF2B5EF4-FFF2-40B4-BE49-F238E27FC236}">
                    <a16:creationId xmlns:a16="http://schemas.microsoft.com/office/drawing/2014/main" id="{AFACCECF-B67E-2F49-95A6-7B1E174D1CF7}"/>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2" name="object 7">
                <a:extLst>
                  <a:ext uri="{FF2B5EF4-FFF2-40B4-BE49-F238E27FC236}">
                    <a16:creationId xmlns:a16="http://schemas.microsoft.com/office/drawing/2014/main" id="{DEB5C1B5-C1E4-254D-9375-023E516825F4}"/>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3" name="object 8">
                <a:extLst>
                  <a:ext uri="{FF2B5EF4-FFF2-40B4-BE49-F238E27FC236}">
                    <a16:creationId xmlns:a16="http://schemas.microsoft.com/office/drawing/2014/main" id="{02714FCA-583B-E34D-8778-52D4D22A3D0D}"/>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4" name="object 9">
                <a:extLst>
                  <a:ext uri="{FF2B5EF4-FFF2-40B4-BE49-F238E27FC236}">
                    <a16:creationId xmlns:a16="http://schemas.microsoft.com/office/drawing/2014/main" id="{948A3889-FDDB-8445-BB25-EAEF22B8307E}"/>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5" name="object 10">
                <a:extLst>
                  <a:ext uri="{FF2B5EF4-FFF2-40B4-BE49-F238E27FC236}">
                    <a16:creationId xmlns:a16="http://schemas.microsoft.com/office/drawing/2014/main" id="{A8716CB3-7644-A247-88D1-6729C32E23D9}"/>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6" name="object 11">
                <a:extLst>
                  <a:ext uri="{FF2B5EF4-FFF2-40B4-BE49-F238E27FC236}">
                    <a16:creationId xmlns:a16="http://schemas.microsoft.com/office/drawing/2014/main" id="{3034FAF0-85DF-4947-95A1-59A39ADF565F}"/>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7" name="object 12">
                <a:extLst>
                  <a:ext uri="{FF2B5EF4-FFF2-40B4-BE49-F238E27FC236}">
                    <a16:creationId xmlns:a16="http://schemas.microsoft.com/office/drawing/2014/main" id="{BBA69412-18DD-E34C-A8EE-50A2CB48AD6C}"/>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8" name="object 13">
                <a:extLst>
                  <a:ext uri="{FF2B5EF4-FFF2-40B4-BE49-F238E27FC236}">
                    <a16:creationId xmlns:a16="http://schemas.microsoft.com/office/drawing/2014/main" id="{67EA2A0A-53A3-5F4A-A9A7-A3212794F46B}"/>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29" name="object 14">
                <a:extLst>
                  <a:ext uri="{FF2B5EF4-FFF2-40B4-BE49-F238E27FC236}">
                    <a16:creationId xmlns:a16="http://schemas.microsoft.com/office/drawing/2014/main" id="{1B3739F9-FF99-CC40-A738-A5EB8E89C77C}"/>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0" name="object 15">
                <a:extLst>
                  <a:ext uri="{FF2B5EF4-FFF2-40B4-BE49-F238E27FC236}">
                    <a16:creationId xmlns:a16="http://schemas.microsoft.com/office/drawing/2014/main" id="{0B03037B-2400-1C48-9B69-B8B7B2BD3FE2}"/>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1" name="object 16">
                <a:extLst>
                  <a:ext uri="{FF2B5EF4-FFF2-40B4-BE49-F238E27FC236}">
                    <a16:creationId xmlns:a16="http://schemas.microsoft.com/office/drawing/2014/main" id="{A3D25795-AFAF-AA49-A3F1-7B555F3B6680}"/>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2" name="object 17">
                <a:extLst>
                  <a:ext uri="{FF2B5EF4-FFF2-40B4-BE49-F238E27FC236}">
                    <a16:creationId xmlns:a16="http://schemas.microsoft.com/office/drawing/2014/main" id="{9A02B846-4BDB-E847-AF21-F780F46A0B0B}"/>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3" name="object 18">
                <a:extLst>
                  <a:ext uri="{FF2B5EF4-FFF2-40B4-BE49-F238E27FC236}">
                    <a16:creationId xmlns:a16="http://schemas.microsoft.com/office/drawing/2014/main" id="{3C5A53D6-8260-5548-BC12-970CA73292D3}"/>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4" name="object 19">
                <a:extLst>
                  <a:ext uri="{FF2B5EF4-FFF2-40B4-BE49-F238E27FC236}">
                    <a16:creationId xmlns:a16="http://schemas.microsoft.com/office/drawing/2014/main" id="{6F17B8AE-B127-E948-9552-60D1F1931892}"/>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5" name="object 20">
                <a:extLst>
                  <a:ext uri="{FF2B5EF4-FFF2-40B4-BE49-F238E27FC236}">
                    <a16:creationId xmlns:a16="http://schemas.microsoft.com/office/drawing/2014/main" id="{D530234B-B392-4945-9ACA-EBA27A027B5F}"/>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7" name="object 21">
              <a:extLst>
                <a:ext uri="{FF2B5EF4-FFF2-40B4-BE49-F238E27FC236}">
                  <a16:creationId xmlns:a16="http://schemas.microsoft.com/office/drawing/2014/main" id="{56A7E2D7-B617-7642-A0F3-480291F5AF4A}"/>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8" name="object 22">
              <a:extLst>
                <a:ext uri="{FF2B5EF4-FFF2-40B4-BE49-F238E27FC236}">
                  <a16:creationId xmlns:a16="http://schemas.microsoft.com/office/drawing/2014/main" id="{513F9F9A-20FD-7141-ACC4-A26D51548A46}"/>
                </a:ext>
              </a:extLst>
            </p:cNvPr>
            <p:cNvGrpSpPr/>
            <p:nvPr/>
          </p:nvGrpSpPr>
          <p:grpSpPr>
            <a:xfrm>
              <a:off x="2343359" y="1805714"/>
              <a:ext cx="974725" cy="202565"/>
              <a:chOff x="2343359" y="1805714"/>
              <a:chExt cx="974725" cy="202565"/>
            </a:xfrm>
          </p:grpSpPr>
          <p:pic>
            <p:nvPicPr>
              <p:cNvPr id="12" name="object 23">
                <a:extLst>
                  <a:ext uri="{FF2B5EF4-FFF2-40B4-BE49-F238E27FC236}">
                    <a16:creationId xmlns:a16="http://schemas.microsoft.com/office/drawing/2014/main" id="{BE0DA187-96FF-C741-B245-52E018902103}"/>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3" name="object 24">
                <a:extLst>
                  <a:ext uri="{FF2B5EF4-FFF2-40B4-BE49-F238E27FC236}">
                    <a16:creationId xmlns:a16="http://schemas.microsoft.com/office/drawing/2014/main" id="{60BA0F88-D7ED-344A-8834-54C2627E9C69}"/>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4" name="object 25">
                <a:extLst>
                  <a:ext uri="{FF2B5EF4-FFF2-40B4-BE49-F238E27FC236}">
                    <a16:creationId xmlns:a16="http://schemas.microsoft.com/office/drawing/2014/main" id="{83E6A660-6195-4D42-A6F6-A3726ABECF1D}"/>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5" name="object 26">
                <a:extLst>
                  <a:ext uri="{FF2B5EF4-FFF2-40B4-BE49-F238E27FC236}">
                    <a16:creationId xmlns:a16="http://schemas.microsoft.com/office/drawing/2014/main" id="{9140BCE1-4299-314C-81BF-E9AF89102EB1}"/>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6" name="object 27">
                <a:extLst>
                  <a:ext uri="{FF2B5EF4-FFF2-40B4-BE49-F238E27FC236}">
                    <a16:creationId xmlns:a16="http://schemas.microsoft.com/office/drawing/2014/main" id="{370CBFB9-3B45-6E4A-9273-830FE9D53860}"/>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7" name="object 28">
                <a:extLst>
                  <a:ext uri="{FF2B5EF4-FFF2-40B4-BE49-F238E27FC236}">
                    <a16:creationId xmlns:a16="http://schemas.microsoft.com/office/drawing/2014/main" id="{CB483C55-55D4-A24B-A122-C4BBE73C3592}"/>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8" name="object 29">
                <a:extLst>
                  <a:ext uri="{FF2B5EF4-FFF2-40B4-BE49-F238E27FC236}">
                    <a16:creationId xmlns:a16="http://schemas.microsoft.com/office/drawing/2014/main" id="{E7C76E84-645B-7345-B8A7-67BF50F2147A}"/>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9" name="object 30">
              <a:extLst>
                <a:ext uri="{FF2B5EF4-FFF2-40B4-BE49-F238E27FC236}">
                  <a16:creationId xmlns:a16="http://schemas.microsoft.com/office/drawing/2014/main" id="{06E6F32B-FD57-A346-B0AA-E00A7F7E61CE}"/>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10" name="object 31">
              <a:extLst>
                <a:ext uri="{FF2B5EF4-FFF2-40B4-BE49-F238E27FC236}">
                  <a16:creationId xmlns:a16="http://schemas.microsoft.com/office/drawing/2014/main" id="{6C96DD88-6649-7844-9F2B-AC23BEEC263D}"/>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1" name="object 32">
              <a:extLst>
                <a:ext uri="{FF2B5EF4-FFF2-40B4-BE49-F238E27FC236}">
                  <a16:creationId xmlns:a16="http://schemas.microsoft.com/office/drawing/2014/main" id="{D496B7C1-04A3-7348-B799-12D2F24786AB}"/>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6" name="object 37">
            <a:extLst>
              <a:ext uri="{FF2B5EF4-FFF2-40B4-BE49-F238E27FC236}">
                <a16:creationId xmlns:a16="http://schemas.microsoft.com/office/drawing/2014/main" id="{317BCB95-9E0F-B447-9CB9-00709F07839D}"/>
              </a:ext>
            </a:extLst>
          </p:cNvPr>
          <p:cNvSpPr txBox="1"/>
          <p:nvPr userDrawn="1"/>
        </p:nvSpPr>
        <p:spPr>
          <a:xfrm>
            <a:off x="11187840"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11809218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Dark Cover Imag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6C986-B365-B24A-9874-299D155C3DA2}"/>
              </a:ext>
            </a:extLst>
          </p:cNvPr>
          <p:cNvSpPr/>
          <p:nvPr userDrawn="1"/>
        </p:nvSpPr>
        <p:spPr>
          <a:xfrm>
            <a:off x="1" y="1"/>
            <a:ext cx="12192000" cy="6858000"/>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2" name="Title 1">
            <a:extLst>
              <a:ext uri="{FF2B5EF4-FFF2-40B4-BE49-F238E27FC236}">
                <a16:creationId xmlns:a16="http://schemas.microsoft.com/office/drawing/2014/main" id="{9BD920F0-09CD-6A44-8C47-3C46B64F660A}"/>
              </a:ext>
            </a:extLst>
          </p:cNvPr>
          <p:cNvSpPr>
            <a:spLocks noGrp="1"/>
          </p:cNvSpPr>
          <p:nvPr>
            <p:ph type="title"/>
          </p:nvPr>
        </p:nvSpPr>
        <p:spPr/>
        <p:txBody>
          <a:bodyPr>
            <a:noAutofit/>
          </a:bodyPr>
          <a:lstStyle/>
          <a:p>
            <a:r>
              <a:rPr lang="en-US"/>
              <a:t>Click to edit Master title style</a:t>
            </a:r>
          </a:p>
        </p:txBody>
      </p:sp>
      <p:sp>
        <p:nvSpPr>
          <p:cNvPr id="3" name="Text Placeholder 7">
            <a:extLst>
              <a:ext uri="{FF2B5EF4-FFF2-40B4-BE49-F238E27FC236}">
                <a16:creationId xmlns:a16="http://schemas.microsoft.com/office/drawing/2014/main" id="{91E0A024-1950-6746-BD31-2B247FA75E8E}"/>
              </a:ext>
            </a:extLst>
          </p:cNvPr>
          <p:cNvSpPr>
            <a:spLocks noGrp="1"/>
          </p:cNvSpPr>
          <p:nvPr>
            <p:ph type="body" sz="quarter" idx="10" hasCustomPrompt="1"/>
          </p:nvPr>
        </p:nvSpPr>
        <p:spPr>
          <a:xfrm>
            <a:off x="478365" y="6070602"/>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grpSp>
        <p:nvGrpSpPr>
          <p:cNvPr id="5" name="Group 4">
            <a:extLst>
              <a:ext uri="{FF2B5EF4-FFF2-40B4-BE49-F238E27FC236}">
                <a16:creationId xmlns:a16="http://schemas.microsoft.com/office/drawing/2014/main" id="{7E483407-99B2-2441-9882-11A60E828323}"/>
              </a:ext>
            </a:extLst>
          </p:cNvPr>
          <p:cNvGrpSpPr/>
          <p:nvPr userDrawn="1"/>
        </p:nvGrpSpPr>
        <p:grpSpPr>
          <a:xfrm>
            <a:off x="508391" y="508000"/>
            <a:ext cx="1756976" cy="969977"/>
            <a:chOff x="837666" y="837723"/>
            <a:chExt cx="2897383" cy="1599565"/>
          </a:xfrm>
        </p:grpSpPr>
        <p:grpSp>
          <p:nvGrpSpPr>
            <p:cNvPr id="6" name="object 3">
              <a:extLst>
                <a:ext uri="{FF2B5EF4-FFF2-40B4-BE49-F238E27FC236}">
                  <a16:creationId xmlns:a16="http://schemas.microsoft.com/office/drawing/2014/main" id="{094A1F4E-5D5B-1D4F-B083-B17564AE7CC5}"/>
                </a:ext>
              </a:extLst>
            </p:cNvPr>
            <p:cNvGrpSpPr/>
            <p:nvPr/>
          </p:nvGrpSpPr>
          <p:grpSpPr>
            <a:xfrm>
              <a:off x="2212954" y="1261511"/>
              <a:ext cx="1522095" cy="476884"/>
              <a:chOff x="2212954" y="1261511"/>
              <a:chExt cx="1522095" cy="476884"/>
            </a:xfrm>
          </p:grpSpPr>
          <p:pic>
            <p:nvPicPr>
              <p:cNvPr id="19" name="object 4">
                <a:extLst>
                  <a:ext uri="{FF2B5EF4-FFF2-40B4-BE49-F238E27FC236}">
                    <a16:creationId xmlns:a16="http://schemas.microsoft.com/office/drawing/2014/main" id="{C44FF557-F074-3A46-A140-A97B48BEA64F}"/>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0" name="object 5">
                <a:extLst>
                  <a:ext uri="{FF2B5EF4-FFF2-40B4-BE49-F238E27FC236}">
                    <a16:creationId xmlns:a16="http://schemas.microsoft.com/office/drawing/2014/main" id="{10FD9D80-A939-4943-840E-58C0CED970C2}"/>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1" name="object 6">
                <a:extLst>
                  <a:ext uri="{FF2B5EF4-FFF2-40B4-BE49-F238E27FC236}">
                    <a16:creationId xmlns:a16="http://schemas.microsoft.com/office/drawing/2014/main" id="{AFACCECF-B67E-2F49-95A6-7B1E174D1CF7}"/>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2" name="object 7">
                <a:extLst>
                  <a:ext uri="{FF2B5EF4-FFF2-40B4-BE49-F238E27FC236}">
                    <a16:creationId xmlns:a16="http://schemas.microsoft.com/office/drawing/2014/main" id="{DEB5C1B5-C1E4-254D-9375-023E516825F4}"/>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3" name="object 8">
                <a:extLst>
                  <a:ext uri="{FF2B5EF4-FFF2-40B4-BE49-F238E27FC236}">
                    <a16:creationId xmlns:a16="http://schemas.microsoft.com/office/drawing/2014/main" id="{02714FCA-583B-E34D-8778-52D4D22A3D0D}"/>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4" name="object 9">
                <a:extLst>
                  <a:ext uri="{FF2B5EF4-FFF2-40B4-BE49-F238E27FC236}">
                    <a16:creationId xmlns:a16="http://schemas.microsoft.com/office/drawing/2014/main" id="{948A3889-FDDB-8445-BB25-EAEF22B8307E}"/>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5" name="object 10">
                <a:extLst>
                  <a:ext uri="{FF2B5EF4-FFF2-40B4-BE49-F238E27FC236}">
                    <a16:creationId xmlns:a16="http://schemas.microsoft.com/office/drawing/2014/main" id="{A8716CB3-7644-A247-88D1-6729C32E23D9}"/>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6" name="object 11">
                <a:extLst>
                  <a:ext uri="{FF2B5EF4-FFF2-40B4-BE49-F238E27FC236}">
                    <a16:creationId xmlns:a16="http://schemas.microsoft.com/office/drawing/2014/main" id="{3034FAF0-85DF-4947-95A1-59A39ADF565F}"/>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7" name="object 12">
                <a:extLst>
                  <a:ext uri="{FF2B5EF4-FFF2-40B4-BE49-F238E27FC236}">
                    <a16:creationId xmlns:a16="http://schemas.microsoft.com/office/drawing/2014/main" id="{BBA69412-18DD-E34C-A8EE-50A2CB48AD6C}"/>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8" name="object 13">
                <a:extLst>
                  <a:ext uri="{FF2B5EF4-FFF2-40B4-BE49-F238E27FC236}">
                    <a16:creationId xmlns:a16="http://schemas.microsoft.com/office/drawing/2014/main" id="{67EA2A0A-53A3-5F4A-A9A7-A3212794F46B}"/>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29" name="object 14">
                <a:extLst>
                  <a:ext uri="{FF2B5EF4-FFF2-40B4-BE49-F238E27FC236}">
                    <a16:creationId xmlns:a16="http://schemas.microsoft.com/office/drawing/2014/main" id="{1B3739F9-FF99-CC40-A738-A5EB8E89C77C}"/>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0" name="object 15">
                <a:extLst>
                  <a:ext uri="{FF2B5EF4-FFF2-40B4-BE49-F238E27FC236}">
                    <a16:creationId xmlns:a16="http://schemas.microsoft.com/office/drawing/2014/main" id="{0B03037B-2400-1C48-9B69-B8B7B2BD3FE2}"/>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1" name="object 16">
                <a:extLst>
                  <a:ext uri="{FF2B5EF4-FFF2-40B4-BE49-F238E27FC236}">
                    <a16:creationId xmlns:a16="http://schemas.microsoft.com/office/drawing/2014/main" id="{A3D25795-AFAF-AA49-A3F1-7B555F3B6680}"/>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2" name="object 17">
                <a:extLst>
                  <a:ext uri="{FF2B5EF4-FFF2-40B4-BE49-F238E27FC236}">
                    <a16:creationId xmlns:a16="http://schemas.microsoft.com/office/drawing/2014/main" id="{9A02B846-4BDB-E847-AF21-F780F46A0B0B}"/>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3" name="object 18">
                <a:extLst>
                  <a:ext uri="{FF2B5EF4-FFF2-40B4-BE49-F238E27FC236}">
                    <a16:creationId xmlns:a16="http://schemas.microsoft.com/office/drawing/2014/main" id="{3C5A53D6-8260-5548-BC12-970CA73292D3}"/>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4" name="object 19">
                <a:extLst>
                  <a:ext uri="{FF2B5EF4-FFF2-40B4-BE49-F238E27FC236}">
                    <a16:creationId xmlns:a16="http://schemas.microsoft.com/office/drawing/2014/main" id="{6F17B8AE-B127-E948-9552-60D1F1931892}"/>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5" name="object 20">
                <a:extLst>
                  <a:ext uri="{FF2B5EF4-FFF2-40B4-BE49-F238E27FC236}">
                    <a16:creationId xmlns:a16="http://schemas.microsoft.com/office/drawing/2014/main" id="{D530234B-B392-4945-9ACA-EBA27A027B5F}"/>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7" name="object 21">
              <a:extLst>
                <a:ext uri="{FF2B5EF4-FFF2-40B4-BE49-F238E27FC236}">
                  <a16:creationId xmlns:a16="http://schemas.microsoft.com/office/drawing/2014/main" id="{56A7E2D7-B617-7642-A0F3-480291F5AF4A}"/>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8" name="object 22">
              <a:extLst>
                <a:ext uri="{FF2B5EF4-FFF2-40B4-BE49-F238E27FC236}">
                  <a16:creationId xmlns:a16="http://schemas.microsoft.com/office/drawing/2014/main" id="{513F9F9A-20FD-7141-ACC4-A26D51548A46}"/>
                </a:ext>
              </a:extLst>
            </p:cNvPr>
            <p:cNvGrpSpPr/>
            <p:nvPr/>
          </p:nvGrpSpPr>
          <p:grpSpPr>
            <a:xfrm>
              <a:off x="2343359" y="1805714"/>
              <a:ext cx="974725" cy="202565"/>
              <a:chOff x="2343359" y="1805714"/>
              <a:chExt cx="974725" cy="202565"/>
            </a:xfrm>
          </p:grpSpPr>
          <p:pic>
            <p:nvPicPr>
              <p:cNvPr id="12" name="object 23">
                <a:extLst>
                  <a:ext uri="{FF2B5EF4-FFF2-40B4-BE49-F238E27FC236}">
                    <a16:creationId xmlns:a16="http://schemas.microsoft.com/office/drawing/2014/main" id="{BE0DA187-96FF-C741-B245-52E018902103}"/>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3" name="object 24">
                <a:extLst>
                  <a:ext uri="{FF2B5EF4-FFF2-40B4-BE49-F238E27FC236}">
                    <a16:creationId xmlns:a16="http://schemas.microsoft.com/office/drawing/2014/main" id="{60BA0F88-D7ED-344A-8834-54C2627E9C69}"/>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4" name="object 25">
                <a:extLst>
                  <a:ext uri="{FF2B5EF4-FFF2-40B4-BE49-F238E27FC236}">
                    <a16:creationId xmlns:a16="http://schemas.microsoft.com/office/drawing/2014/main" id="{83E6A660-6195-4D42-A6F6-A3726ABECF1D}"/>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5" name="object 26">
                <a:extLst>
                  <a:ext uri="{FF2B5EF4-FFF2-40B4-BE49-F238E27FC236}">
                    <a16:creationId xmlns:a16="http://schemas.microsoft.com/office/drawing/2014/main" id="{9140BCE1-4299-314C-81BF-E9AF89102EB1}"/>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6" name="object 27">
                <a:extLst>
                  <a:ext uri="{FF2B5EF4-FFF2-40B4-BE49-F238E27FC236}">
                    <a16:creationId xmlns:a16="http://schemas.microsoft.com/office/drawing/2014/main" id="{370CBFB9-3B45-6E4A-9273-830FE9D53860}"/>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7" name="object 28">
                <a:extLst>
                  <a:ext uri="{FF2B5EF4-FFF2-40B4-BE49-F238E27FC236}">
                    <a16:creationId xmlns:a16="http://schemas.microsoft.com/office/drawing/2014/main" id="{CB483C55-55D4-A24B-A122-C4BBE73C3592}"/>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8" name="object 29">
                <a:extLst>
                  <a:ext uri="{FF2B5EF4-FFF2-40B4-BE49-F238E27FC236}">
                    <a16:creationId xmlns:a16="http://schemas.microsoft.com/office/drawing/2014/main" id="{E7C76E84-645B-7345-B8A7-67BF50F2147A}"/>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9" name="object 30">
              <a:extLst>
                <a:ext uri="{FF2B5EF4-FFF2-40B4-BE49-F238E27FC236}">
                  <a16:creationId xmlns:a16="http://schemas.microsoft.com/office/drawing/2014/main" id="{06E6F32B-FD57-A346-B0AA-E00A7F7E61CE}"/>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10" name="object 31">
              <a:extLst>
                <a:ext uri="{FF2B5EF4-FFF2-40B4-BE49-F238E27FC236}">
                  <a16:creationId xmlns:a16="http://schemas.microsoft.com/office/drawing/2014/main" id="{6C96DD88-6649-7844-9F2B-AC23BEEC263D}"/>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1" name="object 32">
              <a:extLst>
                <a:ext uri="{FF2B5EF4-FFF2-40B4-BE49-F238E27FC236}">
                  <a16:creationId xmlns:a16="http://schemas.microsoft.com/office/drawing/2014/main" id="{D496B7C1-04A3-7348-B799-12D2F24786AB}"/>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6" name="object 37">
            <a:extLst>
              <a:ext uri="{FF2B5EF4-FFF2-40B4-BE49-F238E27FC236}">
                <a16:creationId xmlns:a16="http://schemas.microsoft.com/office/drawing/2014/main" id="{317BCB95-9E0F-B447-9CB9-00709F07839D}"/>
              </a:ext>
            </a:extLst>
          </p:cNvPr>
          <p:cNvSpPr txBox="1"/>
          <p:nvPr userDrawn="1"/>
        </p:nvSpPr>
        <p:spPr>
          <a:xfrm>
            <a:off x="11187840"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40024864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lor Divider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B416B-1787-074E-950D-0F36D9988C55}"/>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62785E29-0D1C-874A-B65E-752000D5696D}"/>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BCCFD4"/>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grpSp>
        <p:nvGrpSpPr>
          <p:cNvPr id="4" name="Group 3">
            <a:extLst>
              <a:ext uri="{FF2B5EF4-FFF2-40B4-BE49-F238E27FC236}">
                <a16:creationId xmlns:a16="http://schemas.microsoft.com/office/drawing/2014/main" id="{4C3E3856-34CC-414A-85C8-607962B7E17B}"/>
              </a:ext>
            </a:extLst>
          </p:cNvPr>
          <p:cNvGrpSpPr/>
          <p:nvPr userDrawn="1"/>
        </p:nvGrpSpPr>
        <p:grpSpPr>
          <a:xfrm>
            <a:off x="508391" y="507998"/>
            <a:ext cx="1756976" cy="969977"/>
            <a:chOff x="837666" y="837723"/>
            <a:chExt cx="2897383" cy="1599565"/>
          </a:xfrm>
        </p:grpSpPr>
        <p:grpSp>
          <p:nvGrpSpPr>
            <p:cNvPr id="5" name="object 3">
              <a:extLst>
                <a:ext uri="{FF2B5EF4-FFF2-40B4-BE49-F238E27FC236}">
                  <a16:creationId xmlns:a16="http://schemas.microsoft.com/office/drawing/2014/main" id="{3BDAF090-43CA-C843-A2B6-244973143AE5}"/>
                </a:ext>
              </a:extLst>
            </p:cNvPr>
            <p:cNvGrpSpPr/>
            <p:nvPr/>
          </p:nvGrpSpPr>
          <p:grpSpPr>
            <a:xfrm>
              <a:off x="2212954" y="1261511"/>
              <a:ext cx="1522095" cy="476884"/>
              <a:chOff x="2212954" y="1261511"/>
              <a:chExt cx="1522095" cy="476884"/>
            </a:xfrm>
          </p:grpSpPr>
          <p:pic>
            <p:nvPicPr>
              <p:cNvPr id="18" name="object 4">
                <a:extLst>
                  <a:ext uri="{FF2B5EF4-FFF2-40B4-BE49-F238E27FC236}">
                    <a16:creationId xmlns:a16="http://schemas.microsoft.com/office/drawing/2014/main" id="{A046E55E-87B6-9B46-A9B2-0CE6309DAB23}"/>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19" name="object 5">
                <a:extLst>
                  <a:ext uri="{FF2B5EF4-FFF2-40B4-BE49-F238E27FC236}">
                    <a16:creationId xmlns:a16="http://schemas.microsoft.com/office/drawing/2014/main" id="{8A110434-7D81-0E4F-91A8-3FF8B4258813}"/>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0" name="object 6">
                <a:extLst>
                  <a:ext uri="{FF2B5EF4-FFF2-40B4-BE49-F238E27FC236}">
                    <a16:creationId xmlns:a16="http://schemas.microsoft.com/office/drawing/2014/main" id="{10F7448A-DB80-7F4C-A5A8-0AFEA3DDFD28}"/>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1" name="object 7">
                <a:extLst>
                  <a:ext uri="{FF2B5EF4-FFF2-40B4-BE49-F238E27FC236}">
                    <a16:creationId xmlns:a16="http://schemas.microsoft.com/office/drawing/2014/main" id="{4BA24F97-0243-1047-B843-5281DCC5E668}"/>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2" name="object 8">
                <a:extLst>
                  <a:ext uri="{FF2B5EF4-FFF2-40B4-BE49-F238E27FC236}">
                    <a16:creationId xmlns:a16="http://schemas.microsoft.com/office/drawing/2014/main" id="{97676D87-BFBE-DC46-A9E7-50CDBD8898FC}"/>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3" name="object 9">
                <a:extLst>
                  <a:ext uri="{FF2B5EF4-FFF2-40B4-BE49-F238E27FC236}">
                    <a16:creationId xmlns:a16="http://schemas.microsoft.com/office/drawing/2014/main" id="{DFC9B6AE-EAD6-7C46-8CAA-625C7FCD5ACE}"/>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24" name="object 10">
                <a:extLst>
                  <a:ext uri="{FF2B5EF4-FFF2-40B4-BE49-F238E27FC236}">
                    <a16:creationId xmlns:a16="http://schemas.microsoft.com/office/drawing/2014/main" id="{44A7DD35-ECDA-FA4B-8DE3-ACC884265B58}"/>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5" name="object 11">
                <a:extLst>
                  <a:ext uri="{FF2B5EF4-FFF2-40B4-BE49-F238E27FC236}">
                    <a16:creationId xmlns:a16="http://schemas.microsoft.com/office/drawing/2014/main" id="{3AC6CA4C-37CD-D046-8B9E-EB0414100745}"/>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6" name="object 12">
                <a:extLst>
                  <a:ext uri="{FF2B5EF4-FFF2-40B4-BE49-F238E27FC236}">
                    <a16:creationId xmlns:a16="http://schemas.microsoft.com/office/drawing/2014/main" id="{7C3F4A25-1A3E-5B47-BEA6-53BBCC6B380B}"/>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7" name="object 13">
                <a:extLst>
                  <a:ext uri="{FF2B5EF4-FFF2-40B4-BE49-F238E27FC236}">
                    <a16:creationId xmlns:a16="http://schemas.microsoft.com/office/drawing/2014/main" id="{E12EC508-FBD2-6A41-9196-9DC494779220}"/>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28" name="object 14">
                <a:extLst>
                  <a:ext uri="{FF2B5EF4-FFF2-40B4-BE49-F238E27FC236}">
                    <a16:creationId xmlns:a16="http://schemas.microsoft.com/office/drawing/2014/main" id="{F4B2D864-50BA-E041-A327-1574963C1FA3}"/>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29" name="object 15">
                <a:extLst>
                  <a:ext uri="{FF2B5EF4-FFF2-40B4-BE49-F238E27FC236}">
                    <a16:creationId xmlns:a16="http://schemas.microsoft.com/office/drawing/2014/main" id="{7F7CE982-CBFE-2748-B21A-0F92F27E833F}"/>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0" name="object 16">
                <a:extLst>
                  <a:ext uri="{FF2B5EF4-FFF2-40B4-BE49-F238E27FC236}">
                    <a16:creationId xmlns:a16="http://schemas.microsoft.com/office/drawing/2014/main" id="{7547E727-0BB7-3D49-8FFE-51B1E4E599A4}"/>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1" name="object 17">
                <a:extLst>
                  <a:ext uri="{FF2B5EF4-FFF2-40B4-BE49-F238E27FC236}">
                    <a16:creationId xmlns:a16="http://schemas.microsoft.com/office/drawing/2014/main" id="{CF6A6E76-C435-2447-B6A7-70E7595D2E9C}"/>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2" name="object 18">
                <a:extLst>
                  <a:ext uri="{FF2B5EF4-FFF2-40B4-BE49-F238E27FC236}">
                    <a16:creationId xmlns:a16="http://schemas.microsoft.com/office/drawing/2014/main" id="{4CABB96F-B195-2A43-B22B-BB2CAB5AC6F2}"/>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33" name="object 19">
                <a:extLst>
                  <a:ext uri="{FF2B5EF4-FFF2-40B4-BE49-F238E27FC236}">
                    <a16:creationId xmlns:a16="http://schemas.microsoft.com/office/drawing/2014/main" id="{FD113520-4605-BC43-B69A-8C7C9FC4CC22}"/>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4" name="object 20">
                <a:extLst>
                  <a:ext uri="{FF2B5EF4-FFF2-40B4-BE49-F238E27FC236}">
                    <a16:creationId xmlns:a16="http://schemas.microsoft.com/office/drawing/2014/main" id="{2FC25EC5-6FAD-1343-B65F-87FEFECE666E}"/>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6" name="object 21">
              <a:extLst>
                <a:ext uri="{FF2B5EF4-FFF2-40B4-BE49-F238E27FC236}">
                  <a16:creationId xmlns:a16="http://schemas.microsoft.com/office/drawing/2014/main" id="{981814A5-136A-9E48-9FE6-5BB2BB18F6EF}"/>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7" name="object 22">
              <a:extLst>
                <a:ext uri="{FF2B5EF4-FFF2-40B4-BE49-F238E27FC236}">
                  <a16:creationId xmlns:a16="http://schemas.microsoft.com/office/drawing/2014/main" id="{B8864EDD-3385-4D45-8C41-C0E8AE07119B}"/>
                </a:ext>
              </a:extLst>
            </p:cNvPr>
            <p:cNvGrpSpPr/>
            <p:nvPr/>
          </p:nvGrpSpPr>
          <p:grpSpPr>
            <a:xfrm>
              <a:off x="2343359" y="1805714"/>
              <a:ext cx="974725" cy="202565"/>
              <a:chOff x="2343359" y="1805714"/>
              <a:chExt cx="974725" cy="202565"/>
            </a:xfrm>
          </p:grpSpPr>
          <p:pic>
            <p:nvPicPr>
              <p:cNvPr id="11" name="object 23">
                <a:extLst>
                  <a:ext uri="{FF2B5EF4-FFF2-40B4-BE49-F238E27FC236}">
                    <a16:creationId xmlns:a16="http://schemas.microsoft.com/office/drawing/2014/main" id="{37D4A024-C569-FE4B-921E-8A7618A6BBB1}"/>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2" name="object 24">
                <a:extLst>
                  <a:ext uri="{FF2B5EF4-FFF2-40B4-BE49-F238E27FC236}">
                    <a16:creationId xmlns:a16="http://schemas.microsoft.com/office/drawing/2014/main" id="{A41F4B80-7B46-FF49-92CF-4BFA905FC94C}"/>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3" name="object 25">
                <a:extLst>
                  <a:ext uri="{FF2B5EF4-FFF2-40B4-BE49-F238E27FC236}">
                    <a16:creationId xmlns:a16="http://schemas.microsoft.com/office/drawing/2014/main" id="{D9AFCA6B-B9C9-C94F-863D-68D0D98E5A21}"/>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4" name="object 26">
                <a:extLst>
                  <a:ext uri="{FF2B5EF4-FFF2-40B4-BE49-F238E27FC236}">
                    <a16:creationId xmlns:a16="http://schemas.microsoft.com/office/drawing/2014/main" id="{DFE93F9E-F919-7B46-B651-F6A7EAB75EF8}"/>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5" name="object 27">
                <a:extLst>
                  <a:ext uri="{FF2B5EF4-FFF2-40B4-BE49-F238E27FC236}">
                    <a16:creationId xmlns:a16="http://schemas.microsoft.com/office/drawing/2014/main" id="{15A441BF-CEB7-CC46-89F1-CF05C8C3DCD3}"/>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6" name="object 28">
                <a:extLst>
                  <a:ext uri="{FF2B5EF4-FFF2-40B4-BE49-F238E27FC236}">
                    <a16:creationId xmlns:a16="http://schemas.microsoft.com/office/drawing/2014/main" id="{7981CED0-8687-C743-94A0-A8A878714AAC}"/>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7" name="object 29">
                <a:extLst>
                  <a:ext uri="{FF2B5EF4-FFF2-40B4-BE49-F238E27FC236}">
                    <a16:creationId xmlns:a16="http://schemas.microsoft.com/office/drawing/2014/main" id="{D8F2A643-0093-D147-A2A1-E8C83FB96BCB}"/>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8" name="object 30">
              <a:extLst>
                <a:ext uri="{FF2B5EF4-FFF2-40B4-BE49-F238E27FC236}">
                  <a16:creationId xmlns:a16="http://schemas.microsoft.com/office/drawing/2014/main" id="{DCBB9A07-53E9-3745-8942-9ABCB0731CB5}"/>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9" name="object 31">
              <a:extLst>
                <a:ext uri="{FF2B5EF4-FFF2-40B4-BE49-F238E27FC236}">
                  <a16:creationId xmlns:a16="http://schemas.microsoft.com/office/drawing/2014/main" id="{46298C47-FF75-A846-951C-B28BF073E1EF}"/>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10" name="object 32">
              <a:extLst>
                <a:ext uri="{FF2B5EF4-FFF2-40B4-BE49-F238E27FC236}">
                  <a16:creationId xmlns:a16="http://schemas.microsoft.com/office/drawing/2014/main" id="{B364B3DA-ABEF-3141-BF5D-15261F29DB75}"/>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35" name="object 37">
            <a:extLst>
              <a:ext uri="{FF2B5EF4-FFF2-40B4-BE49-F238E27FC236}">
                <a16:creationId xmlns:a16="http://schemas.microsoft.com/office/drawing/2014/main" id="{502C4881-E960-0146-9703-EC4CDD2BCE2E}"/>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Tree>
    <p:extLst>
      <p:ext uri="{BB962C8B-B14F-4D97-AF65-F5344CB8AC3E}">
        <p14:creationId xmlns:p14="http://schemas.microsoft.com/office/powerpoint/2010/main" val="10594515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0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lvl1pPr>
              <a:defRPr sz="1871"/>
            </a:lvl1p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476576" y="1228379"/>
            <a:ext cx="3428389" cy="171256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9" y="3067149"/>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6" name="Picture Placeholder 92">
            <a:extLst>
              <a:ext uri="{FF2B5EF4-FFF2-40B4-BE49-F238E27FC236}">
                <a16:creationId xmlns:a16="http://schemas.microsoft.com/office/drawing/2014/main" id="{2F31462E-9496-4C40-9A82-07E1FDE7E6D5}"/>
              </a:ext>
            </a:extLst>
          </p:cNvPr>
          <p:cNvSpPr>
            <a:spLocks noGrp="1"/>
          </p:cNvSpPr>
          <p:nvPr>
            <p:ph type="pic" sz="quarter" idx="25"/>
          </p:nvPr>
        </p:nvSpPr>
        <p:spPr>
          <a:xfrm>
            <a:off x="4370023" y="1228379"/>
            <a:ext cx="3428389" cy="1712568"/>
          </a:xfrm>
          <a:prstGeom prst="rect">
            <a:avLst/>
          </a:prstGeom>
        </p:spPr>
        <p:txBody>
          <a:bodyPr lIns="0" tIns="0" rIns="0" bIns="0"/>
          <a:lstStyle>
            <a:lvl1pPr>
              <a:buNone/>
              <a:defRPr sz="1067"/>
            </a:lvl1pPr>
          </a:lstStyle>
          <a:p>
            <a:endParaRPr lang="en-US"/>
          </a:p>
        </p:txBody>
      </p:sp>
      <p:sp>
        <p:nvSpPr>
          <p:cNvPr id="17" name="Picture Placeholder 92">
            <a:extLst>
              <a:ext uri="{FF2B5EF4-FFF2-40B4-BE49-F238E27FC236}">
                <a16:creationId xmlns:a16="http://schemas.microsoft.com/office/drawing/2014/main" id="{FFD47941-1004-4C4B-917D-73A3E4A7F91C}"/>
              </a:ext>
            </a:extLst>
          </p:cNvPr>
          <p:cNvSpPr>
            <a:spLocks noGrp="1"/>
          </p:cNvSpPr>
          <p:nvPr>
            <p:ph type="pic" sz="quarter" idx="26"/>
          </p:nvPr>
        </p:nvSpPr>
        <p:spPr>
          <a:xfrm>
            <a:off x="8263468" y="1228379"/>
            <a:ext cx="3428389" cy="1712568"/>
          </a:xfrm>
          <a:prstGeom prst="rect">
            <a:avLst/>
          </a:prstGeom>
        </p:spPr>
        <p:txBody>
          <a:bodyPr lIns="0" tIns="0" rIns="0" bIns="0"/>
          <a:lstStyle>
            <a:lvl1pPr>
              <a:buNone/>
              <a:defRPr sz="1067"/>
            </a:lvl1pPr>
          </a:lstStyle>
          <a:p>
            <a:endParaRPr lang="en-US"/>
          </a:p>
        </p:txBody>
      </p:sp>
      <p:sp>
        <p:nvSpPr>
          <p:cNvPr id="13" name="Picture Placeholder 92">
            <a:extLst>
              <a:ext uri="{FF2B5EF4-FFF2-40B4-BE49-F238E27FC236}">
                <a16:creationId xmlns:a16="http://schemas.microsoft.com/office/drawing/2014/main" id="{B3B2DFA7-F219-AF42-ACE7-C8C87965505E}"/>
              </a:ext>
            </a:extLst>
          </p:cNvPr>
          <p:cNvSpPr>
            <a:spLocks noGrp="1"/>
          </p:cNvSpPr>
          <p:nvPr>
            <p:ph type="pic" sz="quarter" idx="27"/>
          </p:nvPr>
        </p:nvSpPr>
        <p:spPr>
          <a:xfrm>
            <a:off x="476576" y="3859439"/>
            <a:ext cx="3428389" cy="1712568"/>
          </a:xfrm>
          <a:prstGeom prst="rect">
            <a:avLst/>
          </a:prstGeom>
        </p:spPr>
        <p:txBody>
          <a:bodyPr lIns="0" tIns="0" rIns="0" bIns="0"/>
          <a:lstStyle>
            <a:lvl1pPr>
              <a:buNone/>
              <a:defRPr sz="1067"/>
            </a:lvl1pPr>
          </a:lstStyle>
          <a:p>
            <a:endParaRPr lang="en-US"/>
          </a:p>
        </p:txBody>
      </p:sp>
      <p:sp>
        <p:nvSpPr>
          <p:cNvPr id="14" name="Picture Placeholder 92">
            <a:extLst>
              <a:ext uri="{FF2B5EF4-FFF2-40B4-BE49-F238E27FC236}">
                <a16:creationId xmlns:a16="http://schemas.microsoft.com/office/drawing/2014/main" id="{F2B69C13-067E-EF42-B7A3-5E1BCE8A19F6}"/>
              </a:ext>
            </a:extLst>
          </p:cNvPr>
          <p:cNvSpPr>
            <a:spLocks noGrp="1"/>
          </p:cNvSpPr>
          <p:nvPr>
            <p:ph type="pic" sz="quarter" idx="28"/>
          </p:nvPr>
        </p:nvSpPr>
        <p:spPr>
          <a:xfrm>
            <a:off x="4370023" y="3859439"/>
            <a:ext cx="3428389" cy="1712568"/>
          </a:xfrm>
          <a:prstGeom prst="rect">
            <a:avLst/>
          </a:prstGeom>
        </p:spPr>
        <p:txBody>
          <a:bodyPr lIns="0" tIns="0" rIns="0" bIns="0"/>
          <a:lstStyle>
            <a:lvl1pPr>
              <a:buNone/>
              <a:defRPr sz="1067"/>
            </a:lvl1pPr>
          </a:lstStyle>
          <a:p>
            <a:endParaRPr lang="en-US"/>
          </a:p>
        </p:txBody>
      </p:sp>
      <p:sp>
        <p:nvSpPr>
          <p:cNvPr id="18" name="Picture Placeholder 92">
            <a:extLst>
              <a:ext uri="{FF2B5EF4-FFF2-40B4-BE49-F238E27FC236}">
                <a16:creationId xmlns:a16="http://schemas.microsoft.com/office/drawing/2014/main" id="{9E6B1FF5-EC10-A048-95D7-3E03D37830F4}"/>
              </a:ext>
            </a:extLst>
          </p:cNvPr>
          <p:cNvSpPr>
            <a:spLocks noGrp="1"/>
          </p:cNvSpPr>
          <p:nvPr>
            <p:ph type="pic" sz="quarter" idx="29"/>
          </p:nvPr>
        </p:nvSpPr>
        <p:spPr>
          <a:xfrm>
            <a:off x="8263468" y="3859439"/>
            <a:ext cx="3428389" cy="1712568"/>
          </a:xfrm>
          <a:prstGeom prst="rect">
            <a:avLst/>
          </a:prstGeom>
        </p:spPr>
        <p:txBody>
          <a:bodyPr lIns="0" tIns="0" rIns="0" bIns="0"/>
          <a:lstStyle>
            <a:lvl1pPr>
              <a:buNone/>
              <a:defRPr sz="1067"/>
            </a:lvl1pPr>
          </a:lstStyle>
          <a:p>
            <a:endParaRPr lang="en-US"/>
          </a:p>
        </p:txBody>
      </p:sp>
      <p:sp>
        <p:nvSpPr>
          <p:cNvPr id="23" name="Text Placeholder 94">
            <a:extLst>
              <a:ext uri="{FF2B5EF4-FFF2-40B4-BE49-F238E27FC236}">
                <a16:creationId xmlns:a16="http://schemas.microsoft.com/office/drawing/2014/main" id="{36A00691-0A25-BA49-8B3F-153375F8D27D}"/>
              </a:ext>
            </a:extLst>
          </p:cNvPr>
          <p:cNvSpPr>
            <a:spLocks noGrp="1"/>
          </p:cNvSpPr>
          <p:nvPr>
            <p:ph type="body" sz="quarter" idx="30"/>
          </p:nvPr>
        </p:nvSpPr>
        <p:spPr>
          <a:xfrm>
            <a:off x="4362779" y="3067149"/>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163FF4FB-0980-5C43-A5EB-353D538857B9}"/>
              </a:ext>
            </a:extLst>
          </p:cNvPr>
          <p:cNvSpPr>
            <a:spLocks noGrp="1"/>
          </p:cNvSpPr>
          <p:nvPr>
            <p:ph type="body" sz="quarter" idx="31"/>
          </p:nvPr>
        </p:nvSpPr>
        <p:spPr>
          <a:xfrm>
            <a:off x="8263468" y="3067149"/>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a:extLst>
              <a:ext uri="{FF2B5EF4-FFF2-40B4-BE49-F238E27FC236}">
                <a16:creationId xmlns:a16="http://schemas.microsoft.com/office/drawing/2014/main" id="{50306DFE-3F94-614E-8261-59D8CBBDAC62}"/>
              </a:ext>
            </a:extLst>
          </p:cNvPr>
          <p:cNvSpPr>
            <a:spLocks noGrp="1"/>
          </p:cNvSpPr>
          <p:nvPr>
            <p:ph type="body" sz="quarter" idx="32"/>
          </p:nvPr>
        </p:nvSpPr>
        <p:spPr>
          <a:xfrm>
            <a:off x="476579" y="5683582"/>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a:extLst>
              <a:ext uri="{FF2B5EF4-FFF2-40B4-BE49-F238E27FC236}">
                <a16:creationId xmlns:a16="http://schemas.microsoft.com/office/drawing/2014/main" id="{A6815294-8500-9B4F-88CE-2794C521A709}"/>
              </a:ext>
            </a:extLst>
          </p:cNvPr>
          <p:cNvSpPr>
            <a:spLocks noGrp="1"/>
          </p:cNvSpPr>
          <p:nvPr>
            <p:ph type="body" sz="quarter" idx="33"/>
          </p:nvPr>
        </p:nvSpPr>
        <p:spPr>
          <a:xfrm>
            <a:off x="4362779" y="5683582"/>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a:extLst>
              <a:ext uri="{FF2B5EF4-FFF2-40B4-BE49-F238E27FC236}">
                <a16:creationId xmlns:a16="http://schemas.microsoft.com/office/drawing/2014/main" id="{1DB78D36-76D3-F245-8121-FAB31B0AB4C8}"/>
              </a:ext>
            </a:extLst>
          </p:cNvPr>
          <p:cNvSpPr>
            <a:spLocks noGrp="1"/>
          </p:cNvSpPr>
          <p:nvPr>
            <p:ph type="body" sz="quarter" idx="34"/>
          </p:nvPr>
        </p:nvSpPr>
        <p:spPr>
          <a:xfrm>
            <a:off x="8263468" y="5683582"/>
            <a:ext cx="3428389" cy="411999"/>
          </a:xfrm>
          <a:prstGeom prst="rect">
            <a:avLst/>
          </a:prstGeom>
        </p:spPr>
        <p:txBody>
          <a:bodyPr lIns="0" tIns="0" rIns="0" bIns="0" anchor="t" anchorCtr="0"/>
          <a:lstStyle>
            <a:lvl1pPr marL="0" indent="0" algn="l">
              <a:lnSpc>
                <a:spcPct val="100000"/>
              </a:lnSpc>
              <a:buNone/>
              <a:tabLst/>
              <a:defRPr sz="1067"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19" name="object 37">
            <a:extLst>
              <a:ext uri="{FF2B5EF4-FFF2-40B4-BE49-F238E27FC236}">
                <a16:creationId xmlns:a16="http://schemas.microsoft.com/office/drawing/2014/main" id="{B34F3A98-4003-CED0-37EA-951AEF277B8D}"/>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499939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Empt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845F95E0-EF4B-8245-A28D-7E2875EA1411}"/>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Secure Systems</a:t>
            </a:r>
          </a:p>
          <a:p>
            <a:pPr lvl="0"/>
            <a:r>
              <a:rPr lang="en-US"/>
              <a:t>Research Center</a:t>
            </a:r>
          </a:p>
        </p:txBody>
      </p:sp>
      <p:sp>
        <p:nvSpPr>
          <p:cNvPr id="4" name="Title 9">
            <a:extLst>
              <a:ext uri="{FF2B5EF4-FFF2-40B4-BE49-F238E27FC236}">
                <a16:creationId xmlns:a16="http://schemas.microsoft.com/office/drawing/2014/main" id="{22CCD303-9C92-634F-ADB8-442781E6D051}"/>
              </a:ext>
            </a:extLst>
          </p:cNvPr>
          <p:cNvSpPr>
            <a:spLocks noGrp="1"/>
          </p:cNvSpPr>
          <p:nvPr>
            <p:ph type="title"/>
          </p:nvPr>
        </p:nvSpPr>
        <p:spPr>
          <a:xfrm>
            <a:off x="478367" y="3208200"/>
            <a:ext cx="7492800" cy="441600"/>
          </a:xfrm>
        </p:spPr>
        <p:txBody>
          <a:bodyPr>
            <a:noAutofit/>
          </a:bodyPr>
          <a:lstStyle/>
          <a:p>
            <a:r>
              <a:rPr lang="en-US"/>
              <a:t>Click to edit Master title style</a:t>
            </a:r>
          </a:p>
        </p:txBody>
      </p:sp>
    </p:spTree>
    <p:extLst>
      <p:ext uri="{BB962C8B-B14F-4D97-AF65-F5344CB8AC3E}">
        <p14:creationId xmlns:p14="http://schemas.microsoft.com/office/powerpoint/2010/main" val="3570227357"/>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9_Titles Slide">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7ED40CD0-FEA8-1249-AD91-06379C81A6E4}"/>
              </a:ext>
            </a:extLst>
          </p:cNvPr>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8" name="Title 1">
            <a:extLst>
              <a:ext uri="{FF2B5EF4-FFF2-40B4-BE49-F238E27FC236}">
                <a16:creationId xmlns:a16="http://schemas.microsoft.com/office/drawing/2014/main" id="{7E969FFF-44F1-B441-ADCB-DB86B4CE25B0}"/>
              </a:ext>
            </a:extLst>
          </p:cNvPr>
          <p:cNvSpPr>
            <a:spLocks noGrp="1"/>
          </p:cNvSpPr>
          <p:nvPr>
            <p:ph type="title" hasCustomPrompt="1"/>
          </p:nvPr>
        </p:nvSpPr>
        <p:spPr>
          <a:xfrm>
            <a:off x="515798" y="451914"/>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0" name="Text Placeholder 15">
            <a:extLst>
              <a:ext uri="{FF2B5EF4-FFF2-40B4-BE49-F238E27FC236}">
                <a16:creationId xmlns:a16="http://schemas.microsoft.com/office/drawing/2014/main" id="{5568E300-E591-A243-B822-77EFFD6A0BA7}"/>
              </a:ext>
            </a:extLst>
          </p:cNvPr>
          <p:cNvSpPr>
            <a:spLocks noGrp="1"/>
          </p:cNvSpPr>
          <p:nvPr>
            <p:ph type="body" sz="quarter" idx="14" hasCustomPrompt="1"/>
          </p:nvPr>
        </p:nvSpPr>
        <p:spPr>
          <a:xfrm>
            <a:off x="515798"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1" name="Rectangle 10">
            <a:extLst>
              <a:ext uri="{FF2B5EF4-FFF2-40B4-BE49-F238E27FC236}">
                <a16:creationId xmlns:a16="http://schemas.microsoft.com/office/drawing/2014/main" id="{DC4818C5-27B5-6546-93CD-66AC42E9E1C2}"/>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Tree>
    <p:extLst>
      <p:ext uri="{BB962C8B-B14F-4D97-AF65-F5344CB8AC3E}">
        <p14:creationId xmlns:p14="http://schemas.microsoft.com/office/powerpoint/2010/main" val="24996224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Color_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67B59-51EA-AA42-B009-CCC5AF40371A}"/>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C59353D9-6255-2941-911E-606B1C7DC1D5}"/>
              </a:ext>
            </a:extLst>
          </p:cNvPr>
          <p:cNvSpPr>
            <a:spLocks noGrp="1"/>
          </p:cNvSpPr>
          <p:nvPr>
            <p:ph type="body" sz="quarter" idx="10" hasCustomPrompt="1"/>
          </p:nvPr>
        </p:nvSpPr>
        <p:spPr>
          <a:xfrm>
            <a:off x="478365" y="6070602"/>
            <a:ext cx="8462435" cy="338876"/>
          </a:xfrm>
          <a:prstGeom prst="rect">
            <a:avLst/>
          </a:prstGeom>
        </p:spPr>
        <p:txBody>
          <a:bodyPr lIns="0" tIns="0" rIns="0" bIns="0" anchor="b" anchorCtr="0"/>
          <a:lstStyle>
            <a:lvl1pPr marL="0">
              <a:buFont typeface="Arial" panose="020B0604020202020204" pitchFamily="34" charset="0"/>
              <a:buNone/>
              <a:defRPr sz="1867" b="0">
                <a:solidFill>
                  <a:srgbClr val="44D6AC"/>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Artificial Intelligence Cross-Center Unit</a:t>
            </a:r>
          </a:p>
        </p:txBody>
      </p:sp>
    </p:spTree>
    <p:extLst>
      <p:ext uri="{BB962C8B-B14F-4D97-AF65-F5344CB8AC3E}">
        <p14:creationId xmlns:p14="http://schemas.microsoft.com/office/powerpoint/2010/main" val="4031051558"/>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7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FFB76486-4175-8B43-A3F2-55656619C062}"/>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Artificial Intelligence Cross-Center Unit</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Tree>
    <p:extLst>
      <p:ext uri="{BB962C8B-B14F-4D97-AF65-F5344CB8AC3E}">
        <p14:creationId xmlns:p14="http://schemas.microsoft.com/office/powerpoint/2010/main" val="639840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9_Titles Slide">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7ED40CD0-FEA8-1249-AD91-06379C81A6E4}"/>
              </a:ext>
            </a:extLst>
          </p:cNvPr>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8" name="Title 1">
            <a:extLst>
              <a:ext uri="{FF2B5EF4-FFF2-40B4-BE49-F238E27FC236}">
                <a16:creationId xmlns:a16="http://schemas.microsoft.com/office/drawing/2014/main" id="{7E969FFF-44F1-B441-ADCB-DB86B4CE25B0}"/>
              </a:ext>
            </a:extLst>
          </p:cNvPr>
          <p:cNvSpPr>
            <a:spLocks noGrp="1"/>
          </p:cNvSpPr>
          <p:nvPr>
            <p:ph type="title" hasCustomPrompt="1"/>
          </p:nvPr>
        </p:nvSpPr>
        <p:spPr>
          <a:xfrm>
            <a:off x="515798" y="451914"/>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0" name="Text Placeholder 15">
            <a:extLst>
              <a:ext uri="{FF2B5EF4-FFF2-40B4-BE49-F238E27FC236}">
                <a16:creationId xmlns:a16="http://schemas.microsoft.com/office/drawing/2014/main" id="{5568E300-E591-A243-B822-77EFFD6A0BA7}"/>
              </a:ext>
            </a:extLst>
          </p:cNvPr>
          <p:cNvSpPr>
            <a:spLocks noGrp="1"/>
          </p:cNvSpPr>
          <p:nvPr>
            <p:ph type="body" sz="quarter" idx="14" hasCustomPrompt="1"/>
          </p:nvPr>
        </p:nvSpPr>
        <p:spPr>
          <a:xfrm>
            <a:off x="515798"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1" name="Rectangle 10">
            <a:extLst>
              <a:ext uri="{FF2B5EF4-FFF2-40B4-BE49-F238E27FC236}">
                <a16:creationId xmlns:a16="http://schemas.microsoft.com/office/drawing/2014/main" id="{DC4818C5-27B5-6546-93CD-66AC42E9E1C2}"/>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
        <p:nvSpPr>
          <p:cNvPr id="7" name="object 37">
            <a:extLst>
              <a:ext uri="{FF2B5EF4-FFF2-40B4-BE49-F238E27FC236}">
                <a16:creationId xmlns:a16="http://schemas.microsoft.com/office/drawing/2014/main" id="{BA0F9095-B295-4164-AF51-45260D0657B5}"/>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21487959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Dark Empt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845F95E0-EF4B-8245-A28D-7E2875EA1411}"/>
              </a:ext>
            </a:extLst>
          </p:cNvPr>
          <p:cNvSpPr>
            <a:spLocks noGrp="1"/>
          </p:cNvSpPr>
          <p:nvPr>
            <p:ph type="body" sz="quarter" idx="10" hasCustomPrompt="1"/>
          </p:nvPr>
        </p:nvSpPr>
        <p:spPr>
          <a:xfrm>
            <a:off x="478365" y="6070602"/>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4" name="Title 9">
            <a:extLst>
              <a:ext uri="{FF2B5EF4-FFF2-40B4-BE49-F238E27FC236}">
                <a16:creationId xmlns:a16="http://schemas.microsoft.com/office/drawing/2014/main" id="{22CCD303-9C92-634F-ADB8-442781E6D051}"/>
              </a:ext>
            </a:extLst>
          </p:cNvPr>
          <p:cNvSpPr>
            <a:spLocks noGrp="1"/>
          </p:cNvSpPr>
          <p:nvPr>
            <p:ph type="title"/>
          </p:nvPr>
        </p:nvSpPr>
        <p:spPr>
          <a:xfrm>
            <a:off x="478367" y="3208200"/>
            <a:ext cx="7492800" cy="441600"/>
          </a:xfrm>
        </p:spPr>
        <p:txBody>
          <a:bodyPr>
            <a:noAutofit/>
          </a:bodyPr>
          <a:lstStyle/>
          <a:p>
            <a:r>
              <a:rPr lang="en-US"/>
              <a:t>Click to edit Master title style</a:t>
            </a:r>
          </a:p>
        </p:txBody>
      </p:sp>
      <p:grpSp>
        <p:nvGrpSpPr>
          <p:cNvPr id="5" name="Group 4">
            <a:extLst>
              <a:ext uri="{FF2B5EF4-FFF2-40B4-BE49-F238E27FC236}">
                <a16:creationId xmlns:a16="http://schemas.microsoft.com/office/drawing/2014/main" id="{9F4E3157-F666-7641-9181-E200C459AC32}"/>
              </a:ext>
            </a:extLst>
          </p:cNvPr>
          <p:cNvGrpSpPr/>
          <p:nvPr userDrawn="1"/>
        </p:nvGrpSpPr>
        <p:grpSpPr>
          <a:xfrm>
            <a:off x="508391" y="508000"/>
            <a:ext cx="1756976" cy="969977"/>
            <a:chOff x="837666" y="837723"/>
            <a:chExt cx="2897383" cy="1599565"/>
          </a:xfrm>
        </p:grpSpPr>
        <p:grpSp>
          <p:nvGrpSpPr>
            <p:cNvPr id="6" name="object 3">
              <a:extLst>
                <a:ext uri="{FF2B5EF4-FFF2-40B4-BE49-F238E27FC236}">
                  <a16:creationId xmlns:a16="http://schemas.microsoft.com/office/drawing/2014/main" id="{0005B691-1729-804D-83D7-0ECA521F9DF4}"/>
                </a:ext>
              </a:extLst>
            </p:cNvPr>
            <p:cNvGrpSpPr/>
            <p:nvPr/>
          </p:nvGrpSpPr>
          <p:grpSpPr>
            <a:xfrm>
              <a:off x="2212954" y="1261511"/>
              <a:ext cx="1522095" cy="476884"/>
              <a:chOff x="2212954" y="1261511"/>
              <a:chExt cx="1522095" cy="476884"/>
            </a:xfrm>
          </p:grpSpPr>
          <p:pic>
            <p:nvPicPr>
              <p:cNvPr id="19" name="object 4">
                <a:extLst>
                  <a:ext uri="{FF2B5EF4-FFF2-40B4-BE49-F238E27FC236}">
                    <a16:creationId xmlns:a16="http://schemas.microsoft.com/office/drawing/2014/main" id="{64470A54-AB5A-F946-9C4C-779D12D403A7}"/>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0" name="object 5">
                <a:extLst>
                  <a:ext uri="{FF2B5EF4-FFF2-40B4-BE49-F238E27FC236}">
                    <a16:creationId xmlns:a16="http://schemas.microsoft.com/office/drawing/2014/main" id="{2DE78F14-D164-3D44-8E9A-53AF4927254E}"/>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1" name="object 6">
                <a:extLst>
                  <a:ext uri="{FF2B5EF4-FFF2-40B4-BE49-F238E27FC236}">
                    <a16:creationId xmlns:a16="http://schemas.microsoft.com/office/drawing/2014/main" id="{7DB97F40-F0A6-5C48-95E9-1F6B00A39B0F}"/>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2" name="object 7">
                <a:extLst>
                  <a:ext uri="{FF2B5EF4-FFF2-40B4-BE49-F238E27FC236}">
                    <a16:creationId xmlns:a16="http://schemas.microsoft.com/office/drawing/2014/main" id="{808403F2-E985-8F4D-8C24-FBB0E623326F}"/>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3" name="object 8">
                <a:extLst>
                  <a:ext uri="{FF2B5EF4-FFF2-40B4-BE49-F238E27FC236}">
                    <a16:creationId xmlns:a16="http://schemas.microsoft.com/office/drawing/2014/main" id="{D63E6F67-6BA3-F84E-BF3A-F43CE8F017B7}"/>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4" name="object 9">
                <a:extLst>
                  <a:ext uri="{FF2B5EF4-FFF2-40B4-BE49-F238E27FC236}">
                    <a16:creationId xmlns:a16="http://schemas.microsoft.com/office/drawing/2014/main" id="{2A982E76-8382-B248-8C06-3E3C432B813B}"/>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5" name="object 10">
                <a:extLst>
                  <a:ext uri="{FF2B5EF4-FFF2-40B4-BE49-F238E27FC236}">
                    <a16:creationId xmlns:a16="http://schemas.microsoft.com/office/drawing/2014/main" id="{B50E7153-8921-D44F-A546-504B31632405}"/>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6" name="object 11">
                <a:extLst>
                  <a:ext uri="{FF2B5EF4-FFF2-40B4-BE49-F238E27FC236}">
                    <a16:creationId xmlns:a16="http://schemas.microsoft.com/office/drawing/2014/main" id="{476A02AD-4F80-DD43-95F7-21942CB50CF0}"/>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7" name="object 12">
                <a:extLst>
                  <a:ext uri="{FF2B5EF4-FFF2-40B4-BE49-F238E27FC236}">
                    <a16:creationId xmlns:a16="http://schemas.microsoft.com/office/drawing/2014/main" id="{FCED56C2-01FC-CB49-B4EE-C57C0C758B20}"/>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8" name="object 13">
                <a:extLst>
                  <a:ext uri="{FF2B5EF4-FFF2-40B4-BE49-F238E27FC236}">
                    <a16:creationId xmlns:a16="http://schemas.microsoft.com/office/drawing/2014/main" id="{E1A28908-413D-FC47-83B6-91727CB902AD}"/>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9" name="object 14">
                <a:extLst>
                  <a:ext uri="{FF2B5EF4-FFF2-40B4-BE49-F238E27FC236}">
                    <a16:creationId xmlns:a16="http://schemas.microsoft.com/office/drawing/2014/main" id="{4A210C35-2AA6-5E4D-ADCF-A45DBFF7F56B}"/>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0" name="object 15">
                <a:extLst>
                  <a:ext uri="{FF2B5EF4-FFF2-40B4-BE49-F238E27FC236}">
                    <a16:creationId xmlns:a16="http://schemas.microsoft.com/office/drawing/2014/main" id="{C8C14B99-F871-674E-8C3A-99E5194A0B7A}"/>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1" name="object 16">
                <a:extLst>
                  <a:ext uri="{FF2B5EF4-FFF2-40B4-BE49-F238E27FC236}">
                    <a16:creationId xmlns:a16="http://schemas.microsoft.com/office/drawing/2014/main" id="{C6117870-7B19-9A4F-B415-95CF7425CD86}"/>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2" name="object 17">
                <a:extLst>
                  <a:ext uri="{FF2B5EF4-FFF2-40B4-BE49-F238E27FC236}">
                    <a16:creationId xmlns:a16="http://schemas.microsoft.com/office/drawing/2014/main" id="{3A79915D-9CF5-CE49-9FED-EEBA67B1BF85}"/>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3" name="object 18">
                <a:extLst>
                  <a:ext uri="{FF2B5EF4-FFF2-40B4-BE49-F238E27FC236}">
                    <a16:creationId xmlns:a16="http://schemas.microsoft.com/office/drawing/2014/main" id="{B560562D-35C3-7E40-AD46-1E4FD26FC0C9}"/>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34" name="object 19">
                <a:extLst>
                  <a:ext uri="{FF2B5EF4-FFF2-40B4-BE49-F238E27FC236}">
                    <a16:creationId xmlns:a16="http://schemas.microsoft.com/office/drawing/2014/main" id="{DCDDD8F6-2763-4945-ACB5-C04F19489536}"/>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5" name="object 20">
                <a:extLst>
                  <a:ext uri="{FF2B5EF4-FFF2-40B4-BE49-F238E27FC236}">
                    <a16:creationId xmlns:a16="http://schemas.microsoft.com/office/drawing/2014/main" id="{83E790A6-4E0F-6F47-80E0-432080455E4C}"/>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7" name="object 21">
              <a:extLst>
                <a:ext uri="{FF2B5EF4-FFF2-40B4-BE49-F238E27FC236}">
                  <a16:creationId xmlns:a16="http://schemas.microsoft.com/office/drawing/2014/main" id="{7EAEDD75-A691-1046-A7AA-B94BB9A45AB1}"/>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8" name="object 22">
              <a:extLst>
                <a:ext uri="{FF2B5EF4-FFF2-40B4-BE49-F238E27FC236}">
                  <a16:creationId xmlns:a16="http://schemas.microsoft.com/office/drawing/2014/main" id="{98865461-F3E4-5A46-A895-BA90B1CE2E35}"/>
                </a:ext>
              </a:extLst>
            </p:cNvPr>
            <p:cNvGrpSpPr/>
            <p:nvPr/>
          </p:nvGrpSpPr>
          <p:grpSpPr>
            <a:xfrm>
              <a:off x="2343359" y="1805714"/>
              <a:ext cx="974725" cy="202565"/>
              <a:chOff x="2343359" y="1805714"/>
              <a:chExt cx="974725" cy="202565"/>
            </a:xfrm>
          </p:grpSpPr>
          <p:pic>
            <p:nvPicPr>
              <p:cNvPr id="12" name="object 23">
                <a:extLst>
                  <a:ext uri="{FF2B5EF4-FFF2-40B4-BE49-F238E27FC236}">
                    <a16:creationId xmlns:a16="http://schemas.microsoft.com/office/drawing/2014/main" id="{5A5E006F-1A43-3449-B0B1-1C1D805A5266}"/>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3" name="object 24">
                <a:extLst>
                  <a:ext uri="{FF2B5EF4-FFF2-40B4-BE49-F238E27FC236}">
                    <a16:creationId xmlns:a16="http://schemas.microsoft.com/office/drawing/2014/main" id="{46512D8B-96B6-BB4A-AC22-C0261F42FFBE}"/>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4" name="object 25">
                <a:extLst>
                  <a:ext uri="{FF2B5EF4-FFF2-40B4-BE49-F238E27FC236}">
                    <a16:creationId xmlns:a16="http://schemas.microsoft.com/office/drawing/2014/main" id="{330265B7-49CF-9C48-843E-ED3C7D1F63AB}"/>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15" name="object 26">
                <a:extLst>
                  <a:ext uri="{FF2B5EF4-FFF2-40B4-BE49-F238E27FC236}">
                    <a16:creationId xmlns:a16="http://schemas.microsoft.com/office/drawing/2014/main" id="{8F0E0B9E-D02D-C54A-A86C-C1C2675EE6C9}"/>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6" name="object 27">
                <a:extLst>
                  <a:ext uri="{FF2B5EF4-FFF2-40B4-BE49-F238E27FC236}">
                    <a16:creationId xmlns:a16="http://schemas.microsoft.com/office/drawing/2014/main" id="{343B8D7A-DAF6-714D-A1DB-2BC28CC13905}"/>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7" name="object 28">
                <a:extLst>
                  <a:ext uri="{FF2B5EF4-FFF2-40B4-BE49-F238E27FC236}">
                    <a16:creationId xmlns:a16="http://schemas.microsoft.com/office/drawing/2014/main" id="{CCC3A7C0-D32F-A640-8F83-2314C85682F7}"/>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8" name="object 29">
                <a:extLst>
                  <a:ext uri="{FF2B5EF4-FFF2-40B4-BE49-F238E27FC236}">
                    <a16:creationId xmlns:a16="http://schemas.microsoft.com/office/drawing/2014/main" id="{8791D8A9-913C-894C-99AE-2FEF55A74C5F}"/>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9" name="object 30">
              <a:extLst>
                <a:ext uri="{FF2B5EF4-FFF2-40B4-BE49-F238E27FC236}">
                  <a16:creationId xmlns:a16="http://schemas.microsoft.com/office/drawing/2014/main" id="{51326A88-7DE9-1A4D-82D5-3DD5475E551A}"/>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object 31">
              <a:extLst>
                <a:ext uri="{FF2B5EF4-FFF2-40B4-BE49-F238E27FC236}">
                  <a16:creationId xmlns:a16="http://schemas.microsoft.com/office/drawing/2014/main" id="{A1816BEC-AFC0-AD43-948B-4563F8D78D80}"/>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object 32">
              <a:extLst>
                <a:ext uri="{FF2B5EF4-FFF2-40B4-BE49-F238E27FC236}">
                  <a16:creationId xmlns:a16="http://schemas.microsoft.com/office/drawing/2014/main" id="{CD214218-0BAE-9747-8794-814BE5C8B47C}"/>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pPr marL="0" marR="0" lvl="0" indent="0" algn="l" defTabSz="554465"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6" name="object 37">
            <a:extLst>
              <a:ext uri="{FF2B5EF4-FFF2-40B4-BE49-F238E27FC236}">
                <a16:creationId xmlns:a16="http://schemas.microsoft.com/office/drawing/2014/main" id="{AC0CF96A-1815-7F46-9C31-CD235A4F96D9}"/>
              </a:ext>
            </a:extLst>
          </p:cNvPr>
          <p:cNvSpPr txBox="1"/>
          <p:nvPr userDrawn="1"/>
        </p:nvSpPr>
        <p:spPr>
          <a:xfrm>
            <a:off x="11187840" y="6391623"/>
            <a:ext cx="525613" cy="282129"/>
          </a:xfrm>
          <a:prstGeom prst="rect">
            <a:avLst/>
          </a:prstGeom>
        </p:spPr>
        <p:txBody>
          <a:bodyPr vert="horz" wrap="square" lIns="0" tIns="0" rIns="0" bIns="0" rtlCol="0">
            <a:spAutoFit/>
          </a:bodyPr>
          <a:lstStyle/>
          <a:p>
            <a:pPr marL="7701" marR="0" lvl="0" indent="0" algn="r" defTabSz="554465" rtl="0" eaLnBrk="1" fontAlgn="auto" latinLnBrk="0" hangingPunct="1">
              <a:lnSpc>
                <a:spcPts val="2155"/>
              </a:lnSpc>
              <a:spcBef>
                <a:spcPts val="0"/>
              </a:spcBef>
              <a:spcAft>
                <a:spcPts val="0"/>
              </a:spcAft>
              <a:buClrTx/>
              <a:buSzTx/>
              <a:buFontTx/>
              <a:buNone/>
              <a:tabLst/>
              <a:defRPr/>
            </a:pPr>
            <a:r>
              <a:rPr kumimoji="0" sz="1880" b="0" i="0" u="none" strike="noStrike" kern="1200" cap="none" spc="7" normalizeH="0" baseline="0" noProof="0">
                <a:ln>
                  <a:noFill/>
                </a:ln>
                <a:solidFill>
                  <a:srgbClr val="FFFFFF"/>
                </a:solidFill>
                <a:effectLst/>
                <a:uLnTx/>
                <a:uFillTx/>
                <a:latin typeface="Arial"/>
                <a:ea typeface="+mn-ea"/>
                <a:cs typeface="Arial"/>
              </a:rPr>
              <a:t>tii.ae</a:t>
            </a:r>
            <a:endParaRPr kumimoji="0" sz="1880" b="0" i="0" u="none" strike="noStrike" kern="1200" cap="none" spc="0" normalizeH="0" baseline="0" noProof="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20406574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0_Titles Slide">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7ED40CD0-FEA8-1249-AD91-06379C81A6E4}"/>
              </a:ext>
            </a:extLst>
          </p:cNvPr>
          <p:cNvSpPr>
            <a:spLocks noGrp="1"/>
          </p:cNvSpPr>
          <p:nvPr>
            <p:ph type="sldNum" sz="quarter" idx="4"/>
          </p:nvPr>
        </p:nvSpPr>
        <p:spPr>
          <a:xfrm>
            <a:off x="11277605" y="6347886"/>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8" name="Title 1">
            <a:extLst>
              <a:ext uri="{FF2B5EF4-FFF2-40B4-BE49-F238E27FC236}">
                <a16:creationId xmlns:a16="http://schemas.microsoft.com/office/drawing/2014/main" id="{7E969FFF-44F1-B441-ADCB-DB86B4CE25B0}"/>
              </a:ext>
            </a:extLst>
          </p:cNvPr>
          <p:cNvSpPr>
            <a:spLocks noGrp="1"/>
          </p:cNvSpPr>
          <p:nvPr>
            <p:ph type="title" hasCustomPrompt="1"/>
          </p:nvPr>
        </p:nvSpPr>
        <p:spPr>
          <a:xfrm>
            <a:off x="515799" y="451915"/>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0" name="Text Placeholder 15">
            <a:extLst>
              <a:ext uri="{FF2B5EF4-FFF2-40B4-BE49-F238E27FC236}">
                <a16:creationId xmlns:a16="http://schemas.microsoft.com/office/drawing/2014/main" id="{5568E300-E591-A243-B822-77EFFD6A0BA7}"/>
              </a:ext>
            </a:extLst>
          </p:cNvPr>
          <p:cNvSpPr>
            <a:spLocks noGrp="1"/>
          </p:cNvSpPr>
          <p:nvPr>
            <p:ph type="body" sz="quarter" idx="14" hasCustomPrompt="1"/>
          </p:nvPr>
        </p:nvSpPr>
        <p:spPr>
          <a:xfrm>
            <a:off x="515799"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1" name="Rectangle 10">
            <a:extLst>
              <a:ext uri="{FF2B5EF4-FFF2-40B4-BE49-F238E27FC236}">
                <a16:creationId xmlns:a16="http://schemas.microsoft.com/office/drawing/2014/main" id="{DC4818C5-27B5-6546-93CD-66AC42E9E1C2}"/>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Tree>
    <p:extLst>
      <p:ext uri="{BB962C8B-B14F-4D97-AF65-F5344CB8AC3E}">
        <p14:creationId xmlns:p14="http://schemas.microsoft.com/office/powerpoint/2010/main" val="24849046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5" y="456135"/>
            <a:ext cx="10736447"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381" indent="0" algn="ctr">
              <a:buNone/>
              <a:defRPr sz="2596"/>
            </a:lvl2pPr>
            <a:lvl3pPr marL="1186760" indent="0" algn="ctr">
              <a:buNone/>
              <a:defRPr sz="2335"/>
            </a:lvl3pPr>
            <a:lvl4pPr marL="1780142" indent="0" algn="ctr">
              <a:buNone/>
              <a:defRPr sz="2077"/>
            </a:lvl4pPr>
            <a:lvl5pPr marL="2373522" indent="0" algn="ctr">
              <a:buNone/>
              <a:defRPr sz="2077"/>
            </a:lvl5pPr>
            <a:lvl6pPr marL="2966900" indent="0" algn="ctr">
              <a:buNone/>
              <a:defRPr sz="2077"/>
            </a:lvl6pPr>
            <a:lvl7pPr marL="3560279" indent="0" algn="ctr">
              <a:buNone/>
              <a:defRPr sz="2077"/>
            </a:lvl7pPr>
            <a:lvl8pPr marL="4153660" indent="0" algn="ctr">
              <a:buNone/>
              <a:defRPr sz="2077"/>
            </a:lvl8pPr>
            <a:lvl9pPr marL="4747039" indent="0" algn="ctr">
              <a:buNone/>
              <a:defRPr sz="2077"/>
            </a:lvl9pPr>
          </a:lstStyle>
          <a:p>
            <a:r>
              <a:rPr lang="zh-CN" altLang="en-US"/>
              <a:t>单击此处添加标题</a:t>
            </a:r>
            <a:endParaRPr lang="en-US"/>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5740" y="1512881"/>
            <a:ext cx="10729365" cy="4690459"/>
          </a:xfrm>
          <a:prstGeom prst="rect">
            <a:avLst/>
          </a:prstGeom>
        </p:spPr>
        <p:txBody>
          <a:bodyPr lIns="0" tIns="0" rIns="0" bIns="0"/>
          <a:lstStyle>
            <a:lvl1pPr marL="179232" marR="0" indent="-168130" algn="l" defTabSz="118676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032" algn="ctr"/>
              </a:tabLst>
              <a:defRPr sz="1797"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738" marR="0" indent="-168130" algn="l" defTabSz="1186760" rtl="0" eaLnBrk="1" fontAlgn="auto" latinLnBrk="0" hangingPunct="1">
              <a:lnSpc>
                <a:spcPct val="100000"/>
              </a:lnSpc>
              <a:spcBef>
                <a:spcPts val="0"/>
              </a:spcBef>
              <a:spcAft>
                <a:spcPts val="600"/>
              </a:spcAft>
              <a:buClr>
                <a:schemeClr val="tx1"/>
              </a:buClr>
              <a:buSzTx/>
              <a:buFont typeface=".AppleSystemUIFont"/>
              <a:buChar char="&gt;"/>
              <a:tabLst>
                <a:tab pos="1207032" algn="ctr"/>
              </a:tabLst>
              <a:defRPr sz="1599" baseline="0">
                <a:latin typeface="Microsoft YaHei" panose="020B0503020204020204" pitchFamily="34" charset="-122"/>
                <a:ea typeface="Microsoft YaHei" panose="020B0503020204020204" pitchFamily="34" charset="-122"/>
              </a:defRPr>
            </a:lvl2pPr>
            <a:lvl3pPr marL="1097615" marR="0" indent="-168130" algn="l" defTabSz="1186760" rtl="0" eaLnBrk="1" fontAlgn="auto" latinLnBrk="0" hangingPunct="1">
              <a:lnSpc>
                <a:spcPct val="100000"/>
              </a:lnSpc>
              <a:spcBef>
                <a:spcPts val="0"/>
              </a:spcBef>
              <a:spcAft>
                <a:spcPts val="600"/>
              </a:spcAft>
              <a:buClr>
                <a:schemeClr val="tx1"/>
              </a:buClr>
              <a:buSzTx/>
              <a:buFont typeface=".AppleSystemUIFont"/>
              <a:buChar char="-"/>
              <a:tabLst>
                <a:tab pos="1207032" algn="ctr"/>
              </a:tabLst>
              <a:defRPr sz="1299" baseline="0">
                <a:latin typeface="Microsoft YaHei" panose="020B0503020204020204" pitchFamily="34" charset="-122"/>
                <a:ea typeface="Microsoft YaHei" panose="020B0503020204020204" pitchFamily="34" charset="-122"/>
              </a:defRPr>
            </a:lvl3pPr>
            <a:lvl4pPr marL="525390" indent="-171010">
              <a:buFont typeface="Arial" panose="020B0604020202020204" pitchFamily="34" charset="0"/>
              <a:buChar char="•"/>
              <a:tabLst>
                <a:tab pos="1207364" algn="ctr"/>
              </a:tabLst>
              <a:defRPr sz="1299" baseline="0"/>
            </a:lvl4pPr>
            <a:lvl5pPr marL="525390" indent="-171010">
              <a:buFont typeface="Arial" panose="020B0604020202020204" pitchFamily="34" charset="0"/>
              <a:buChar char="•"/>
              <a:tabLst>
                <a:tab pos="1207364" algn="ctr"/>
              </a:tabLst>
              <a:defRPr sz="1299" baseline="0"/>
            </a:lvl5pPr>
          </a:lstStyle>
          <a:p>
            <a:pPr lvl="0"/>
            <a:r>
              <a:rPr lang="zh-CN" altLang="en-US"/>
              <a:t>单击此处添加文本</a:t>
            </a:r>
            <a:endParaRPr lang="en-US"/>
          </a:p>
          <a:p>
            <a:pPr marL="328738" marR="0" lvl="1" indent="-168130" algn="l" defTabSz="118676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032" algn="ctr"/>
              </a:tabLst>
              <a:defRPr/>
            </a:pPr>
            <a:r>
              <a:rPr lang="zh-CN" altLang="en-US"/>
              <a:t>单击此处添加文本</a:t>
            </a:r>
            <a:endParaRPr lang="en-US"/>
          </a:p>
          <a:p>
            <a:pPr marL="1097615" marR="0" lvl="2" indent="-168130" algn="l" defTabSz="118676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032" algn="ctr"/>
              </a:tabLst>
              <a:defRPr/>
            </a:pPr>
            <a:r>
              <a:rPr lang="zh-CN" altLang="en-US"/>
              <a:t>单击此处添加文本</a:t>
            </a:r>
            <a:endParaRPr lang="en-US"/>
          </a:p>
          <a:p>
            <a:pPr marL="1097615" marR="0" lvl="2" indent="-168130" algn="l" defTabSz="118676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032" algn="ctr"/>
              </a:tabLst>
              <a:defRPr/>
            </a:pPr>
            <a:endParaRPr lang="en-US" altLang="zh-CN"/>
          </a:p>
        </p:txBody>
      </p:sp>
    </p:spTree>
    <p:extLst>
      <p:ext uri="{BB962C8B-B14F-4D97-AF65-F5344CB8AC3E}">
        <p14:creationId xmlns:p14="http://schemas.microsoft.com/office/powerpoint/2010/main" val="613986054"/>
      </p:ext>
    </p:extLst>
  </p:cSld>
  <p:clrMapOvr>
    <a:masterClrMapping/>
  </p:clrMapOvr>
  <p:extLst>
    <p:ext uri="{DCECCB84-F9BA-43D5-87BE-67443E8EF086}">
      <p15:sldGuideLst xmlns:p15="http://schemas.microsoft.com/office/powerpoint/2012/main">
        <p15:guide id="1" pos="512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8" y="451914"/>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529582"/>
            <a:ext cx="11160268" cy="4692316"/>
          </a:xfrm>
          <a:prstGeom prst="rect">
            <a:avLst/>
          </a:prstGeom>
        </p:spPr>
        <p:txBody>
          <a:bodyPr lIns="0" tIns="0" rIns="0" bIns="0"/>
          <a:lstStyle>
            <a:lvl1pPr marL="0" marR="0" indent="0" algn="l" defTabSz="914354"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accent1"/>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54"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8"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2" name="Rectangle 1">
            <a:extLst>
              <a:ext uri="{FF2B5EF4-FFF2-40B4-BE49-F238E27FC236}">
                <a16:creationId xmlns:a16="http://schemas.microsoft.com/office/drawing/2014/main" id="{CD201238-2E83-8849-A646-59842283C9DA}"/>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
        <p:nvSpPr>
          <p:cNvPr id="8" name="object 37">
            <a:extLst>
              <a:ext uri="{FF2B5EF4-FFF2-40B4-BE49-F238E27FC236}">
                <a16:creationId xmlns:a16="http://schemas.microsoft.com/office/drawing/2014/main" id="{9BF691A4-C038-44DD-AAFC-91E34244C732}"/>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7279341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_Body Content Bullets">
    <p:spTree>
      <p:nvGrpSpPr>
        <p:cNvPr id="1" name=""/>
        <p:cNvGrpSpPr/>
        <p:nvPr/>
      </p:nvGrpSpPr>
      <p:grpSpPr>
        <a:xfrm>
          <a:off x="0" y="0"/>
          <a:ext cx="0" cy="0"/>
          <a:chOff x="0" y="0"/>
          <a:chExt cx="0" cy="0"/>
        </a:xfrm>
      </p:grpSpPr>
      <p:sp>
        <p:nvSpPr>
          <p:cNvPr id="21" name="Slide Number Placeholder 13">
            <a:extLst>
              <a:ext uri="{FF2B5EF4-FFF2-40B4-BE49-F238E27FC236}">
                <a16:creationId xmlns:a16="http://schemas.microsoft.com/office/drawing/2014/main" id="{3EDE369A-69C9-B441-8477-618616D8B322}"/>
              </a:ext>
            </a:extLst>
          </p:cNvPr>
          <p:cNvSpPr>
            <a:spLocks noGrp="1"/>
          </p:cNvSpPr>
          <p:nvPr>
            <p:ph type="sldNum" sz="quarter" idx="4"/>
          </p:nvPr>
        </p:nvSpPr>
        <p:spPr>
          <a:xfrm>
            <a:off x="11277603" y="6347885"/>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7" name="Title 1">
            <a:extLst>
              <a:ext uri="{FF2B5EF4-FFF2-40B4-BE49-F238E27FC236}">
                <a16:creationId xmlns:a16="http://schemas.microsoft.com/office/drawing/2014/main" id="{7F53CF5F-2136-5C4B-9BF5-728C0824F0DA}"/>
              </a:ext>
            </a:extLst>
          </p:cNvPr>
          <p:cNvSpPr>
            <a:spLocks noGrp="1"/>
          </p:cNvSpPr>
          <p:nvPr>
            <p:ph type="title" hasCustomPrompt="1"/>
          </p:nvPr>
        </p:nvSpPr>
        <p:spPr>
          <a:xfrm>
            <a:off x="515798" y="451914"/>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2" name="Text Placeholder 15">
            <a:extLst>
              <a:ext uri="{FF2B5EF4-FFF2-40B4-BE49-F238E27FC236}">
                <a16:creationId xmlns:a16="http://schemas.microsoft.com/office/drawing/2014/main" id="{06BD9672-3B74-ED4B-82CA-ED588D4B5E0B}"/>
              </a:ext>
            </a:extLst>
          </p:cNvPr>
          <p:cNvSpPr>
            <a:spLocks noGrp="1"/>
          </p:cNvSpPr>
          <p:nvPr>
            <p:ph type="body" sz="quarter" idx="14" hasCustomPrompt="1"/>
          </p:nvPr>
        </p:nvSpPr>
        <p:spPr>
          <a:xfrm>
            <a:off x="515798"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78"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54"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09"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3" name="Rectangle 12">
            <a:extLst>
              <a:ext uri="{FF2B5EF4-FFF2-40B4-BE49-F238E27FC236}">
                <a16:creationId xmlns:a16="http://schemas.microsoft.com/office/drawing/2014/main" id="{AD1F26EA-36C5-844B-899C-B557070BB13B}"/>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4" name="Text Placeholder 2">
            <a:extLst>
              <a:ext uri="{FF2B5EF4-FFF2-40B4-BE49-F238E27FC236}">
                <a16:creationId xmlns:a16="http://schemas.microsoft.com/office/drawing/2014/main" id="{52158A39-CF93-C646-80AA-70CF17C84A02}"/>
              </a:ext>
            </a:extLst>
          </p:cNvPr>
          <p:cNvSpPr>
            <a:spLocks noGrp="1"/>
          </p:cNvSpPr>
          <p:nvPr>
            <p:ph type="body" sz="quarter" idx="10"/>
          </p:nvPr>
        </p:nvSpPr>
        <p:spPr>
          <a:xfrm>
            <a:off x="515795" y="1542690"/>
            <a:ext cx="11163600" cy="4679209"/>
          </a:xfrm>
          <a:prstGeom prst="rect">
            <a:avLst/>
          </a:prstGeom>
        </p:spPr>
        <p:txBody>
          <a:bodyPr/>
          <a:lstStyle>
            <a:lvl1pPr>
              <a:buClr>
                <a:schemeClr val="tx2"/>
              </a:buClr>
              <a:defRPr sz="1400">
                <a:solidFill>
                  <a:schemeClr val="accent1"/>
                </a:solidFill>
              </a:defRPr>
            </a:lvl1pPr>
            <a:lvl2pPr>
              <a:buClr>
                <a:schemeClr val="tx2"/>
              </a:buClr>
              <a:defRPr sz="1400">
                <a:solidFill>
                  <a:schemeClr val="accent1"/>
                </a:solidFill>
              </a:defRPr>
            </a:lvl2pPr>
            <a:lvl3pPr>
              <a:buClr>
                <a:schemeClr val="tx2"/>
              </a:buClr>
              <a:defRPr sz="1400">
                <a:solidFill>
                  <a:schemeClr val="accent1"/>
                </a:solidFill>
              </a:defRPr>
            </a:lvl3pPr>
            <a:lvl4pPr>
              <a:buClr>
                <a:schemeClr val="tx2"/>
              </a:buClr>
              <a:defRPr sz="1400">
                <a:solidFill>
                  <a:schemeClr val="accent1"/>
                </a:solidFill>
              </a:defRPr>
            </a:lvl4pPr>
            <a:lvl5pPr>
              <a:buClr>
                <a:schemeClr val="tx2"/>
              </a:buClr>
              <a:defRPr sz="1400">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290959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7"/>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FFB76486-4175-8B43-A3F2-55656619C062}"/>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Autonomous Robotics Research Center</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3934110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ite Body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92"/>
          <p:cNvSpPr>
            <a:spLocks noGrp="1"/>
          </p:cNvSpPr>
          <p:nvPr>
            <p:ph type="pic" sz="quarter" idx="17"/>
          </p:nvPr>
        </p:nvSpPr>
        <p:spPr>
          <a:xfrm>
            <a:off x="7198811" y="1579625"/>
            <a:ext cx="4492499" cy="4262128"/>
          </a:xfrm>
          <a:prstGeom prst="rect">
            <a:avLst/>
          </a:prstGeom>
        </p:spPr>
        <p:txBody>
          <a:bodyPr lIns="0" tIns="0" rIns="0" bIns="0"/>
          <a:lstStyle>
            <a:lvl1pPr>
              <a:buNone/>
              <a:defRPr sz="1067"/>
            </a:lvl1pPr>
          </a:lstStyle>
          <a:p>
            <a:endParaRPr lang="en-US"/>
          </a:p>
        </p:txBody>
      </p:sp>
      <p:sp>
        <p:nvSpPr>
          <p:cNvPr id="8" name="Text Placeholder 94"/>
          <p:cNvSpPr>
            <a:spLocks noGrp="1"/>
          </p:cNvSpPr>
          <p:nvPr>
            <p:ph type="body" sz="quarter" idx="18"/>
          </p:nvPr>
        </p:nvSpPr>
        <p:spPr>
          <a:xfrm>
            <a:off x="476576" y="1579625"/>
            <a:ext cx="6428200" cy="4262127"/>
          </a:xfrm>
          <a:prstGeom prst="rect">
            <a:avLst/>
          </a:prstGeom>
        </p:spPr>
        <p:txBody>
          <a:bodyPr lIns="0" tIns="0" rIns="0" bIns="0" anchor="t" anchorCtr="0"/>
          <a:lstStyle>
            <a:lvl1pPr marL="0" indent="0" algn="l">
              <a:lnSpc>
                <a:spcPct val="100000"/>
              </a:lnSpc>
              <a:buNone/>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p:cNvSpPr txBox="1"/>
          <p:nvPr userDrawn="1"/>
        </p:nvSpPr>
        <p:spPr>
          <a:xfrm>
            <a:off x="11166243" y="6381508"/>
            <a:ext cx="525613" cy="240002"/>
          </a:xfrm>
          <a:prstGeom prst="rect">
            <a:avLst/>
          </a:prstGeom>
        </p:spPr>
        <p:txBody>
          <a:bodyPr vert="horz" wrap="square" lIns="0" tIns="0" rIns="0" bIns="0" rtlCol="0">
            <a:spAutoFit/>
          </a:bodyPr>
          <a:lstStyle/>
          <a:p>
            <a:pPr marL="7620" algn="r">
              <a:lnSpc>
                <a:spcPts val="2153"/>
              </a:lnSpc>
            </a:pPr>
            <a:fld id="{4FC69F23-2E07-414A-8684-A0744552B4DF}" type="slidenum">
              <a:rPr lang="en-GB" sz="973" spc="7">
                <a:solidFill>
                  <a:srgbClr val="6300FF"/>
                </a:solidFill>
                <a:latin typeface="Arial"/>
                <a:cs typeface="Arial"/>
              </a:rPr>
              <a:pPr marL="7620" algn="r">
                <a:lnSpc>
                  <a:spcPts val="2153"/>
                </a:lnSpc>
              </a:pPr>
              <a:t>‹#›</a:t>
            </a:fld>
            <a:endParaRPr sz="973">
              <a:solidFill>
                <a:srgbClr val="6300FF"/>
              </a:solidFill>
              <a:latin typeface="Arial"/>
              <a:cs typeface="Arial"/>
            </a:endParaRPr>
          </a:p>
        </p:txBody>
      </p:sp>
      <p:sp>
        <p:nvSpPr>
          <p:cNvPr id="10" name="Text Placeholder 94"/>
          <p:cNvSpPr>
            <a:spLocks noGrp="1"/>
          </p:cNvSpPr>
          <p:nvPr>
            <p:ph type="body" sz="quarter" idx="22" hasCustomPrompt="1"/>
          </p:nvPr>
        </p:nvSpPr>
        <p:spPr>
          <a:xfrm>
            <a:off x="2255757" y="6498250"/>
            <a:ext cx="3074699" cy="105839"/>
          </a:xfrm>
          <a:prstGeom prst="rect">
            <a:avLst/>
          </a:prstGeom>
        </p:spPr>
        <p:txBody>
          <a:bodyPr lIns="0" tIns="0" rIns="0" bIns="0" anchor="t" anchorCtr="0"/>
          <a:lstStyle>
            <a:lvl1pPr marL="0" indent="0" algn="l">
              <a:lnSpc>
                <a:spcPct val="100000"/>
              </a:lnSpc>
              <a:buNone/>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21869481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9_Titles Slide">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7ED40CD0-FEA8-1249-AD91-06379C81A6E4}"/>
              </a:ext>
            </a:extLst>
          </p:cNvPr>
          <p:cNvSpPr>
            <a:spLocks noGrp="1"/>
          </p:cNvSpPr>
          <p:nvPr>
            <p:ph type="sldNum" sz="quarter" idx="4"/>
          </p:nvPr>
        </p:nvSpPr>
        <p:spPr>
          <a:xfrm>
            <a:off x="11277602" y="6347883"/>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8" name="Title 1">
            <a:extLst>
              <a:ext uri="{FF2B5EF4-FFF2-40B4-BE49-F238E27FC236}">
                <a16:creationId xmlns:a16="http://schemas.microsoft.com/office/drawing/2014/main" id="{7E969FFF-44F1-B441-ADCB-DB86B4CE25B0}"/>
              </a:ext>
            </a:extLst>
          </p:cNvPr>
          <p:cNvSpPr>
            <a:spLocks noGrp="1"/>
          </p:cNvSpPr>
          <p:nvPr>
            <p:ph type="title" hasCustomPrompt="1"/>
          </p:nvPr>
        </p:nvSpPr>
        <p:spPr>
          <a:xfrm>
            <a:off x="515797" y="451913"/>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0" name="Text Placeholder 15">
            <a:extLst>
              <a:ext uri="{FF2B5EF4-FFF2-40B4-BE49-F238E27FC236}">
                <a16:creationId xmlns:a16="http://schemas.microsoft.com/office/drawing/2014/main" id="{5568E300-E591-A243-B822-77EFFD6A0BA7}"/>
              </a:ext>
            </a:extLst>
          </p:cNvPr>
          <p:cNvSpPr>
            <a:spLocks noGrp="1"/>
          </p:cNvSpPr>
          <p:nvPr>
            <p:ph type="body" sz="quarter" idx="14" hasCustomPrompt="1"/>
          </p:nvPr>
        </p:nvSpPr>
        <p:spPr>
          <a:xfrm>
            <a:off x="515797"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1" name="Rectangle 10">
            <a:extLst>
              <a:ext uri="{FF2B5EF4-FFF2-40B4-BE49-F238E27FC236}">
                <a16:creationId xmlns:a16="http://schemas.microsoft.com/office/drawing/2014/main" id="{DC4818C5-27B5-6546-93CD-66AC42E9E1C2}"/>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
        <p:nvSpPr>
          <p:cNvPr id="7" name="object 37">
            <a:extLst>
              <a:ext uri="{FF2B5EF4-FFF2-40B4-BE49-F238E27FC236}">
                <a16:creationId xmlns:a16="http://schemas.microsoft.com/office/drawing/2014/main" id="{BA0F9095-B295-4164-AF51-45260D0657B5}"/>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17725222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Dark Empt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845F95E0-EF4B-8245-A28D-7E2875EA1411}"/>
              </a:ext>
            </a:extLst>
          </p:cNvPr>
          <p:cNvSpPr>
            <a:spLocks noGrp="1"/>
          </p:cNvSpPr>
          <p:nvPr>
            <p:ph type="body" sz="quarter" idx="10" hasCustomPrompt="1"/>
          </p:nvPr>
        </p:nvSpPr>
        <p:spPr>
          <a:xfrm>
            <a:off x="478365" y="6070601"/>
            <a:ext cx="8462435" cy="591329"/>
          </a:xfrm>
          <a:prstGeom prst="rect">
            <a:avLst/>
          </a:prstGeom>
        </p:spPr>
        <p:txBody>
          <a:bodyPr lIns="0" tIns="0" rIns="0" bIns="0" anchor="b" anchorCtr="0"/>
          <a:lstStyle>
            <a:lvl1pPr marL="0">
              <a:buFont typeface="Arial" panose="020B0604020202020204" pitchFamily="34" charset="0"/>
              <a:buNone/>
              <a:defRPr sz="1867" b="0">
                <a:solidFill>
                  <a:srgbClr val="75787B"/>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XXX XXX</a:t>
            </a:r>
          </a:p>
          <a:p>
            <a:pPr lvl="0"/>
            <a:r>
              <a:rPr lang="en-US"/>
              <a:t>Research Center</a:t>
            </a:r>
          </a:p>
        </p:txBody>
      </p:sp>
      <p:sp>
        <p:nvSpPr>
          <p:cNvPr id="4" name="Title 9">
            <a:extLst>
              <a:ext uri="{FF2B5EF4-FFF2-40B4-BE49-F238E27FC236}">
                <a16:creationId xmlns:a16="http://schemas.microsoft.com/office/drawing/2014/main" id="{22CCD303-9C92-634F-ADB8-442781E6D051}"/>
              </a:ext>
            </a:extLst>
          </p:cNvPr>
          <p:cNvSpPr>
            <a:spLocks noGrp="1"/>
          </p:cNvSpPr>
          <p:nvPr>
            <p:ph type="title"/>
          </p:nvPr>
        </p:nvSpPr>
        <p:spPr>
          <a:xfrm>
            <a:off x="478367" y="3208200"/>
            <a:ext cx="7492800" cy="441600"/>
          </a:xfrm>
        </p:spPr>
        <p:txBody>
          <a:bodyPr>
            <a:noAutofit/>
          </a:bodyPr>
          <a:lstStyle/>
          <a:p>
            <a:r>
              <a:rPr lang="en-US"/>
              <a:t>Click to edit Master title style</a:t>
            </a:r>
          </a:p>
        </p:txBody>
      </p:sp>
      <p:grpSp>
        <p:nvGrpSpPr>
          <p:cNvPr id="5" name="Group 4">
            <a:extLst>
              <a:ext uri="{FF2B5EF4-FFF2-40B4-BE49-F238E27FC236}">
                <a16:creationId xmlns:a16="http://schemas.microsoft.com/office/drawing/2014/main" id="{9F4E3157-F666-7641-9181-E200C459AC32}"/>
              </a:ext>
            </a:extLst>
          </p:cNvPr>
          <p:cNvGrpSpPr/>
          <p:nvPr userDrawn="1"/>
        </p:nvGrpSpPr>
        <p:grpSpPr>
          <a:xfrm>
            <a:off x="508391" y="507998"/>
            <a:ext cx="1756976" cy="969977"/>
            <a:chOff x="837666" y="837723"/>
            <a:chExt cx="2897383" cy="1599565"/>
          </a:xfrm>
        </p:grpSpPr>
        <p:grpSp>
          <p:nvGrpSpPr>
            <p:cNvPr id="6" name="object 3">
              <a:extLst>
                <a:ext uri="{FF2B5EF4-FFF2-40B4-BE49-F238E27FC236}">
                  <a16:creationId xmlns:a16="http://schemas.microsoft.com/office/drawing/2014/main" id="{0005B691-1729-804D-83D7-0ECA521F9DF4}"/>
                </a:ext>
              </a:extLst>
            </p:cNvPr>
            <p:cNvGrpSpPr/>
            <p:nvPr/>
          </p:nvGrpSpPr>
          <p:grpSpPr>
            <a:xfrm>
              <a:off x="2212954" y="1261511"/>
              <a:ext cx="1522095" cy="476884"/>
              <a:chOff x="2212954" y="1261511"/>
              <a:chExt cx="1522095" cy="476884"/>
            </a:xfrm>
          </p:grpSpPr>
          <p:pic>
            <p:nvPicPr>
              <p:cNvPr id="19" name="object 4">
                <a:extLst>
                  <a:ext uri="{FF2B5EF4-FFF2-40B4-BE49-F238E27FC236}">
                    <a16:creationId xmlns:a16="http://schemas.microsoft.com/office/drawing/2014/main" id="{64470A54-AB5A-F946-9C4C-779D12D403A7}"/>
                  </a:ext>
                </a:extLst>
              </p:cNvPr>
              <p:cNvPicPr/>
              <p:nvPr/>
            </p:nvPicPr>
            <p:blipFill>
              <a:blip r:embed="rId3"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20" name="object 5">
                <a:extLst>
                  <a:ext uri="{FF2B5EF4-FFF2-40B4-BE49-F238E27FC236}">
                    <a16:creationId xmlns:a16="http://schemas.microsoft.com/office/drawing/2014/main" id="{2DE78F14-D164-3D44-8E9A-53AF4927254E}"/>
                  </a:ext>
                </a:extLst>
              </p:cNvPr>
              <p:cNvPicPr/>
              <p:nvPr/>
            </p:nvPicPr>
            <p:blipFill>
              <a:blip r:embed="rId4"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21" name="object 6">
                <a:extLst>
                  <a:ext uri="{FF2B5EF4-FFF2-40B4-BE49-F238E27FC236}">
                    <a16:creationId xmlns:a16="http://schemas.microsoft.com/office/drawing/2014/main" id="{7DB97F40-F0A6-5C48-95E9-1F6B00A39B0F}"/>
                  </a:ext>
                </a:extLst>
              </p:cNvPr>
              <p:cNvPicPr/>
              <p:nvPr/>
            </p:nvPicPr>
            <p:blipFill>
              <a:blip r:embed="rId5"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22" name="object 7">
                <a:extLst>
                  <a:ext uri="{FF2B5EF4-FFF2-40B4-BE49-F238E27FC236}">
                    <a16:creationId xmlns:a16="http://schemas.microsoft.com/office/drawing/2014/main" id="{808403F2-E985-8F4D-8C24-FBB0E623326F}"/>
                  </a:ext>
                </a:extLst>
              </p:cNvPr>
              <p:cNvPicPr/>
              <p:nvPr/>
            </p:nvPicPr>
            <p:blipFill>
              <a:blip r:embed="rId6"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23" name="object 8">
                <a:extLst>
                  <a:ext uri="{FF2B5EF4-FFF2-40B4-BE49-F238E27FC236}">
                    <a16:creationId xmlns:a16="http://schemas.microsoft.com/office/drawing/2014/main" id="{D63E6F67-6BA3-F84E-BF3A-F43CE8F017B7}"/>
                  </a:ext>
                </a:extLst>
              </p:cNvPr>
              <p:cNvPicPr/>
              <p:nvPr/>
            </p:nvPicPr>
            <p:blipFill>
              <a:blip r:embed="rId7"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24" name="object 9">
                <a:extLst>
                  <a:ext uri="{FF2B5EF4-FFF2-40B4-BE49-F238E27FC236}">
                    <a16:creationId xmlns:a16="http://schemas.microsoft.com/office/drawing/2014/main" id="{2A982E76-8382-B248-8C06-3E3C432B813B}"/>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5" name="object 10">
                <a:extLst>
                  <a:ext uri="{FF2B5EF4-FFF2-40B4-BE49-F238E27FC236}">
                    <a16:creationId xmlns:a16="http://schemas.microsoft.com/office/drawing/2014/main" id="{B50E7153-8921-D44F-A546-504B31632405}"/>
                  </a:ext>
                </a:extLst>
              </p:cNvPr>
              <p:cNvPicPr/>
              <p:nvPr/>
            </p:nvPicPr>
            <p:blipFill>
              <a:blip r:embed="rId8"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26" name="object 11">
                <a:extLst>
                  <a:ext uri="{FF2B5EF4-FFF2-40B4-BE49-F238E27FC236}">
                    <a16:creationId xmlns:a16="http://schemas.microsoft.com/office/drawing/2014/main" id="{476A02AD-4F80-DD43-95F7-21942CB50CF0}"/>
                  </a:ext>
                </a:extLst>
              </p:cNvPr>
              <p:cNvPicPr/>
              <p:nvPr/>
            </p:nvPicPr>
            <p:blipFill>
              <a:blip r:embed="rId9"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27" name="object 12">
                <a:extLst>
                  <a:ext uri="{FF2B5EF4-FFF2-40B4-BE49-F238E27FC236}">
                    <a16:creationId xmlns:a16="http://schemas.microsoft.com/office/drawing/2014/main" id="{FCED56C2-01FC-CB49-B4EE-C57C0C758B20}"/>
                  </a:ext>
                </a:extLst>
              </p:cNvPr>
              <p:cNvPicPr/>
              <p:nvPr/>
            </p:nvPicPr>
            <p:blipFill>
              <a:blip r:embed="rId10"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28" name="object 13">
                <a:extLst>
                  <a:ext uri="{FF2B5EF4-FFF2-40B4-BE49-F238E27FC236}">
                    <a16:creationId xmlns:a16="http://schemas.microsoft.com/office/drawing/2014/main" id="{E1A28908-413D-FC47-83B6-91727CB902AD}"/>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29" name="object 14">
                <a:extLst>
                  <a:ext uri="{FF2B5EF4-FFF2-40B4-BE49-F238E27FC236}">
                    <a16:creationId xmlns:a16="http://schemas.microsoft.com/office/drawing/2014/main" id="{4A210C35-2AA6-5E4D-ADCF-A45DBFF7F56B}"/>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30" name="object 15">
                <a:extLst>
                  <a:ext uri="{FF2B5EF4-FFF2-40B4-BE49-F238E27FC236}">
                    <a16:creationId xmlns:a16="http://schemas.microsoft.com/office/drawing/2014/main" id="{C8C14B99-F871-674E-8C3A-99E5194A0B7A}"/>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31" name="object 16">
                <a:extLst>
                  <a:ext uri="{FF2B5EF4-FFF2-40B4-BE49-F238E27FC236}">
                    <a16:creationId xmlns:a16="http://schemas.microsoft.com/office/drawing/2014/main" id="{C6117870-7B19-9A4F-B415-95CF7425CD86}"/>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32" name="object 17">
                <a:extLst>
                  <a:ext uri="{FF2B5EF4-FFF2-40B4-BE49-F238E27FC236}">
                    <a16:creationId xmlns:a16="http://schemas.microsoft.com/office/drawing/2014/main" id="{3A79915D-9CF5-CE49-9FED-EEBA67B1BF85}"/>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33" name="object 18">
                <a:extLst>
                  <a:ext uri="{FF2B5EF4-FFF2-40B4-BE49-F238E27FC236}">
                    <a16:creationId xmlns:a16="http://schemas.microsoft.com/office/drawing/2014/main" id="{B560562D-35C3-7E40-AD46-1E4FD26FC0C9}"/>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34" name="object 19">
                <a:extLst>
                  <a:ext uri="{FF2B5EF4-FFF2-40B4-BE49-F238E27FC236}">
                    <a16:creationId xmlns:a16="http://schemas.microsoft.com/office/drawing/2014/main" id="{DCDDD8F6-2763-4945-ACB5-C04F19489536}"/>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35" name="object 20">
                <a:extLst>
                  <a:ext uri="{FF2B5EF4-FFF2-40B4-BE49-F238E27FC236}">
                    <a16:creationId xmlns:a16="http://schemas.microsoft.com/office/drawing/2014/main" id="{83E790A6-4E0F-6F47-80E0-432080455E4C}"/>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7" name="object 21">
              <a:extLst>
                <a:ext uri="{FF2B5EF4-FFF2-40B4-BE49-F238E27FC236}">
                  <a16:creationId xmlns:a16="http://schemas.microsoft.com/office/drawing/2014/main" id="{7EAEDD75-A691-1046-A7AA-B94BB9A45AB1}"/>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8" name="object 22">
              <a:extLst>
                <a:ext uri="{FF2B5EF4-FFF2-40B4-BE49-F238E27FC236}">
                  <a16:creationId xmlns:a16="http://schemas.microsoft.com/office/drawing/2014/main" id="{98865461-F3E4-5A46-A895-BA90B1CE2E35}"/>
                </a:ext>
              </a:extLst>
            </p:cNvPr>
            <p:cNvGrpSpPr/>
            <p:nvPr/>
          </p:nvGrpSpPr>
          <p:grpSpPr>
            <a:xfrm>
              <a:off x="2343359" y="1805714"/>
              <a:ext cx="974725" cy="202565"/>
              <a:chOff x="2343359" y="1805714"/>
              <a:chExt cx="974725" cy="202565"/>
            </a:xfrm>
          </p:grpSpPr>
          <p:pic>
            <p:nvPicPr>
              <p:cNvPr id="12" name="object 23">
                <a:extLst>
                  <a:ext uri="{FF2B5EF4-FFF2-40B4-BE49-F238E27FC236}">
                    <a16:creationId xmlns:a16="http://schemas.microsoft.com/office/drawing/2014/main" id="{5A5E006F-1A43-3449-B0B1-1C1D805A5266}"/>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13" name="object 24">
                <a:extLst>
                  <a:ext uri="{FF2B5EF4-FFF2-40B4-BE49-F238E27FC236}">
                    <a16:creationId xmlns:a16="http://schemas.microsoft.com/office/drawing/2014/main" id="{46512D8B-96B6-BB4A-AC22-C0261F42FFBE}"/>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14" name="object 25">
                <a:extLst>
                  <a:ext uri="{FF2B5EF4-FFF2-40B4-BE49-F238E27FC236}">
                    <a16:creationId xmlns:a16="http://schemas.microsoft.com/office/drawing/2014/main" id="{330265B7-49CF-9C48-843E-ED3C7D1F63AB}"/>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15" name="object 26">
                <a:extLst>
                  <a:ext uri="{FF2B5EF4-FFF2-40B4-BE49-F238E27FC236}">
                    <a16:creationId xmlns:a16="http://schemas.microsoft.com/office/drawing/2014/main" id="{8F0E0B9E-D02D-C54A-A86C-C1C2675EE6C9}"/>
                  </a:ext>
                </a:extLst>
              </p:cNvPr>
              <p:cNvPicPr/>
              <p:nvPr/>
            </p:nvPicPr>
            <p:blipFill>
              <a:blip r:embed="rId18"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16" name="object 27">
                <a:extLst>
                  <a:ext uri="{FF2B5EF4-FFF2-40B4-BE49-F238E27FC236}">
                    <a16:creationId xmlns:a16="http://schemas.microsoft.com/office/drawing/2014/main" id="{343B8D7A-DAF6-714D-A1DB-2BC28CC13905}"/>
                  </a:ext>
                </a:extLst>
              </p:cNvPr>
              <p:cNvPicPr/>
              <p:nvPr/>
            </p:nvPicPr>
            <p:blipFill>
              <a:blip r:embed="rId19"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17" name="object 28">
                <a:extLst>
                  <a:ext uri="{FF2B5EF4-FFF2-40B4-BE49-F238E27FC236}">
                    <a16:creationId xmlns:a16="http://schemas.microsoft.com/office/drawing/2014/main" id="{CCC3A7C0-D32F-A640-8F83-2314C85682F7}"/>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18" name="object 29">
                <a:extLst>
                  <a:ext uri="{FF2B5EF4-FFF2-40B4-BE49-F238E27FC236}">
                    <a16:creationId xmlns:a16="http://schemas.microsoft.com/office/drawing/2014/main" id="{8791D8A9-913C-894C-99AE-2FEF55A74C5F}"/>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9" name="object 30">
              <a:extLst>
                <a:ext uri="{FF2B5EF4-FFF2-40B4-BE49-F238E27FC236}">
                  <a16:creationId xmlns:a16="http://schemas.microsoft.com/office/drawing/2014/main" id="{51326A88-7DE9-1A4D-82D5-3DD5475E551A}"/>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object 31">
              <a:extLst>
                <a:ext uri="{FF2B5EF4-FFF2-40B4-BE49-F238E27FC236}">
                  <a16:creationId xmlns:a16="http://schemas.microsoft.com/office/drawing/2014/main" id="{A1816BEC-AFC0-AD43-948B-4563F8D78D80}"/>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object 32">
              <a:extLst>
                <a:ext uri="{FF2B5EF4-FFF2-40B4-BE49-F238E27FC236}">
                  <a16:creationId xmlns:a16="http://schemas.microsoft.com/office/drawing/2014/main" id="{CD214218-0BAE-9747-8794-814BE5C8B47C}"/>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496"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6" name="object 37">
            <a:extLst>
              <a:ext uri="{FF2B5EF4-FFF2-40B4-BE49-F238E27FC236}">
                <a16:creationId xmlns:a16="http://schemas.microsoft.com/office/drawing/2014/main" id="{AC0CF96A-1815-7F46-9C31-CD235A4F96D9}"/>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marR="0" lvl="0" indent="0" algn="r" defTabSz="554478" rtl="0" eaLnBrk="1" fontAlgn="auto" latinLnBrk="0" hangingPunct="1">
              <a:lnSpc>
                <a:spcPts val="2155"/>
              </a:lnSpc>
              <a:spcBef>
                <a:spcPts val="0"/>
              </a:spcBef>
              <a:spcAft>
                <a:spcPts val="0"/>
              </a:spcAft>
              <a:buClrTx/>
              <a:buSzTx/>
              <a:buFontTx/>
              <a:buNone/>
              <a:tabLst/>
              <a:defRPr/>
            </a:pPr>
            <a:r>
              <a:rPr kumimoji="0" sz="1880" b="0" i="0" u="none" strike="noStrike" kern="1200" cap="none" spc="7" normalizeH="0" baseline="0" noProof="0">
                <a:ln>
                  <a:noFill/>
                </a:ln>
                <a:solidFill>
                  <a:srgbClr val="FFFFFF"/>
                </a:solidFill>
                <a:effectLst/>
                <a:uLnTx/>
                <a:uFillTx/>
                <a:latin typeface="Arial"/>
                <a:ea typeface="+mn-ea"/>
                <a:cs typeface="Arial"/>
              </a:rPr>
              <a:t>tii.ae</a:t>
            </a:r>
            <a:endParaRPr kumimoji="0" sz="1880" b="0" i="0" u="none" strike="noStrike" kern="1200" cap="none" spc="0" normalizeH="0" baseline="0" noProof="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3354045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4" y="456135"/>
            <a:ext cx="10736447"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396" indent="0" algn="ctr">
              <a:buNone/>
              <a:defRPr sz="2596"/>
            </a:lvl2pPr>
            <a:lvl3pPr marL="1186789" indent="0" algn="ctr">
              <a:buNone/>
              <a:defRPr sz="2335"/>
            </a:lvl3pPr>
            <a:lvl4pPr marL="1780186" indent="0" algn="ctr">
              <a:buNone/>
              <a:defRPr sz="2077"/>
            </a:lvl4pPr>
            <a:lvl5pPr marL="2373581" indent="0" algn="ctr">
              <a:buNone/>
              <a:defRPr sz="2077"/>
            </a:lvl5pPr>
            <a:lvl6pPr marL="2966974" indent="0" algn="ctr">
              <a:buNone/>
              <a:defRPr sz="2077"/>
            </a:lvl6pPr>
            <a:lvl7pPr marL="3560368" indent="0" algn="ctr">
              <a:buNone/>
              <a:defRPr sz="2077"/>
            </a:lvl7pPr>
            <a:lvl8pPr marL="4153764" indent="0" algn="ctr">
              <a:buNone/>
              <a:defRPr sz="2077"/>
            </a:lvl8pPr>
            <a:lvl9pPr marL="4747157" indent="0" algn="ctr">
              <a:buNone/>
              <a:defRPr sz="2077"/>
            </a:lvl9pPr>
          </a:lstStyle>
          <a:p>
            <a:r>
              <a:rPr lang="zh-CN" altLang="en-US"/>
              <a:t>单击此处添加标题</a:t>
            </a:r>
            <a:endParaRPr lang="en-US"/>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5740" y="1512880"/>
            <a:ext cx="10729365" cy="4690459"/>
          </a:xfrm>
          <a:prstGeom prst="rect">
            <a:avLst/>
          </a:prstGeom>
        </p:spPr>
        <p:txBody>
          <a:bodyPr lIns="0" tIns="0" rIns="0" bIns="0"/>
          <a:lstStyle>
            <a:lvl1pPr marL="179236" marR="0" indent="-168134" algn="l" defTabSz="1186789"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062" algn="ctr"/>
              </a:tabLst>
              <a:defRPr sz="1797"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746" marR="0" indent="-168134" algn="l" defTabSz="1186789" rtl="0" eaLnBrk="1" fontAlgn="auto" latinLnBrk="0" hangingPunct="1">
              <a:lnSpc>
                <a:spcPct val="100000"/>
              </a:lnSpc>
              <a:spcBef>
                <a:spcPts val="0"/>
              </a:spcBef>
              <a:spcAft>
                <a:spcPts val="600"/>
              </a:spcAft>
              <a:buClr>
                <a:schemeClr val="tx1"/>
              </a:buClr>
              <a:buSzTx/>
              <a:buFont typeface=".AppleSystemUIFont"/>
              <a:buChar char="&gt;"/>
              <a:tabLst>
                <a:tab pos="1207062" algn="ctr"/>
              </a:tabLst>
              <a:defRPr sz="1599" baseline="0">
                <a:latin typeface="Microsoft YaHei" panose="020B0503020204020204" pitchFamily="34" charset="-122"/>
                <a:ea typeface="Microsoft YaHei" panose="020B0503020204020204" pitchFamily="34" charset="-122"/>
              </a:defRPr>
            </a:lvl2pPr>
            <a:lvl3pPr marL="1097643" marR="0" indent="-168134" algn="l" defTabSz="1186789" rtl="0" eaLnBrk="1" fontAlgn="auto" latinLnBrk="0" hangingPunct="1">
              <a:lnSpc>
                <a:spcPct val="100000"/>
              </a:lnSpc>
              <a:spcBef>
                <a:spcPts val="0"/>
              </a:spcBef>
              <a:spcAft>
                <a:spcPts val="600"/>
              </a:spcAft>
              <a:buClr>
                <a:schemeClr val="tx1"/>
              </a:buClr>
              <a:buSzTx/>
              <a:buFont typeface=".AppleSystemUIFont"/>
              <a:buChar char="-"/>
              <a:tabLst>
                <a:tab pos="1207062" algn="ctr"/>
              </a:tabLst>
              <a:defRPr sz="1299" baseline="0">
                <a:latin typeface="Microsoft YaHei" panose="020B0503020204020204" pitchFamily="34" charset="-122"/>
                <a:ea typeface="Microsoft YaHei" panose="020B0503020204020204" pitchFamily="34" charset="-122"/>
              </a:defRPr>
            </a:lvl3pPr>
            <a:lvl4pPr marL="525403" indent="-171014">
              <a:buFont typeface="Arial" panose="020B0604020202020204" pitchFamily="34" charset="0"/>
              <a:buChar char="•"/>
              <a:tabLst>
                <a:tab pos="1207395" algn="ctr"/>
              </a:tabLst>
              <a:defRPr sz="1299" baseline="0"/>
            </a:lvl4pPr>
            <a:lvl5pPr marL="525403" indent="-171014">
              <a:buFont typeface="Arial" panose="020B0604020202020204" pitchFamily="34" charset="0"/>
              <a:buChar char="•"/>
              <a:tabLst>
                <a:tab pos="1207395" algn="ctr"/>
              </a:tabLst>
              <a:defRPr sz="1299" baseline="0"/>
            </a:lvl5pPr>
          </a:lstStyle>
          <a:p>
            <a:pPr lvl="0"/>
            <a:r>
              <a:rPr lang="zh-CN" altLang="en-US"/>
              <a:t>单击此处添加文本</a:t>
            </a:r>
            <a:endParaRPr lang="en-US"/>
          </a:p>
          <a:p>
            <a:pPr marL="328746" marR="0" lvl="1" indent="-168134" algn="l" defTabSz="1186789"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062" algn="ctr"/>
              </a:tabLst>
              <a:defRPr/>
            </a:pPr>
            <a:r>
              <a:rPr lang="zh-CN" altLang="en-US"/>
              <a:t>单击此处添加文本</a:t>
            </a:r>
            <a:endParaRPr lang="en-US"/>
          </a:p>
          <a:p>
            <a:pPr marL="1097643" marR="0" lvl="2" indent="-168134" algn="l" defTabSz="1186789"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062" algn="ctr"/>
              </a:tabLst>
              <a:defRPr/>
            </a:pPr>
            <a:r>
              <a:rPr lang="zh-CN" altLang="en-US"/>
              <a:t>单击此处添加文本</a:t>
            </a:r>
            <a:endParaRPr lang="en-US"/>
          </a:p>
          <a:p>
            <a:pPr marL="1097643" marR="0" lvl="2" indent="-168134" algn="l" defTabSz="1186789"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062" algn="ctr"/>
              </a:tabLst>
              <a:defRPr/>
            </a:pPr>
            <a:endParaRPr lang="en-US" altLang="zh-CN"/>
          </a:p>
        </p:txBody>
      </p:sp>
    </p:spTree>
    <p:extLst>
      <p:ext uri="{BB962C8B-B14F-4D97-AF65-F5344CB8AC3E}">
        <p14:creationId xmlns:p14="http://schemas.microsoft.com/office/powerpoint/2010/main" val="2262401161"/>
      </p:ext>
    </p:extLst>
  </p:cSld>
  <p:clrMapOvr>
    <a:masterClrMapping/>
  </p:clrMapOvr>
  <p:extLst>
    <p:ext uri="{DCECCB84-F9BA-43D5-87BE-67443E8EF086}">
      <p15:sldGuideLst xmlns:p15="http://schemas.microsoft.com/office/powerpoint/2012/main">
        <p15:guide id="1" pos="5123"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7" y="451913"/>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529581"/>
            <a:ext cx="11160268" cy="4692316"/>
          </a:xfrm>
          <a:prstGeom prst="rect">
            <a:avLst/>
          </a:prstGeom>
        </p:spPr>
        <p:txBody>
          <a:bodyPr lIns="0" tIns="0" rIns="0" bIns="0"/>
          <a:lstStyle>
            <a:lvl1pPr marL="0" marR="0" indent="0" algn="l" defTabSz="914377"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77"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7"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2" y="6347883"/>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2" name="Rectangle 1">
            <a:extLst>
              <a:ext uri="{FF2B5EF4-FFF2-40B4-BE49-F238E27FC236}">
                <a16:creationId xmlns:a16="http://schemas.microsoft.com/office/drawing/2014/main" id="{CD201238-2E83-8849-A646-59842283C9DA}"/>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
        <p:nvSpPr>
          <p:cNvPr id="8" name="object 37">
            <a:extLst>
              <a:ext uri="{FF2B5EF4-FFF2-40B4-BE49-F238E27FC236}">
                <a16:creationId xmlns:a16="http://schemas.microsoft.com/office/drawing/2014/main" id="{9BF691A4-C038-44DD-AAFC-91E34244C732}"/>
              </a:ext>
            </a:extLst>
          </p:cNvPr>
          <p:cNvSpPr txBox="1"/>
          <p:nvPr userDrawn="1"/>
        </p:nvSpPr>
        <p:spPr>
          <a:xfrm>
            <a:off x="486733"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42811932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Body Content Bullets">
    <p:spTree>
      <p:nvGrpSpPr>
        <p:cNvPr id="1" name=""/>
        <p:cNvGrpSpPr/>
        <p:nvPr/>
      </p:nvGrpSpPr>
      <p:grpSpPr>
        <a:xfrm>
          <a:off x="0" y="0"/>
          <a:ext cx="0" cy="0"/>
          <a:chOff x="0" y="0"/>
          <a:chExt cx="0" cy="0"/>
        </a:xfrm>
      </p:grpSpPr>
      <p:sp>
        <p:nvSpPr>
          <p:cNvPr id="21" name="Slide Number Placeholder 13">
            <a:extLst>
              <a:ext uri="{FF2B5EF4-FFF2-40B4-BE49-F238E27FC236}">
                <a16:creationId xmlns:a16="http://schemas.microsoft.com/office/drawing/2014/main" id="{3EDE369A-69C9-B441-8477-618616D8B322}"/>
              </a:ext>
            </a:extLst>
          </p:cNvPr>
          <p:cNvSpPr>
            <a:spLocks noGrp="1"/>
          </p:cNvSpPr>
          <p:nvPr>
            <p:ph type="sldNum" sz="quarter" idx="4"/>
          </p:nvPr>
        </p:nvSpPr>
        <p:spPr>
          <a:xfrm>
            <a:off x="11277602" y="6347883"/>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7" name="Title 1">
            <a:extLst>
              <a:ext uri="{FF2B5EF4-FFF2-40B4-BE49-F238E27FC236}">
                <a16:creationId xmlns:a16="http://schemas.microsoft.com/office/drawing/2014/main" id="{7F53CF5F-2136-5C4B-9BF5-728C0824F0DA}"/>
              </a:ext>
            </a:extLst>
          </p:cNvPr>
          <p:cNvSpPr>
            <a:spLocks noGrp="1"/>
          </p:cNvSpPr>
          <p:nvPr>
            <p:ph type="title" hasCustomPrompt="1"/>
          </p:nvPr>
        </p:nvSpPr>
        <p:spPr>
          <a:xfrm>
            <a:off x="515797" y="451913"/>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2" name="Text Placeholder 15">
            <a:extLst>
              <a:ext uri="{FF2B5EF4-FFF2-40B4-BE49-F238E27FC236}">
                <a16:creationId xmlns:a16="http://schemas.microsoft.com/office/drawing/2014/main" id="{06BD9672-3B74-ED4B-82CA-ED588D4B5E0B}"/>
              </a:ext>
            </a:extLst>
          </p:cNvPr>
          <p:cNvSpPr>
            <a:spLocks noGrp="1"/>
          </p:cNvSpPr>
          <p:nvPr>
            <p:ph type="body" sz="quarter" idx="14" hasCustomPrompt="1"/>
          </p:nvPr>
        </p:nvSpPr>
        <p:spPr>
          <a:xfrm>
            <a:off x="515797"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89"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77"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566"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75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3" name="Rectangle 12">
            <a:extLst>
              <a:ext uri="{FF2B5EF4-FFF2-40B4-BE49-F238E27FC236}">
                <a16:creationId xmlns:a16="http://schemas.microsoft.com/office/drawing/2014/main" id="{AD1F26EA-36C5-844B-899C-B557070BB13B}"/>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4" name="Text Placeholder 2">
            <a:extLst>
              <a:ext uri="{FF2B5EF4-FFF2-40B4-BE49-F238E27FC236}">
                <a16:creationId xmlns:a16="http://schemas.microsoft.com/office/drawing/2014/main" id="{52158A39-CF93-C646-80AA-70CF17C84A02}"/>
              </a:ext>
            </a:extLst>
          </p:cNvPr>
          <p:cNvSpPr>
            <a:spLocks noGrp="1"/>
          </p:cNvSpPr>
          <p:nvPr>
            <p:ph type="body" sz="quarter" idx="10"/>
          </p:nvPr>
        </p:nvSpPr>
        <p:spPr>
          <a:xfrm>
            <a:off x="515795" y="1542689"/>
            <a:ext cx="11163600" cy="4679209"/>
          </a:xfrm>
          <a:prstGeom prst="rect">
            <a:avLst/>
          </a:prstGeom>
        </p:spPr>
        <p:txBody>
          <a:bodyPr/>
          <a:lstStyle>
            <a:lvl1pPr>
              <a:buClr>
                <a:schemeClr val="tx2"/>
              </a:buClr>
              <a:defRPr sz="1400">
                <a:solidFill>
                  <a:schemeClr val="accent1"/>
                </a:solidFill>
              </a:defRPr>
            </a:lvl1pPr>
            <a:lvl2pPr>
              <a:buClr>
                <a:schemeClr val="tx2"/>
              </a:buClr>
              <a:defRPr sz="1400">
                <a:solidFill>
                  <a:schemeClr val="accent1"/>
                </a:solidFill>
              </a:defRPr>
            </a:lvl2pPr>
            <a:lvl3pPr>
              <a:buClr>
                <a:schemeClr val="tx2"/>
              </a:buClr>
              <a:defRPr sz="1400">
                <a:solidFill>
                  <a:schemeClr val="accent1"/>
                </a:solidFill>
              </a:defRPr>
            </a:lvl3pPr>
            <a:lvl4pPr>
              <a:buClr>
                <a:schemeClr val="tx2"/>
              </a:buClr>
              <a:defRPr sz="1400">
                <a:solidFill>
                  <a:schemeClr val="accent1"/>
                </a:solidFill>
              </a:defRPr>
            </a:lvl4pPr>
            <a:lvl5pPr>
              <a:buClr>
                <a:schemeClr val="tx2"/>
              </a:buClr>
              <a:defRPr sz="1400">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492204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3_White Bod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A772-AD33-9843-86AA-B34C983DF18A}"/>
              </a:ext>
            </a:extLst>
          </p:cNvPr>
          <p:cNvSpPr>
            <a:spLocks noGrp="1"/>
          </p:cNvSpPr>
          <p:nvPr>
            <p:ph type="title"/>
          </p:nvPr>
        </p:nvSpPr>
        <p:spPr>
          <a:xfrm>
            <a:off x="486734" y="469902"/>
            <a:ext cx="11205124" cy="338876"/>
          </a:xfrm>
        </p:spPr>
        <p:txBody>
          <a:bodyPr/>
          <a:lstStyle/>
          <a:p>
            <a:r>
              <a:rPr lang="en-US"/>
              <a:t>Click to edit Master title style</a:t>
            </a:r>
          </a:p>
        </p:txBody>
      </p:sp>
      <p:sp>
        <p:nvSpPr>
          <p:cNvPr id="15" name="Text Placeholder 94">
            <a:extLst>
              <a:ext uri="{FF2B5EF4-FFF2-40B4-BE49-F238E27FC236}">
                <a16:creationId xmlns:a16="http://schemas.microsoft.com/office/drawing/2014/main" id="{13F41F20-38AA-ED43-B4CB-14C2E8EA14E9}"/>
              </a:ext>
            </a:extLst>
          </p:cNvPr>
          <p:cNvSpPr>
            <a:spLocks noGrp="1"/>
          </p:cNvSpPr>
          <p:nvPr>
            <p:ph type="body" sz="quarter" idx="18"/>
          </p:nvPr>
        </p:nvSpPr>
        <p:spPr>
          <a:xfrm>
            <a:off x="486734"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6" name="Text Placeholder 94">
            <a:extLst>
              <a:ext uri="{FF2B5EF4-FFF2-40B4-BE49-F238E27FC236}">
                <a16:creationId xmlns:a16="http://schemas.microsoft.com/office/drawing/2014/main" id="{48EA12B7-EADF-9B42-A556-948CFD163203}"/>
              </a:ext>
            </a:extLst>
          </p:cNvPr>
          <p:cNvSpPr>
            <a:spLocks noGrp="1"/>
          </p:cNvSpPr>
          <p:nvPr>
            <p:ph type="body" sz="quarter" idx="19"/>
          </p:nvPr>
        </p:nvSpPr>
        <p:spPr>
          <a:xfrm>
            <a:off x="32794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7" name="Text Placeholder 94">
            <a:extLst>
              <a:ext uri="{FF2B5EF4-FFF2-40B4-BE49-F238E27FC236}">
                <a16:creationId xmlns:a16="http://schemas.microsoft.com/office/drawing/2014/main" id="{FF2290C5-73A4-7249-8732-9501C1181ED6}"/>
              </a:ext>
            </a:extLst>
          </p:cNvPr>
          <p:cNvSpPr>
            <a:spLocks noGrp="1"/>
          </p:cNvSpPr>
          <p:nvPr>
            <p:ph type="body" sz="quarter" idx="20"/>
          </p:nvPr>
        </p:nvSpPr>
        <p:spPr>
          <a:xfrm>
            <a:off x="60823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8" name="Text Placeholder 94">
            <a:extLst>
              <a:ext uri="{FF2B5EF4-FFF2-40B4-BE49-F238E27FC236}">
                <a16:creationId xmlns:a16="http://schemas.microsoft.com/office/drawing/2014/main" id="{4E115B13-E818-664E-BE6A-FB1C4E4710B3}"/>
              </a:ext>
            </a:extLst>
          </p:cNvPr>
          <p:cNvSpPr>
            <a:spLocks noGrp="1"/>
          </p:cNvSpPr>
          <p:nvPr>
            <p:ph type="body" sz="quarter" idx="21"/>
          </p:nvPr>
        </p:nvSpPr>
        <p:spPr>
          <a:xfrm>
            <a:off x="88852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25" name="Picture Placeholder 92">
            <a:extLst>
              <a:ext uri="{FF2B5EF4-FFF2-40B4-BE49-F238E27FC236}">
                <a16:creationId xmlns:a16="http://schemas.microsoft.com/office/drawing/2014/main" id="{0AC46195-421E-7F43-82D2-DED2C7AC0857}"/>
              </a:ext>
            </a:extLst>
          </p:cNvPr>
          <p:cNvSpPr>
            <a:spLocks noGrp="1"/>
          </p:cNvSpPr>
          <p:nvPr>
            <p:ph type="pic" sz="quarter" idx="17"/>
          </p:nvPr>
        </p:nvSpPr>
        <p:spPr>
          <a:xfrm>
            <a:off x="486732" y="2616200"/>
            <a:ext cx="772800" cy="772800"/>
          </a:xfrm>
          <a:prstGeom prst="rect">
            <a:avLst/>
          </a:prstGeom>
        </p:spPr>
        <p:txBody>
          <a:bodyPr lIns="0" tIns="0" rIns="0" bIns="0"/>
          <a:lstStyle>
            <a:lvl1pPr>
              <a:buNone/>
              <a:defRPr sz="1067"/>
            </a:lvl1pPr>
          </a:lstStyle>
          <a:p>
            <a:r>
              <a:rPr lang="en-US"/>
              <a:t>Click icon to add picture</a:t>
            </a:r>
          </a:p>
        </p:txBody>
      </p:sp>
      <p:sp>
        <p:nvSpPr>
          <p:cNvPr id="26" name="Picture Placeholder 92">
            <a:extLst>
              <a:ext uri="{FF2B5EF4-FFF2-40B4-BE49-F238E27FC236}">
                <a16:creationId xmlns:a16="http://schemas.microsoft.com/office/drawing/2014/main" id="{04BC338E-58B9-954D-8974-018D44E17F5A}"/>
              </a:ext>
            </a:extLst>
          </p:cNvPr>
          <p:cNvSpPr>
            <a:spLocks noGrp="1"/>
          </p:cNvSpPr>
          <p:nvPr>
            <p:ph type="pic" sz="quarter" idx="22"/>
          </p:nvPr>
        </p:nvSpPr>
        <p:spPr>
          <a:xfrm>
            <a:off x="3279475" y="2616200"/>
            <a:ext cx="772800" cy="772800"/>
          </a:xfrm>
          <a:prstGeom prst="rect">
            <a:avLst/>
          </a:prstGeom>
        </p:spPr>
        <p:txBody>
          <a:bodyPr lIns="0" tIns="0" rIns="0" bIns="0"/>
          <a:lstStyle>
            <a:lvl1pPr>
              <a:buNone/>
              <a:defRPr sz="1067"/>
            </a:lvl1pPr>
          </a:lstStyle>
          <a:p>
            <a:r>
              <a:rPr lang="en-US"/>
              <a:t>Click icon to add picture</a:t>
            </a:r>
          </a:p>
        </p:txBody>
      </p:sp>
      <p:sp>
        <p:nvSpPr>
          <p:cNvPr id="27" name="Picture Placeholder 92">
            <a:extLst>
              <a:ext uri="{FF2B5EF4-FFF2-40B4-BE49-F238E27FC236}">
                <a16:creationId xmlns:a16="http://schemas.microsoft.com/office/drawing/2014/main" id="{48676F40-F746-7448-ABF9-0552E2B12EA9}"/>
              </a:ext>
            </a:extLst>
          </p:cNvPr>
          <p:cNvSpPr>
            <a:spLocks noGrp="1"/>
          </p:cNvSpPr>
          <p:nvPr>
            <p:ph type="pic" sz="quarter" idx="23"/>
          </p:nvPr>
        </p:nvSpPr>
        <p:spPr>
          <a:xfrm>
            <a:off x="6082373" y="2616200"/>
            <a:ext cx="772800" cy="772800"/>
          </a:xfrm>
          <a:prstGeom prst="rect">
            <a:avLst/>
          </a:prstGeom>
        </p:spPr>
        <p:txBody>
          <a:bodyPr lIns="0" tIns="0" rIns="0" bIns="0"/>
          <a:lstStyle>
            <a:lvl1pPr>
              <a:buNone/>
              <a:defRPr sz="1067"/>
            </a:lvl1pPr>
          </a:lstStyle>
          <a:p>
            <a:r>
              <a:rPr lang="en-US"/>
              <a:t>Click icon to add picture</a:t>
            </a:r>
          </a:p>
        </p:txBody>
      </p:sp>
      <p:sp>
        <p:nvSpPr>
          <p:cNvPr id="28" name="Picture Placeholder 92">
            <a:extLst>
              <a:ext uri="{FF2B5EF4-FFF2-40B4-BE49-F238E27FC236}">
                <a16:creationId xmlns:a16="http://schemas.microsoft.com/office/drawing/2014/main" id="{FABDB13D-0BB6-D545-82BF-0A66831EAE86}"/>
              </a:ext>
            </a:extLst>
          </p:cNvPr>
          <p:cNvSpPr>
            <a:spLocks noGrp="1"/>
          </p:cNvSpPr>
          <p:nvPr>
            <p:ph type="pic" sz="quarter" idx="24"/>
          </p:nvPr>
        </p:nvSpPr>
        <p:spPr>
          <a:xfrm>
            <a:off x="8885273" y="2616200"/>
            <a:ext cx="772800" cy="772800"/>
          </a:xfrm>
          <a:prstGeom prst="rect">
            <a:avLst/>
          </a:prstGeom>
        </p:spPr>
        <p:txBody>
          <a:bodyPr lIns="0" tIns="0" rIns="0" bIns="0"/>
          <a:lstStyle>
            <a:lvl1pPr>
              <a:buNone/>
              <a:defRPr sz="1067"/>
            </a:lvl1pPr>
          </a:lstStyle>
          <a:p>
            <a:r>
              <a:rPr lang="en-US"/>
              <a:t>Click icon to add picture</a:t>
            </a:r>
          </a:p>
        </p:txBody>
      </p:sp>
      <p:sp>
        <p:nvSpPr>
          <p:cNvPr id="12" name="object 37">
            <a:extLst>
              <a:ext uri="{FF2B5EF4-FFF2-40B4-BE49-F238E27FC236}">
                <a16:creationId xmlns:a16="http://schemas.microsoft.com/office/drawing/2014/main" id="{65B8741C-D315-B54C-81D2-1D67112AF144}"/>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3" name="object 37">
            <a:extLst>
              <a:ext uri="{FF2B5EF4-FFF2-40B4-BE49-F238E27FC236}">
                <a16:creationId xmlns:a16="http://schemas.microsoft.com/office/drawing/2014/main" id="{5E26408E-E224-DE4E-8ACD-B1E78A2BAE8E}"/>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
        <p:nvSpPr>
          <p:cNvPr id="14" name="Text Placeholder 94">
            <a:extLst>
              <a:ext uri="{FF2B5EF4-FFF2-40B4-BE49-F238E27FC236}">
                <a16:creationId xmlns:a16="http://schemas.microsoft.com/office/drawing/2014/main" id="{16DE4F01-B793-4B42-AEDB-2BD25F83DBE6}"/>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Autonomous Robotics Research Center</a:t>
            </a:r>
          </a:p>
        </p:txBody>
      </p:sp>
    </p:spTree>
    <p:extLst>
      <p:ext uri="{BB962C8B-B14F-4D97-AF65-F5344CB8AC3E}">
        <p14:creationId xmlns:p14="http://schemas.microsoft.com/office/powerpoint/2010/main" val="26711701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4_Body Content">
  <p:cSld name="4_Body Conten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515797" y="451913"/>
            <a:ext cx="8737535" cy="299879"/>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4"/>
          <p:cNvSpPr txBox="1">
            <a:spLocks noGrp="1"/>
          </p:cNvSpPr>
          <p:nvPr>
            <p:ph type="body" idx="1"/>
          </p:nvPr>
        </p:nvSpPr>
        <p:spPr>
          <a:xfrm>
            <a:off x="515795" y="1529581"/>
            <a:ext cx="11160268" cy="4692316"/>
          </a:xfrm>
          <a:prstGeom prst="rect">
            <a:avLst/>
          </a:prstGeom>
          <a:noFill/>
          <a:ln>
            <a:noFill/>
          </a:ln>
        </p:spPr>
        <p:txBody>
          <a:bodyPr spcFirstLastPara="1" wrap="square" lIns="0" tIns="0" rIns="0" bIns="0" anchor="t" anchorCtr="0">
            <a:noAutofit/>
          </a:bodyPr>
          <a:lstStyle>
            <a:lvl1pPr marL="457189" marR="0" lvl="0" indent="-228594" algn="l" rtl="0">
              <a:lnSpc>
                <a:spcPct val="122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377" marR="0" lvl="1" indent="-22859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2pPr>
            <a:lvl3pPr marL="1371566" marR="0" lvl="2" indent="-22859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3pPr>
            <a:lvl4pPr marL="1828754" marR="0" lvl="3" indent="-22859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4pPr>
            <a:lvl5pPr marL="2285943" marR="0" lvl="4" indent="-22859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5pPr>
            <a:lvl6pPr marL="2743131" marR="0" lvl="5"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320" marR="0" lvl="6"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509" marR="0" lvl="7"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697" marR="0" lvl="8"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 name="Google Shape;25;p4"/>
          <p:cNvSpPr txBox="1">
            <a:spLocks noGrp="1"/>
          </p:cNvSpPr>
          <p:nvPr>
            <p:ph type="body" idx="2"/>
          </p:nvPr>
        </p:nvSpPr>
        <p:spPr>
          <a:xfrm>
            <a:off x="515797" y="1043356"/>
            <a:ext cx="8737535" cy="276565"/>
          </a:xfrm>
          <a:prstGeom prst="rect">
            <a:avLst/>
          </a:prstGeom>
          <a:noFill/>
          <a:ln>
            <a:noFill/>
          </a:ln>
        </p:spPr>
        <p:txBody>
          <a:bodyPr spcFirstLastPara="1" wrap="square" lIns="0" tIns="0" rIns="0" bIns="0" anchor="t" anchorCtr="0">
            <a:noAutofit/>
          </a:bodyPr>
          <a:lstStyle>
            <a:lvl1pPr marL="457189" marR="0" lvl="0" indent="-228594"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377" marR="0" lvl="1" indent="-22859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2pPr>
            <a:lvl3pPr marL="1371566" marR="0" lvl="2" indent="-22859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3pPr>
            <a:lvl4pPr marL="1828754" marR="0" lvl="3" indent="-22859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4pPr>
            <a:lvl5pPr marL="2285943" marR="0" lvl="4" indent="-22859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5pPr>
            <a:lvl6pPr marL="2743131" marR="0" lvl="5"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320" marR="0" lvl="6"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509" marR="0" lvl="7"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697" marR="0" lvl="8" indent="-342891"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4"/>
          <p:cNvSpPr txBox="1">
            <a:spLocks noGrp="1"/>
          </p:cNvSpPr>
          <p:nvPr>
            <p:ph type="sldNum" idx="12"/>
          </p:nvPr>
        </p:nvSpPr>
        <p:spPr>
          <a:xfrm>
            <a:off x="11277602" y="6347883"/>
            <a:ext cx="398463" cy="148167"/>
          </a:xfrm>
          <a:prstGeom prst="rect">
            <a:avLst/>
          </a:prstGeom>
          <a:noFill/>
          <a:ln>
            <a:noFill/>
          </a:ln>
        </p:spPr>
        <p:txBody>
          <a:bodyPr spcFirstLastPara="1" wrap="square" lIns="0" tIns="0" rIns="0" bIns="0" anchor="ctr" anchorCtr="0">
            <a:noAutofit/>
          </a:bodyPr>
          <a:lstStyle>
            <a:lvl1pPr marL="0" lvl="0" indent="0" algn="r">
              <a:spcBef>
                <a:spcPts val="0"/>
              </a:spcBef>
              <a:buNone/>
              <a:defRPr sz="1000" b="0" i="0" u="none" strike="noStrike" cap="none">
                <a:solidFill>
                  <a:schemeClr val="dk2"/>
                </a:solidFill>
                <a:latin typeface="Arial"/>
                <a:ea typeface="Arial"/>
                <a:cs typeface="Arial"/>
                <a:sym typeface="Arial"/>
              </a:defRPr>
            </a:lvl1pPr>
            <a:lvl2pPr marL="0" lvl="1" indent="0" algn="r">
              <a:spcBef>
                <a:spcPts val="0"/>
              </a:spcBef>
              <a:buNone/>
              <a:defRPr sz="1000" b="0" i="0" u="none" strike="noStrike" cap="none">
                <a:solidFill>
                  <a:schemeClr val="dk2"/>
                </a:solidFill>
                <a:latin typeface="Arial"/>
                <a:ea typeface="Arial"/>
                <a:cs typeface="Arial"/>
                <a:sym typeface="Arial"/>
              </a:defRPr>
            </a:lvl2pPr>
            <a:lvl3pPr marL="0" lvl="2" indent="0" algn="r">
              <a:spcBef>
                <a:spcPts val="0"/>
              </a:spcBef>
              <a:buNone/>
              <a:defRPr sz="1000" b="0" i="0" u="none" strike="noStrike" cap="none">
                <a:solidFill>
                  <a:schemeClr val="dk2"/>
                </a:solidFill>
                <a:latin typeface="Arial"/>
                <a:ea typeface="Arial"/>
                <a:cs typeface="Arial"/>
                <a:sym typeface="Arial"/>
              </a:defRPr>
            </a:lvl3pPr>
            <a:lvl4pPr marL="0" lvl="3" indent="0" algn="r">
              <a:spcBef>
                <a:spcPts val="0"/>
              </a:spcBef>
              <a:buNone/>
              <a:defRPr sz="1000" b="0" i="0" u="none" strike="noStrike" cap="none">
                <a:solidFill>
                  <a:schemeClr val="dk2"/>
                </a:solidFill>
                <a:latin typeface="Arial"/>
                <a:ea typeface="Arial"/>
                <a:cs typeface="Arial"/>
                <a:sym typeface="Arial"/>
              </a:defRPr>
            </a:lvl4pPr>
            <a:lvl5pPr marL="0" lvl="4" indent="0" algn="r">
              <a:spcBef>
                <a:spcPts val="0"/>
              </a:spcBef>
              <a:buNone/>
              <a:defRPr sz="1000" b="0" i="0" u="none" strike="noStrike" cap="none">
                <a:solidFill>
                  <a:schemeClr val="dk2"/>
                </a:solidFill>
                <a:latin typeface="Arial"/>
                <a:ea typeface="Arial"/>
                <a:cs typeface="Arial"/>
                <a:sym typeface="Arial"/>
              </a:defRPr>
            </a:lvl5pPr>
            <a:lvl6pPr marL="0" lvl="5" indent="0" algn="r">
              <a:spcBef>
                <a:spcPts val="0"/>
              </a:spcBef>
              <a:buNone/>
              <a:defRPr sz="1000" b="0" i="0" u="none" strike="noStrike" cap="none">
                <a:solidFill>
                  <a:schemeClr val="dk2"/>
                </a:solidFill>
                <a:latin typeface="Arial"/>
                <a:ea typeface="Arial"/>
                <a:cs typeface="Arial"/>
                <a:sym typeface="Arial"/>
              </a:defRPr>
            </a:lvl6pPr>
            <a:lvl7pPr marL="0" lvl="6" indent="0" algn="r">
              <a:spcBef>
                <a:spcPts val="0"/>
              </a:spcBef>
              <a:buNone/>
              <a:defRPr sz="1000" b="0" i="0" u="none" strike="noStrike" cap="none">
                <a:solidFill>
                  <a:schemeClr val="dk2"/>
                </a:solidFill>
                <a:latin typeface="Arial"/>
                <a:ea typeface="Arial"/>
                <a:cs typeface="Arial"/>
                <a:sym typeface="Arial"/>
              </a:defRPr>
            </a:lvl7pPr>
            <a:lvl8pPr marL="0" lvl="7" indent="0" algn="r">
              <a:spcBef>
                <a:spcPts val="0"/>
              </a:spcBef>
              <a:buNone/>
              <a:defRPr sz="1000" b="0" i="0" u="none" strike="noStrike" cap="none">
                <a:solidFill>
                  <a:schemeClr val="dk2"/>
                </a:solidFill>
                <a:latin typeface="Arial"/>
                <a:ea typeface="Arial"/>
                <a:cs typeface="Arial"/>
                <a:sym typeface="Arial"/>
              </a:defRPr>
            </a:lvl8pPr>
            <a:lvl9pPr marL="0" lvl="8" indent="0" algn="r">
              <a:spcBef>
                <a:spcPts val="0"/>
              </a:spcBef>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
        <p:nvSpPr>
          <p:cNvPr id="27" name="Google Shape;27;p4"/>
          <p:cNvSpPr/>
          <p:nvPr/>
        </p:nvSpPr>
        <p:spPr>
          <a:xfrm>
            <a:off x="515795" y="866527"/>
            <a:ext cx="1080000" cy="72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68998950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Color_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67B59-51EA-AA42-B009-CCC5AF40371A}"/>
              </a:ext>
            </a:extLst>
          </p:cNvPr>
          <p:cNvSpPr>
            <a:spLocks noGrp="1"/>
          </p:cNvSpPr>
          <p:nvPr>
            <p:ph type="title"/>
          </p:nvPr>
        </p:nvSpPr>
        <p:spPr/>
        <p:txBody>
          <a:bodyPr/>
          <a:lstStyle>
            <a:lvl1pPr>
              <a:defRPr>
                <a:solidFill>
                  <a:srgbClr val="253746"/>
                </a:solidFill>
              </a:defRPr>
            </a:lvl1pPr>
          </a:lstStyle>
          <a:p>
            <a:r>
              <a:rPr lang="en-US"/>
              <a:t>Click to edit Master title style</a:t>
            </a:r>
          </a:p>
        </p:txBody>
      </p:sp>
      <p:sp>
        <p:nvSpPr>
          <p:cNvPr id="3" name="Text Placeholder 7">
            <a:extLst>
              <a:ext uri="{FF2B5EF4-FFF2-40B4-BE49-F238E27FC236}">
                <a16:creationId xmlns:a16="http://schemas.microsoft.com/office/drawing/2014/main" id="{C59353D9-6255-2941-911E-606B1C7DC1D5}"/>
              </a:ext>
            </a:extLst>
          </p:cNvPr>
          <p:cNvSpPr>
            <a:spLocks noGrp="1"/>
          </p:cNvSpPr>
          <p:nvPr>
            <p:ph type="body" sz="quarter" idx="10" hasCustomPrompt="1"/>
          </p:nvPr>
        </p:nvSpPr>
        <p:spPr>
          <a:xfrm>
            <a:off x="478365" y="6070602"/>
            <a:ext cx="8462435" cy="591329"/>
          </a:xfrm>
          <a:prstGeom prst="rect">
            <a:avLst/>
          </a:prstGeom>
        </p:spPr>
        <p:txBody>
          <a:bodyPr lIns="0" tIns="0" rIns="0" bIns="0" anchor="b" anchorCtr="0"/>
          <a:lstStyle>
            <a:lvl1pPr marL="0">
              <a:buFont typeface="Arial" panose="020B0604020202020204" pitchFamily="34" charset="0"/>
              <a:buNone/>
              <a:defRPr sz="1867" b="0">
                <a:solidFill>
                  <a:srgbClr val="44D6AC"/>
                </a:solidFill>
              </a:defRPr>
            </a:lvl1pPr>
            <a:lvl2pPr>
              <a:defRPr sz="1867" b="0">
                <a:solidFill>
                  <a:srgbClr val="75787B"/>
                </a:solidFill>
              </a:defRPr>
            </a:lvl2pPr>
            <a:lvl3pPr>
              <a:defRPr sz="1867" b="0">
                <a:solidFill>
                  <a:srgbClr val="75787B"/>
                </a:solidFill>
              </a:defRPr>
            </a:lvl3pPr>
            <a:lvl4pPr>
              <a:defRPr sz="1867" b="0">
                <a:solidFill>
                  <a:srgbClr val="75787B"/>
                </a:solidFill>
              </a:defRPr>
            </a:lvl4pPr>
            <a:lvl5pPr>
              <a:defRPr sz="1867" b="0">
                <a:solidFill>
                  <a:srgbClr val="75787B"/>
                </a:solidFill>
              </a:defRPr>
            </a:lvl5pPr>
          </a:lstStyle>
          <a:p>
            <a:pPr lvl="0"/>
            <a:r>
              <a:rPr lang="en-US"/>
              <a:t>Secure Systems</a:t>
            </a:r>
          </a:p>
          <a:p>
            <a:pPr lvl="0"/>
            <a:r>
              <a:rPr lang="en-US"/>
              <a:t>Research Center</a:t>
            </a:r>
          </a:p>
        </p:txBody>
      </p:sp>
    </p:spTree>
    <p:extLst>
      <p:ext uri="{BB962C8B-B14F-4D97-AF65-F5344CB8AC3E}">
        <p14:creationId xmlns:p14="http://schemas.microsoft.com/office/powerpoint/2010/main" val="3172897004"/>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FFB76486-4175-8B43-A3F2-55656619C062}"/>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Autonomous Robotics Research Center</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Tree>
    <p:extLst>
      <p:ext uri="{BB962C8B-B14F-4D97-AF65-F5344CB8AC3E}">
        <p14:creationId xmlns:p14="http://schemas.microsoft.com/office/powerpoint/2010/main" val="27133653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Dark_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Tree>
    <p:extLst>
      <p:ext uri="{BB962C8B-B14F-4D97-AF65-F5344CB8AC3E}">
        <p14:creationId xmlns:p14="http://schemas.microsoft.com/office/powerpoint/2010/main" val="1066868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White Body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92"/>
          <p:cNvSpPr>
            <a:spLocks noGrp="1"/>
          </p:cNvSpPr>
          <p:nvPr>
            <p:ph type="pic" sz="quarter" idx="17"/>
          </p:nvPr>
        </p:nvSpPr>
        <p:spPr>
          <a:xfrm>
            <a:off x="7198811" y="1396502"/>
            <a:ext cx="1375565" cy="1191929"/>
          </a:xfrm>
          <a:prstGeom prst="rect">
            <a:avLst/>
          </a:prstGeom>
        </p:spPr>
        <p:txBody>
          <a:bodyPr lIns="0" tIns="0" rIns="0" bIns="0"/>
          <a:lstStyle>
            <a:lvl1pPr>
              <a:buNone/>
              <a:defRPr sz="1067"/>
            </a:lvl1pPr>
          </a:lstStyle>
          <a:p>
            <a:endParaRPr lang="en-US"/>
          </a:p>
        </p:txBody>
      </p:sp>
      <p:sp>
        <p:nvSpPr>
          <p:cNvPr id="8" name="Text Placeholder 94"/>
          <p:cNvSpPr>
            <a:spLocks noGrp="1"/>
          </p:cNvSpPr>
          <p:nvPr>
            <p:ph type="body" sz="quarter" idx="18"/>
          </p:nvPr>
        </p:nvSpPr>
        <p:spPr>
          <a:xfrm>
            <a:off x="476577" y="1396502"/>
            <a:ext cx="5111641" cy="1191929"/>
          </a:xfrm>
          <a:prstGeom prst="rect">
            <a:avLst/>
          </a:prstGeom>
        </p:spPr>
        <p:txBody>
          <a:bodyPr lIns="0" tIns="0" rIns="0" bIns="0" anchor="t" anchorCtr="0"/>
          <a:lstStyle>
            <a:lvl1pPr marL="0" indent="0" algn="l">
              <a:lnSpc>
                <a:spcPct val="100000"/>
              </a:lnSpc>
              <a:buNone/>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7" name="object 37"/>
          <p:cNvSpPr txBox="1"/>
          <p:nvPr userDrawn="1"/>
        </p:nvSpPr>
        <p:spPr>
          <a:xfrm>
            <a:off x="11166243" y="6381508"/>
            <a:ext cx="525613" cy="240002"/>
          </a:xfrm>
          <a:prstGeom prst="rect">
            <a:avLst/>
          </a:prstGeom>
        </p:spPr>
        <p:txBody>
          <a:bodyPr vert="horz" wrap="square" lIns="0" tIns="0" rIns="0" bIns="0" rtlCol="0">
            <a:spAutoFit/>
          </a:bodyPr>
          <a:lstStyle/>
          <a:p>
            <a:pPr marL="7620" algn="r">
              <a:lnSpc>
                <a:spcPts val="2153"/>
              </a:lnSpc>
            </a:pPr>
            <a:fld id="{4FC69F23-2E07-414A-8684-A0744552B4DF}" type="slidenum">
              <a:rPr lang="en-GB" sz="973" spc="7">
                <a:solidFill>
                  <a:srgbClr val="6300FF"/>
                </a:solidFill>
                <a:latin typeface="Arial"/>
                <a:cs typeface="Arial"/>
              </a:rPr>
              <a:pPr marL="7620" algn="r">
                <a:lnSpc>
                  <a:spcPts val="2153"/>
                </a:lnSpc>
              </a:pPr>
              <a:t>‹#›</a:t>
            </a:fld>
            <a:endParaRPr sz="973">
              <a:solidFill>
                <a:srgbClr val="6300FF"/>
              </a:solidFill>
              <a:latin typeface="Arial"/>
              <a:cs typeface="Arial"/>
            </a:endParaRPr>
          </a:p>
        </p:txBody>
      </p:sp>
      <p:sp>
        <p:nvSpPr>
          <p:cNvPr id="15" name="Text Placeholder 94"/>
          <p:cNvSpPr>
            <a:spLocks noGrp="1"/>
          </p:cNvSpPr>
          <p:nvPr>
            <p:ph type="body" sz="quarter" idx="24" hasCustomPrompt="1"/>
          </p:nvPr>
        </p:nvSpPr>
        <p:spPr>
          <a:xfrm>
            <a:off x="2255757" y="6498250"/>
            <a:ext cx="3074699" cy="105839"/>
          </a:xfrm>
          <a:prstGeom prst="rect">
            <a:avLst/>
          </a:prstGeom>
        </p:spPr>
        <p:txBody>
          <a:bodyPr lIns="0" tIns="0" rIns="0" bIns="0" anchor="t" anchorCtr="0"/>
          <a:lstStyle>
            <a:lvl1pPr marL="0" indent="0" algn="l">
              <a:lnSpc>
                <a:spcPct val="100000"/>
              </a:lnSpc>
              <a:buNone/>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6" name="Picture Placeholder 92"/>
          <p:cNvSpPr>
            <a:spLocks noGrp="1"/>
          </p:cNvSpPr>
          <p:nvPr>
            <p:ph type="pic" sz="quarter" idx="25"/>
          </p:nvPr>
        </p:nvSpPr>
        <p:spPr>
          <a:xfrm>
            <a:off x="8757551" y="1396502"/>
            <a:ext cx="1375565" cy="1191929"/>
          </a:xfrm>
          <a:prstGeom prst="rect">
            <a:avLst/>
          </a:prstGeom>
        </p:spPr>
        <p:txBody>
          <a:bodyPr lIns="0" tIns="0" rIns="0" bIns="0"/>
          <a:lstStyle>
            <a:lvl1pPr>
              <a:buNone/>
              <a:defRPr sz="1067"/>
            </a:lvl1pPr>
          </a:lstStyle>
          <a:p>
            <a:endParaRPr lang="en-US"/>
          </a:p>
        </p:txBody>
      </p:sp>
      <p:sp>
        <p:nvSpPr>
          <p:cNvPr id="17" name="Picture Placeholder 92"/>
          <p:cNvSpPr>
            <a:spLocks noGrp="1"/>
          </p:cNvSpPr>
          <p:nvPr>
            <p:ph type="pic" sz="quarter" idx="26"/>
          </p:nvPr>
        </p:nvSpPr>
        <p:spPr>
          <a:xfrm>
            <a:off x="10316291" y="1396502"/>
            <a:ext cx="1375565" cy="1191929"/>
          </a:xfrm>
          <a:prstGeom prst="rect">
            <a:avLst/>
          </a:prstGeom>
        </p:spPr>
        <p:txBody>
          <a:bodyPr lIns="0" tIns="0" rIns="0" bIns="0"/>
          <a:lstStyle>
            <a:lvl1pPr>
              <a:buNone/>
              <a:defRPr sz="1067"/>
            </a:lvl1pPr>
          </a:lstStyle>
          <a:p>
            <a:endParaRPr lang="en-US"/>
          </a:p>
        </p:txBody>
      </p:sp>
      <p:sp>
        <p:nvSpPr>
          <p:cNvPr id="19" name="Text Placeholder 83"/>
          <p:cNvSpPr>
            <a:spLocks noGrp="1"/>
          </p:cNvSpPr>
          <p:nvPr>
            <p:ph type="body" sz="quarter" idx="28"/>
          </p:nvPr>
        </p:nvSpPr>
        <p:spPr>
          <a:xfrm>
            <a:off x="476576" y="3582352"/>
            <a:ext cx="2062285" cy="2272485"/>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0" name="Text Placeholder 84"/>
          <p:cNvSpPr>
            <a:spLocks noGrp="1"/>
          </p:cNvSpPr>
          <p:nvPr>
            <p:ph type="body" sz="quarter" idx="29"/>
          </p:nvPr>
        </p:nvSpPr>
        <p:spPr>
          <a:xfrm>
            <a:off x="3035318" y="3582353"/>
            <a:ext cx="2552900" cy="492108"/>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1" name="Text Placeholder 85"/>
          <p:cNvSpPr>
            <a:spLocks noGrp="1"/>
          </p:cNvSpPr>
          <p:nvPr>
            <p:ph type="body" sz="quarter" idx="30"/>
          </p:nvPr>
        </p:nvSpPr>
        <p:spPr>
          <a:xfrm>
            <a:off x="3035318" y="4522028"/>
            <a:ext cx="2552900"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
        <p:nvSpPr>
          <p:cNvPr id="22" name="Text Placeholder 86"/>
          <p:cNvSpPr>
            <a:spLocks noGrp="1"/>
          </p:cNvSpPr>
          <p:nvPr>
            <p:ph type="body" sz="quarter" idx="31"/>
          </p:nvPr>
        </p:nvSpPr>
        <p:spPr>
          <a:xfrm>
            <a:off x="3029475" y="5364899"/>
            <a:ext cx="2558743" cy="489939"/>
          </a:xfrm>
          <a:prstGeom prst="rect">
            <a:avLst/>
          </a:prstGeom>
          <a:solidFill>
            <a:schemeClr val="bg2">
              <a:lumMod val="90000"/>
              <a:alpha val="44000"/>
            </a:schemeClr>
          </a:solidFill>
          <a:ln>
            <a:noFill/>
          </a:ln>
        </p:spPr>
        <p:txBody>
          <a:bodyPr lIns="45720" tIns="45720" rIns="45720"/>
          <a:lstStyle>
            <a:lvl1pPr marL="0" indent="0">
              <a:buNone/>
              <a:defRPr/>
            </a:lvl1pPr>
          </a:lstStyle>
          <a:p>
            <a:endParaRPr lang="en-US" sz="933"/>
          </a:p>
        </p:txBody>
      </p:sp>
    </p:spTree>
    <p:extLst>
      <p:ext uri="{BB962C8B-B14F-4D97-AF65-F5344CB8AC3E}">
        <p14:creationId xmlns:p14="http://schemas.microsoft.com/office/powerpoint/2010/main" val="34391237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9_Titles Slide">
    <p:spTree>
      <p:nvGrpSpPr>
        <p:cNvPr id="1" name=""/>
        <p:cNvGrpSpPr/>
        <p:nvPr/>
      </p:nvGrpSpPr>
      <p:grpSpPr>
        <a:xfrm>
          <a:off x="0" y="0"/>
          <a:ext cx="0" cy="0"/>
          <a:chOff x="0" y="0"/>
          <a:chExt cx="0" cy="0"/>
        </a:xfrm>
      </p:grpSpPr>
      <p:sp>
        <p:nvSpPr>
          <p:cNvPr id="9" name="Slide Number Placeholder 13">
            <a:extLst>
              <a:ext uri="{FF2B5EF4-FFF2-40B4-BE49-F238E27FC236}">
                <a16:creationId xmlns:a16="http://schemas.microsoft.com/office/drawing/2014/main" id="{7ED40CD0-FEA8-1249-AD91-06379C81A6E4}"/>
              </a:ext>
            </a:extLst>
          </p:cNvPr>
          <p:cNvSpPr>
            <a:spLocks noGrp="1"/>
          </p:cNvSpPr>
          <p:nvPr>
            <p:ph type="sldNum" sz="quarter" idx="4"/>
          </p:nvPr>
        </p:nvSpPr>
        <p:spPr>
          <a:xfrm>
            <a:off x="11277605" y="6347886"/>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8" name="Title 1">
            <a:extLst>
              <a:ext uri="{FF2B5EF4-FFF2-40B4-BE49-F238E27FC236}">
                <a16:creationId xmlns:a16="http://schemas.microsoft.com/office/drawing/2014/main" id="{7E969FFF-44F1-B441-ADCB-DB86B4CE25B0}"/>
              </a:ext>
            </a:extLst>
          </p:cNvPr>
          <p:cNvSpPr>
            <a:spLocks noGrp="1"/>
          </p:cNvSpPr>
          <p:nvPr>
            <p:ph type="title" hasCustomPrompt="1"/>
          </p:nvPr>
        </p:nvSpPr>
        <p:spPr>
          <a:xfrm>
            <a:off x="515799" y="451915"/>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0" name="Text Placeholder 15">
            <a:extLst>
              <a:ext uri="{FF2B5EF4-FFF2-40B4-BE49-F238E27FC236}">
                <a16:creationId xmlns:a16="http://schemas.microsoft.com/office/drawing/2014/main" id="{5568E300-E591-A243-B822-77EFFD6A0BA7}"/>
              </a:ext>
            </a:extLst>
          </p:cNvPr>
          <p:cNvSpPr>
            <a:spLocks noGrp="1"/>
          </p:cNvSpPr>
          <p:nvPr>
            <p:ph type="body" sz="quarter" idx="14" hasCustomPrompt="1"/>
          </p:nvPr>
        </p:nvSpPr>
        <p:spPr>
          <a:xfrm>
            <a:off x="515799"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11" name="Rectangle 10">
            <a:extLst>
              <a:ext uri="{FF2B5EF4-FFF2-40B4-BE49-F238E27FC236}">
                <a16:creationId xmlns:a16="http://schemas.microsoft.com/office/drawing/2014/main" id="{DC4818C5-27B5-6546-93CD-66AC42E9E1C2}"/>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
        <p:nvSpPr>
          <p:cNvPr id="6" name="Text Placeholder 94">
            <a:extLst>
              <a:ext uri="{FF2B5EF4-FFF2-40B4-BE49-F238E27FC236}">
                <a16:creationId xmlns:a16="http://schemas.microsoft.com/office/drawing/2014/main" id="{2DACEB2D-646B-46DF-847E-7FDD55C6A826}"/>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Digital Science Research Centre</a:t>
            </a:r>
          </a:p>
          <a:p>
            <a:pPr lvl="0"/>
            <a:endParaRPr lang="en-US"/>
          </a:p>
        </p:txBody>
      </p:sp>
    </p:spTree>
    <p:extLst>
      <p:ext uri="{BB962C8B-B14F-4D97-AF65-F5344CB8AC3E}">
        <p14:creationId xmlns:p14="http://schemas.microsoft.com/office/powerpoint/2010/main" val="34904962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4_Body Content">
  <p:cSld name="8_Body Conten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515799" y="451915"/>
            <a:ext cx="8737535" cy="299879"/>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4"/>
          <p:cNvSpPr txBox="1">
            <a:spLocks noGrp="1"/>
          </p:cNvSpPr>
          <p:nvPr>
            <p:ph type="body" idx="1"/>
          </p:nvPr>
        </p:nvSpPr>
        <p:spPr>
          <a:xfrm>
            <a:off x="515795" y="1529583"/>
            <a:ext cx="11160268" cy="4692316"/>
          </a:xfrm>
          <a:prstGeom prst="rect">
            <a:avLst/>
          </a:prstGeom>
          <a:noFill/>
          <a:ln>
            <a:noFill/>
          </a:ln>
        </p:spPr>
        <p:txBody>
          <a:bodyPr spcFirstLastPara="1" wrap="square" lIns="0" tIns="0" rIns="0" bIns="0" anchor="t" anchorCtr="0">
            <a:noAutofit/>
          </a:bodyPr>
          <a:lstStyle>
            <a:lvl1pPr marL="457167" marR="0" lvl="0" indent="-228584" algn="l" rtl="0">
              <a:lnSpc>
                <a:spcPct val="122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332" marR="0" lvl="1" indent="-22858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2pPr>
            <a:lvl3pPr marL="1371498" marR="0" lvl="2" indent="-22858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3pPr>
            <a:lvl4pPr marL="1828664" marR="0" lvl="3" indent="-22858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4pPr>
            <a:lvl5pPr marL="2285830" marR="0" lvl="4" indent="-22858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5pPr>
            <a:lvl6pPr marL="2742994" marR="0" lvl="5" indent="-34287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160" marR="0" lvl="6" indent="-34287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327" marR="0" lvl="7" indent="-34287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492" marR="0" lvl="8" indent="-34287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 name="Google Shape;25;p4"/>
          <p:cNvSpPr txBox="1">
            <a:spLocks noGrp="1"/>
          </p:cNvSpPr>
          <p:nvPr>
            <p:ph type="body" idx="2"/>
          </p:nvPr>
        </p:nvSpPr>
        <p:spPr>
          <a:xfrm>
            <a:off x="515799" y="1043356"/>
            <a:ext cx="8737535" cy="276565"/>
          </a:xfrm>
          <a:prstGeom prst="rect">
            <a:avLst/>
          </a:prstGeom>
          <a:noFill/>
          <a:ln>
            <a:noFill/>
          </a:ln>
        </p:spPr>
        <p:txBody>
          <a:bodyPr spcFirstLastPara="1" wrap="square" lIns="0" tIns="0" rIns="0" bIns="0" anchor="t" anchorCtr="0">
            <a:noAutofit/>
          </a:bodyPr>
          <a:lstStyle>
            <a:lvl1pPr marL="457167" marR="0" lvl="0" indent="-228584"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332" marR="0" lvl="1" indent="-22858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2pPr>
            <a:lvl3pPr marL="1371498" marR="0" lvl="2" indent="-22858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3pPr>
            <a:lvl4pPr marL="1828664" marR="0" lvl="3" indent="-22858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4pPr>
            <a:lvl5pPr marL="2285830" marR="0" lvl="4" indent="-228584"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5pPr>
            <a:lvl6pPr marL="2742994" marR="0" lvl="5" indent="-34287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160" marR="0" lvl="6" indent="-34287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327" marR="0" lvl="7" indent="-34287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492" marR="0" lvl="8" indent="-34287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4"/>
          <p:cNvSpPr txBox="1">
            <a:spLocks noGrp="1"/>
          </p:cNvSpPr>
          <p:nvPr>
            <p:ph type="sldNum" idx="12"/>
          </p:nvPr>
        </p:nvSpPr>
        <p:spPr>
          <a:xfrm>
            <a:off x="11277605" y="6347886"/>
            <a:ext cx="398463" cy="148167"/>
          </a:xfrm>
          <a:prstGeom prst="rect">
            <a:avLst/>
          </a:prstGeom>
          <a:noFill/>
          <a:ln>
            <a:noFill/>
          </a:ln>
        </p:spPr>
        <p:txBody>
          <a:bodyPr spcFirstLastPara="1" wrap="square" lIns="0" tIns="0" rIns="0" bIns="0" anchor="ctr" anchorCtr="0">
            <a:noAutofit/>
          </a:bodyPr>
          <a:lstStyle>
            <a:lvl1pPr marL="0" lvl="0" indent="0" algn="r">
              <a:spcBef>
                <a:spcPts val="0"/>
              </a:spcBef>
              <a:buNone/>
              <a:defRPr sz="1000" b="0" i="0" u="none" strike="noStrike" cap="none">
                <a:solidFill>
                  <a:schemeClr val="dk2"/>
                </a:solidFill>
                <a:latin typeface="Arial"/>
                <a:ea typeface="Arial"/>
                <a:cs typeface="Arial"/>
                <a:sym typeface="Arial"/>
              </a:defRPr>
            </a:lvl1pPr>
            <a:lvl2pPr marL="0" lvl="1" indent="0" algn="r">
              <a:spcBef>
                <a:spcPts val="0"/>
              </a:spcBef>
              <a:buNone/>
              <a:defRPr sz="1000" b="0" i="0" u="none" strike="noStrike" cap="none">
                <a:solidFill>
                  <a:schemeClr val="dk2"/>
                </a:solidFill>
                <a:latin typeface="Arial"/>
                <a:ea typeface="Arial"/>
                <a:cs typeface="Arial"/>
                <a:sym typeface="Arial"/>
              </a:defRPr>
            </a:lvl2pPr>
            <a:lvl3pPr marL="0" lvl="2" indent="0" algn="r">
              <a:spcBef>
                <a:spcPts val="0"/>
              </a:spcBef>
              <a:buNone/>
              <a:defRPr sz="1000" b="0" i="0" u="none" strike="noStrike" cap="none">
                <a:solidFill>
                  <a:schemeClr val="dk2"/>
                </a:solidFill>
                <a:latin typeface="Arial"/>
                <a:ea typeface="Arial"/>
                <a:cs typeface="Arial"/>
                <a:sym typeface="Arial"/>
              </a:defRPr>
            </a:lvl3pPr>
            <a:lvl4pPr marL="0" lvl="3" indent="0" algn="r">
              <a:spcBef>
                <a:spcPts val="0"/>
              </a:spcBef>
              <a:buNone/>
              <a:defRPr sz="1000" b="0" i="0" u="none" strike="noStrike" cap="none">
                <a:solidFill>
                  <a:schemeClr val="dk2"/>
                </a:solidFill>
                <a:latin typeface="Arial"/>
                <a:ea typeface="Arial"/>
                <a:cs typeface="Arial"/>
                <a:sym typeface="Arial"/>
              </a:defRPr>
            </a:lvl4pPr>
            <a:lvl5pPr marL="0" lvl="4" indent="0" algn="r">
              <a:spcBef>
                <a:spcPts val="0"/>
              </a:spcBef>
              <a:buNone/>
              <a:defRPr sz="1000" b="0" i="0" u="none" strike="noStrike" cap="none">
                <a:solidFill>
                  <a:schemeClr val="dk2"/>
                </a:solidFill>
                <a:latin typeface="Arial"/>
                <a:ea typeface="Arial"/>
                <a:cs typeface="Arial"/>
                <a:sym typeface="Arial"/>
              </a:defRPr>
            </a:lvl5pPr>
            <a:lvl6pPr marL="0" lvl="5" indent="0" algn="r">
              <a:spcBef>
                <a:spcPts val="0"/>
              </a:spcBef>
              <a:buNone/>
              <a:defRPr sz="1000" b="0" i="0" u="none" strike="noStrike" cap="none">
                <a:solidFill>
                  <a:schemeClr val="dk2"/>
                </a:solidFill>
                <a:latin typeface="Arial"/>
                <a:ea typeface="Arial"/>
                <a:cs typeface="Arial"/>
                <a:sym typeface="Arial"/>
              </a:defRPr>
            </a:lvl6pPr>
            <a:lvl7pPr marL="0" lvl="6" indent="0" algn="r">
              <a:spcBef>
                <a:spcPts val="0"/>
              </a:spcBef>
              <a:buNone/>
              <a:defRPr sz="1000" b="0" i="0" u="none" strike="noStrike" cap="none">
                <a:solidFill>
                  <a:schemeClr val="dk2"/>
                </a:solidFill>
                <a:latin typeface="Arial"/>
                <a:ea typeface="Arial"/>
                <a:cs typeface="Arial"/>
                <a:sym typeface="Arial"/>
              </a:defRPr>
            </a:lvl7pPr>
            <a:lvl8pPr marL="0" lvl="7" indent="0" algn="r">
              <a:spcBef>
                <a:spcPts val="0"/>
              </a:spcBef>
              <a:buNone/>
              <a:defRPr sz="1000" b="0" i="0" u="none" strike="noStrike" cap="none">
                <a:solidFill>
                  <a:schemeClr val="dk2"/>
                </a:solidFill>
                <a:latin typeface="Arial"/>
                <a:ea typeface="Arial"/>
                <a:cs typeface="Arial"/>
                <a:sym typeface="Arial"/>
              </a:defRPr>
            </a:lvl8pPr>
            <a:lvl9pPr marL="0" lvl="8" indent="0" algn="r">
              <a:spcBef>
                <a:spcPts val="0"/>
              </a:spcBef>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
        <p:nvSpPr>
          <p:cNvPr id="27" name="Google Shape;27;p4"/>
          <p:cNvSpPr/>
          <p:nvPr/>
        </p:nvSpPr>
        <p:spPr>
          <a:xfrm>
            <a:off x="515795" y="866527"/>
            <a:ext cx="1080000" cy="72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6945140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2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9"/>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FFB76486-4175-8B43-A3F2-55656619C062}"/>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08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Autonomous Robotics Research Center</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Tree>
    <p:extLst>
      <p:ext uri="{BB962C8B-B14F-4D97-AF65-F5344CB8AC3E}">
        <p14:creationId xmlns:p14="http://schemas.microsoft.com/office/powerpoint/2010/main" val="228296224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8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9"/>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FFB76486-4175-8B43-A3F2-55656619C062}"/>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08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Autonomous Robotics Research Center</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9" name="object 37">
            <a:extLst>
              <a:ext uri="{FF2B5EF4-FFF2-40B4-BE49-F238E27FC236}">
                <a16:creationId xmlns:a16="http://schemas.microsoft.com/office/drawing/2014/main" id="{9DCE4459-F276-054B-BE86-C608C2B793BF}"/>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Tree>
    <p:extLst>
      <p:ext uri="{BB962C8B-B14F-4D97-AF65-F5344CB8AC3E}">
        <p14:creationId xmlns:p14="http://schemas.microsoft.com/office/powerpoint/2010/main" val="267259566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White Bod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A772-AD33-9843-86AA-B34C983DF18A}"/>
              </a:ext>
            </a:extLst>
          </p:cNvPr>
          <p:cNvSpPr>
            <a:spLocks noGrp="1"/>
          </p:cNvSpPr>
          <p:nvPr>
            <p:ph type="title"/>
          </p:nvPr>
        </p:nvSpPr>
        <p:spPr>
          <a:xfrm>
            <a:off x="486735" y="469903"/>
            <a:ext cx="11205124" cy="338876"/>
          </a:xfrm>
        </p:spPr>
        <p:txBody>
          <a:bodyPr/>
          <a:lstStyle/>
          <a:p>
            <a:r>
              <a:rPr lang="en-US"/>
              <a:t>Click to edit Master title style</a:t>
            </a:r>
          </a:p>
        </p:txBody>
      </p:sp>
      <p:sp>
        <p:nvSpPr>
          <p:cNvPr id="15" name="Text Placeholder 94">
            <a:extLst>
              <a:ext uri="{FF2B5EF4-FFF2-40B4-BE49-F238E27FC236}">
                <a16:creationId xmlns:a16="http://schemas.microsoft.com/office/drawing/2014/main" id="{13F41F20-38AA-ED43-B4CB-14C2E8EA14E9}"/>
              </a:ext>
            </a:extLst>
          </p:cNvPr>
          <p:cNvSpPr>
            <a:spLocks noGrp="1"/>
          </p:cNvSpPr>
          <p:nvPr>
            <p:ph type="body" sz="quarter" idx="18"/>
          </p:nvPr>
        </p:nvSpPr>
        <p:spPr>
          <a:xfrm>
            <a:off x="48673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6" name="Text Placeholder 94">
            <a:extLst>
              <a:ext uri="{FF2B5EF4-FFF2-40B4-BE49-F238E27FC236}">
                <a16:creationId xmlns:a16="http://schemas.microsoft.com/office/drawing/2014/main" id="{48EA12B7-EADF-9B42-A556-948CFD163203}"/>
              </a:ext>
            </a:extLst>
          </p:cNvPr>
          <p:cNvSpPr>
            <a:spLocks noGrp="1"/>
          </p:cNvSpPr>
          <p:nvPr>
            <p:ph type="body" sz="quarter" idx="19"/>
          </p:nvPr>
        </p:nvSpPr>
        <p:spPr>
          <a:xfrm>
            <a:off x="32794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7" name="Text Placeholder 94">
            <a:extLst>
              <a:ext uri="{FF2B5EF4-FFF2-40B4-BE49-F238E27FC236}">
                <a16:creationId xmlns:a16="http://schemas.microsoft.com/office/drawing/2014/main" id="{FF2290C5-73A4-7249-8732-9501C1181ED6}"/>
              </a:ext>
            </a:extLst>
          </p:cNvPr>
          <p:cNvSpPr>
            <a:spLocks noGrp="1"/>
          </p:cNvSpPr>
          <p:nvPr>
            <p:ph type="body" sz="quarter" idx="20"/>
          </p:nvPr>
        </p:nvSpPr>
        <p:spPr>
          <a:xfrm>
            <a:off x="60823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8" name="Text Placeholder 94">
            <a:extLst>
              <a:ext uri="{FF2B5EF4-FFF2-40B4-BE49-F238E27FC236}">
                <a16:creationId xmlns:a16="http://schemas.microsoft.com/office/drawing/2014/main" id="{4E115B13-E818-664E-BE6A-FB1C4E4710B3}"/>
              </a:ext>
            </a:extLst>
          </p:cNvPr>
          <p:cNvSpPr>
            <a:spLocks noGrp="1"/>
          </p:cNvSpPr>
          <p:nvPr>
            <p:ph type="body" sz="quarter" idx="21"/>
          </p:nvPr>
        </p:nvSpPr>
        <p:spPr>
          <a:xfrm>
            <a:off x="8885275" y="3689043"/>
            <a:ext cx="2563468" cy="2327196"/>
          </a:xfrm>
          <a:prstGeom prst="rect">
            <a:avLst/>
          </a:prstGeom>
        </p:spPr>
        <p:txBody>
          <a:bodyPr lIns="0" tIns="0" rIns="0" bIns="0" anchor="t" anchorCtr="0"/>
          <a:lstStyle>
            <a:lvl1pPr marL="0" indent="0" algn="l">
              <a:lnSpc>
                <a:spcPct val="100000"/>
              </a:lnSpc>
              <a:buNone/>
              <a:tabLst/>
              <a:defRPr sz="1333" b="1">
                <a:solidFill>
                  <a:srgbClr val="253746"/>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25" name="Picture Placeholder 92">
            <a:extLst>
              <a:ext uri="{FF2B5EF4-FFF2-40B4-BE49-F238E27FC236}">
                <a16:creationId xmlns:a16="http://schemas.microsoft.com/office/drawing/2014/main" id="{0AC46195-421E-7F43-82D2-DED2C7AC0857}"/>
              </a:ext>
            </a:extLst>
          </p:cNvPr>
          <p:cNvSpPr>
            <a:spLocks noGrp="1"/>
          </p:cNvSpPr>
          <p:nvPr>
            <p:ph type="pic" sz="quarter" idx="17"/>
          </p:nvPr>
        </p:nvSpPr>
        <p:spPr>
          <a:xfrm>
            <a:off x="486732" y="2616200"/>
            <a:ext cx="772800" cy="772800"/>
          </a:xfrm>
          <a:prstGeom prst="rect">
            <a:avLst/>
          </a:prstGeom>
        </p:spPr>
        <p:txBody>
          <a:bodyPr lIns="0" tIns="0" rIns="0" bIns="0"/>
          <a:lstStyle>
            <a:lvl1pPr>
              <a:buNone/>
              <a:defRPr sz="1067"/>
            </a:lvl1pPr>
          </a:lstStyle>
          <a:p>
            <a:r>
              <a:rPr lang="en-US"/>
              <a:t>Click icon to add picture</a:t>
            </a:r>
          </a:p>
        </p:txBody>
      </p:sp>
      <p:sp>
        <p:nvSpPr>
          <p:cNvPr id="26" name="Picture Placeholder 92">
            <a:extLst>
              <a:ext uri="{FF2B5EF4-FFF2-40B4-BE49-F238E27FC236}">
                <a16:creationId xmlns:a16="http://schemas.microsoft.com/office/drawing/2014/main" id="{04BC338E-58B9-954D-8974-018D44E17F5A}"/>
              </a:ext>
            </a:extLst>
          </p:cNvPr>
          <p:cNvSpPr>
            <a:spLocks noGrp="1"/>
          </p:cNvSpPr>
          <p:nvPr>
            <p:ph type="pic" sz="quarter" idx="22"/>
          </p:nvPr>
        </p:nvSpPr>
        <p:spPr>
          <a:xfrm>
            <a:off x="3279475" y="2616200"/>
            <a:ext cx="772800" cy="772800"/>
          </a:xfrm>
          <a:prstGeom prst="rect">
            <a:avLst/>
          </a:prstGeom>
        </p:spPr>
        <p:txBody>
          <a:bodyPr lIns="0" tIns="0" rIns="0" bIns="0"/>
          <a:lstStyle>
            <a:lvl1pPr>
              <a:buNone/>
              <a:defRPr sz="1067"/>
            </a:lvl1pPr>
          </a:lstStyle>
          <a:p>
            <a:r>
              <a:rPr lang="en-US"/>
              <a:t>Click icon to add picture</a:t>
            </a:r>
          </a:p>
        </p:txBody>
      </p:sp>
      <p:sp>
        <p:nvSpPr>
          <p:cNvPr id="27" name="Picture Placeholder 92">
            <a:extLst>
              <a:ext uri="{FF2B5EF4-FFF2-40B4-BE49-F238E27FC236}">
                <a16:creationId xmlns:a16="http://schemas.microsoft.com/office/drawing/2014/main" id="{48676F40-F746-7448-ABF9-0552E2B12EA9}"/>
              </a:ext>
            </a:extLst>
          </p:cNvPr>
          <p:cNvSpPr>
            <a:spLocks noGrp="1"/>
          </p:cNvSpPr>
          <p:nvPr>
            <p:ph type="pic" sz="quarter" idx="23"/>
          </p:nvPr>
        </p:nvSpPr>
        <p:spPr>
          <a:xfrm>
            <a:off x="6082373" y="2616200"/>
            <a:ext cx="772800" cy="772800"/>
          </a:xfrm>
          <a:prstGeom prst="rect">
            <a:avLst/>
          </a:prstGeom>
        </p:spPr>
        <p:txBody>
          <a:bodyPr lIns="0" tIns="0" rIns="0" bIns="0"/>
          <a:lstStyle>
            <a:lvl1pPr>
              <a:buNone/>
              <a:defRPr sz="1067"/>
            </a:lvl1pPr>
          </a:lstStyle>
          <a:p>
            <a:r>
              <a:rPr lang="en-US"/>
              <a:t>Click icon to add picture</a:t>
            </a:r>
          </a:p>
        </p:txBody>
      </p:sp>
      <p:sp>
        <p:nvSpPr>
          <p:cNvPr id="28" name="Picture Placeholder 92">
            <a:extLst>
              <a:ext uri="{FF2B5EF4-FFF2-40B4-BE49-F238E27FC236}">
                <a16:creationId xmlns:a16="http://schemas.microsoft.com/office/drawing/2014/main" id="{FABDB13D-0BB6-D545-82BF-0A66831EAE86}"/>
              </a:ext>
            </a:extLst>
          </p:cNvPr>
          <p:cNvSpPr>
            <a:spLocks noGrp="1"/>
          </p:cNvSpPr>
          <p:nvPr>
            <p:ph type="pic" sz="quarter" idx="24"/>
          </p:nvPr>
        </p:nvSpPr>
        <p:spPr>
          <a:xfrm>
            <a:off x="8885273" y="2616200"/>
            <a:ext cx="772800" cy="772800"/>
          </a:xfrm>
          <a:prstGeom prst="rect">
            <a:avLst/>
          </a:prstGeom>
        </p:spPr>
        <p:txBody>
          <a:bodyPr lIns="0" tIns="0" rIns="0" bIns="0"/>
          <a:lstStyle>
            <a:lvl1pPr>
              <a:buNone/>
              <a:defRPr sz="1067"/>
            </a:lvl1pPr>
          </a:lstStyle>
          <a:p>
            <a:r>
              <a:rPr lang="en-US"/>
              <a:t>Click icon to add picture</a:t>
            </a:r>
          </a:p>
        </p:txBody>
      </p:sp>
      <p:sp>
        <p:nvSpPr>
          <p:cNvPr id="12" name="object 37">
            <a:extLst>
              <a:ext uri="{FF2B5EF4-FFF2-40B4-BE49-F238E27FC236}">
                <a16:creationId xmlns:a16="http://schemas.microsoft.com/office/drawing/2014/main" id="{65B8741C-D315-B54C-81D2-1D67112AF144}"/>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3" name="object 37">
            <a:extLst>
              <a:ext uri="{FF2B5EF4-FFF2-40B4-BE49-F238E27FC236}">
                <a16:creationId xmlns:a16="http://schemas.microsoft.com/office/drawing/2014/main" id="{5E26408E-E224-DE4E-8ACD-B1E78A2BAE8E}"/>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6300FF"/>
                </a:solidFill>
                <a:latin typeface="Arial"/>
                <a:cs typeface="Arial"/>
              </a:rPr>
              <a:t>TII </a:t>
            </a:r>
            <a:r>
              <a:rPr lang="en-GB" sz="971" spc="7">
                <a:solidFill>
                  <a:srgbClr val="6300FF"/>
                </a:solidFill>
                <a:latin typeface="Arial"/>
                <a:cs typeface="Arial"/>
              </a:rPr>
              <a:t>– Technology Innovation Institute</a:t>
            </a:r>
            <a:endParaRPr sz="971">
              <a:solidFill>
                <a:srgbClr val="6300FF"/>
              </a:solidFill>
              <a:latin typeface="Arial"/>
              <a:cs typeface="Arial"/>
            </a:endParaRPr>
          </a:p>
        </p:txBody>
      </p:sp>
      <p:sp>
        <p:nvSpPr>
          <p:cNvPr id="14" name="Text Placeholder 94">
            <a:extLst>
              <a:ext uri="{FF2B5EF4-FFF2-40B4-BE49-F238E27FC236}">
                <a16:creationId xmlns:a16="http://schemas.microsoft.com/office/drawing/2014/main" id="{16DE4F01-B793-4B42-AEDB-2BD25F83DBE6}"/>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Autonomous Robotics Research Center</a:t>
            </a:r>
          </a:p>
        </p:txBody>
      </p:sp>
    </p:spTree>
    <p:extLst>
      <p:ext uri="{BB962C8B-B14F-4D97-AF65-F5344CB8AC3E}">
        <p14:creationId xmlns:p14="http://schemas.microsoft.com/office/powerpoint/2010/main" val="245400208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6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1"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5"/>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3" y="6381509"/>
            <a:ext cx="525613" cy="239937"/>
          </a:xfrm>
          <a:prstGeom prst="rect">
            <a:avLst/>
          </a:prstGeom>
        </p:spPr>
        <p:txBody>
          <a:bodyPr vert="horz" wrap="square" lIns="0" tIns="0" rIns="0" bIns="0" rtlCol="0">
            <a:spAutoFit/>
          </a:bodyPr>
          <a:lstStyle/>
          <a:p>
            <a:pPr marL="7701" marR="0" lvl="0" indent="0" algn="r" defTabSz="554478" rtl="0" eaLnBrk="1" fontAlgn="auto" latinLnBrk="0" hangingPunct="1">
              <a:lnSpc>
                <a:spcPts val="2155"/>
              </a:lnSpc>
              <a:spcBef>
                <a:spcPts val="0"/>
              </a:spcBef>
              <a:spcAft>
                <a:spcPts val="0"/>
              </a:spcAft>
              <a:buClrTx/>
              <a:buSzTx/>
              <a:buFontTx/>
              <a:buNone/>
              <a:tabLst/>
              <a:defRPr/>
            </a:pPr>
            <a:fld id="{4FC69F23-2E07-414A-8684-A0744552B4DF}" type="slidenum">
              <a:rPr kumimoji="0" lang="en-GB" sz="971" b="0" i="0" u="none" strike="noStrike" kern="1200" cap="none" spc="7" normalizeH="0" baseline="0" noProof="0">
                <a:ln>
                  <a:noFill/>
                </a:ln>
                <a:solidFill>
                  <a:srgbClr val="6300FF"/>
                </a:solidFill>
                <a:effectLst/>
                <a:uLnTx/>
                <a:uFillTx/>
                <a:latin typeface="Arial"/>
                <a:ea typeface="+mn-ea"/>
                <a:cs typeface="Arial"/>
              </a:rPr>
              <a:pPr marL="7701" marR="0" lvl="0" indent="0" algn="r" defTabSz="554478" rtl="0" eaLnBrk="1" fontAlgn="auto" latinLnBrk="0" hangingPunct="1">
                <a:lnSpc>
                  <a:spcPts val="2155"/>
                </a:lnSpc>
                <a:spcBef>
                  <a:spcPts val="0"/>
                </a:spcBef>
                <a:spcAft>
                  <a:spcPts val="0"/>
                </a:spcAft>
                <a:buClrTx/>
                <a:buSzTx/>
                <a:buFontTx/>
                <a:buNone/>
                <a:tabLst/>
                <a:defRPr/>
              </a:pPr>
              <a:t>‹#›</a:t>
            </a:fld>
            <a:endParaRPr kumimoji="0" sz="971" b="0" i="0" u="none" strike="noStrike" kern="1200" cap="none" spc="0" normalizeH="0" baseline="0" noProof="0">
              <a:ln>
                <a:noFill/>
              </a:ln>
              <a:solidFill>
                <a:srgbClr val="6300FF"/>
              </a:solidFill>
              <a:effectLst/>
              <a:uLnTx/>
              <a:uFillTx/>
              <a:latin typeface="Arial"/>
              <a:ea typeface="+mn-ea"/>
              <a:cs typeface="Arial"/>
            </a:endParaRPr>
          </a:p>
        </p:txBody>
      </p:sp>
      <p:sp>
        <p:nvSpPr>
          <p:cNvPr id="10" name="Text Placeholder 94">
            <a:extLst>
              <a:ext uri="{FF2B5EF4-FFF2-40B4-BE49-F238E27FC236}">
                <a16:creationId xmlns:a16="http://schemas.microsoft.com/office/drawing/2014/main" id="{B2AA246E-2B67-F449-AFF4-5B445184D7D3}"/>
              </a:ext>
            </a:extLst>
          </p:cNvPr>
          <p:cNvSpPr>
            <a:spLocks noGrp="1"/>
          </p:cNvSpPr>
          <p:nvPr>
            <p:ph type="body" sz="quarter" idx="22" hasCustomPrompt="1"/>
          </p:nvPr>
        </p:nvSpPr>
        <p:spPr>
          <a:xfrm>
            <a:off x="2255757" y="6498250"/>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274269508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White Divid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
        <p:nvSpPr>
          <p:cNvPr id="4" name="Text Placeholder 102">
            <a:extLst>
              <a:ext uri="{FF2B5EF4-FFF2-40B4-BE49-F238E27FC236}">
                <a16:creationId xmlns:a16="http://schemas.microsoft.com/office/drawing/2014/main" id="{5D32FE03-4C0D-44F3-8137-F9005D727A4B}"/>
              </a:ext>
            </a:extLst>
          </p:cNvPr>
          <p:cNvSpPr txBox="1">
            <a:spLocks/>
          </p:cNvSpPr>
          <p:nvPr userDrawn="1"/>
        </p:nvSpPr>
        <p:spPr>
          <a:xfrm>
            <a:off x="2301939" y="6498250"/>
            <a:ext cx="3074699" cy="105839"/>
          </a:xfrm>
          <a:prstGeom prst="rect">
            <a:avLst/>
          </a:prstGeom>
        </p:spPr>
        <p:txBody>
          <a:bodyPr lIns="0" tIns="0" rIns="0" bIns="0" anchor="t" anchorCtr="0"/>
          <a:lstStyle>
            <a:lvl1pPr marL="0" indent="0" algn="l" defTabSz="914400" rtl="0" eaLnBrk="1" latinLnBrk="0" hangingPunct="1">
              <a:lnSpc>
                <a:spcPct val="100000"/>
              </a:lnSpc>
              <a:spcBef>
                <a:spcPts val="1000"/>
              </a:spcBef>
              <a:buFont typeface="Arial" panose="020B0604020202020204" pitchFamily="34" charset="0"/>
              <a:buNone/>
              <a:tabLst/>
              <a:defRPr sz="600" b="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a:pPr>
            <a:r>
              <a:rPr kumimoji="0" lang="en-US" sz="800" b="0" i="0" u="none" strike="noStrike" kern="1200" cap="none" spc="9" normalizeH="0" baseline="0" noProof="0">
                <a:ln>
                  <a:noFill/>
                </a:ln>
                <a:solidFill>
                  <a:srgbClr val="000000">
                    <a:lumMod val="50000"/>
                    <a:lumOff val="50000"/>
                  </a:srgbClr>
                </a:solidFill>
                <a:effectLst/>
                <a:uLnTx/>
                <a:uFillTx/>
                <a:latin typeface="Arial" panose="020B0604020202020204"/>
                <a:ea typeface="+mn-ea"/>
                <a:cs typeface="+mn-cs"/>
              </a:rPr>
              <a:t>Artificial Intelligence Cross-Center Unit</a:t>
            </a:r>
            <a:endParaRPr kumimoji="0" lang="en-US" sz="800" b="0" i="0" u="none" strike="noStrike" kern="1200" cap="none" spc="7" normalizeH="0" baseline="0" noProof="0">
              <a:ln>
                <a:noFill/>
              </a:ln>
              <a:solidFill>
                <a:srgbClr val="000000">
                  <a:lumMod val="50000"/>
                  <a:lumOff val="50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6345813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9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
        <p:nvSpPr>
          <p:cNvPr id="10" name="Text Placeholder 102">
            <a:extLst>
              <a:ext uri="{FF2B5EF4-FFF2-40B4-BE49-F238E27FC236}">
                <a16:creationId xmlns:a16="http://schemas.microsoft.com/office/drawing/2014/main" id="{2E1AF40B-0FC0-4033-B995-C60CC15E22EE}"/>
              </a:ext>
            </a:extLst>
          </p:cNvPr>
          <p:cNvSpPr txBox="1">
            <a:spLocks/>
          </p:cNvSpPr>
          <p:nvPr userDrawn="1"/>
        </p:nvSpPr>
        <p:spPr>
          <a:xfrm>
            <a:off x="2255757" y="6498250"/>
            <a:ext cx="3074699" cy="105839"/>
          </a:xfrm>
          <a:prstGeom prst="rect">
            <a:avLst/>
          </a:prstGeom>
        </p:spPr>
        <p:txBody>
          <a:bodyPr lIns="0" tIns="0" rIns="0" bIns="0" anchor="t" anchorCtr="0"/>
          <a:lstStyle>
            <a:lvl1pPr marL="0" indent="0" algn="l" defTabSz="914400" rtl="0" eaLnBrk="1" latinLnBrk="0" hangingPunct="1">
              <a:lnSpc>
                <a:spcPct val="100000"/>
              </a:lnSpc>
              <a:spcBef>
                <a:spcPts val="1000"/>
              </a:spcBef>
              <a:buFont typeface="Arial" panose="020B0604020202020204" pitchFamily="34" charset="0"/>
              <a:buNone/>
              <a:tabLst/>
              <a:defRPr sz="600" b="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spc="9"/>
              <a:t>Artificial Intelligence Cross-Center Unit</a:t>
            </a:r>
            <a:endParaRPr lang="en-US" sz="800" spc="7"/>
          </a:p>
        </p:txBody>
      </p:sp>
    </p:spTree>
    <p:extLst>
      <p:ext uri="{BB962C8B-B14F-4D97-AF65-F5344CB8AC3E}">
        <p14:creationId xmlns:p14="http://schemas.microsoft.com/office/powerpoint/2010/main" val="28190021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4_Body Content">
  <p:cSld name="9_Body Conten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515798" y="451914"/>
            <a:ext cx="8737535" cy="299879"/>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4"/>
          <p:cNvSpPr txBox="1">
            <a:spLocks noGrp="1"/>
          </p:cNvSpPr>
          <p:nvPr>
            <p:ph type="body" idx="1"/>
          </p:nvPr>
        </p:nvSpPr>
        <p:spPr>
          <a:xfrm>
            <a:off x="515795" y="1529582"/>
            <a:ext cx="11160268" cy="4692316"/>
          </a:xfrm>
          <a:prstGeom prst="rect">
            <a:avLst/>
          </a:prstGeom>
          <a:noFill/>
          <a:ln>
            <a:noFill/>
          </a:ln>
        </p:spPr>
        <p:txBody>
          <a:bodyPr spcFirstLastPara="1" wrap="square" lIns="0" tIns="0" rIns="0" bIns="0" anchor="t" anchorCtr="0">
            <a:noAutofit/>
          </a:bodyPr>
          <a:lstStyle>
            <a:lvl1pPr marL="457178" marR="0" lvl="0" indent="-228589" algn="l" rtl="0">
              <a:lnSpc>
                <a:spcPct val="122000"/>
              </a:lnSpc>
              <a:spcBef>
                <a:spcPts val="100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354" marR="0" lvl="1" indent="-228589"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2pPr>
            <a:lvl3pPr marL="1371532" marR="0" lvl="2" indent="-228589"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3pPr>
            <a:lvl4pPr marL="1828709" marR="0" lvl="3" indent="-228589"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4pPr>
            <a:lvl5pPr marL="2285886" marR="0" lvl="4" indent="-228589"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5pPr>
            <a:lvl6pPr marL="2743062" marR="0" lvl="5" indent="-34288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240" marR="0" lvl="6" indent="-34288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418" marR="0" lvl="7" indent="-34288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594" marR="0" lvl="8" indent="-34288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 name="Google Shape;25;p4"/>
          <p:cNvSpPr txBox="1">
            <a:spLocks noGrp="1"/>
          </p:cNvSpPr>
          <p:nvPr>
            <p:ph type="body" idx="2"/>
          </p:nvPr>
        </p:nvSpPr>
        <p:spPr>
          <a:xfrm>
            <a:off x="515798" y="1043356"/>
            <a:ext cx="8737535" cy="276565"/>
          </a:xfrm>
          <a:prstGeom prst="rect">
            <a:avLst/>
          </a:prstGeom>
          <a:noFill/>
          <a:ln>
            <a:noFill/>
          </a:ln>
        </p:spPr>
        <p:txBody>
          <a:bodyPr spcFirstLastPara="1" wrap="square" lIns="0" tIns="0" rIns="0" bIns="0" anchor="t" anchorCtr="0">
            <a:noAutofit/>
          </a:bodyPr>
          <a:lstStyle>
            <a:lvl1pPr marL="457178" marR="0" lvl="0" indent="-228589"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354" marR="0" lvl="1" indent="-228589"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2pPr>
            <a:lvl3pPr marL="1371532" marR="0" lvl="2" indent="-228589"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3pPr>
            <a:lvl4pPr marL="1828709" marR="0" lvl="3" indent="-228589"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4pPr>
            <a:lvl5pPr marL="2285886" marR="0" lvl="4" indent="-228589" algn="l" rtl="0">
              <a:lnSpc>
                <a:spcPct val="90000"/>
              </a:lnSpc>
              <a:spcBef>
                <a:spcPts val="500"/>
              </a:spcBef>
              <a:spcAft>
                <a:spcPts val="0"/>
              </a:spcAft>
              <a:buClr>
                <a:schemeClr val="dk2"/>
              </a:buClr>
              <a:buSzPts val="2500"/>
              <a:buFont typeface="Arial"/>
              <a:buNone/>
              <a:defRPr sz="2500" b="1" i="0" u="none" strike="noStrike" cap="none">
                <a:solidFill>
                  <a:schemeClr val="dk2"/>
                </a:solidFill>
                <a:latin typeface="Arial"/>
                <a:ea typeface="Arial"/>
                <a:cs typeface="Arial"/>
                <a:sym typeface="Arial"/>
              </a:defRPr>
            </a:lvl5pPr>
            <a:lvl6pPr marL="2743062" marR="0" lvl="5" indent="-34288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240" marR="0" lvl="6" indent="-34288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418" marR="0" lvl="7" indent="-34288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594" marR="0" lvl="8" indent="-34288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4"/>
          <p:cNvSpPr txBox="1">
            <a:spLocks noGrp="1"/>
          </p:cNvSpPr>
          <p:nvPr>
            <p:ph type="sldNum" idx="12"/>
          </p:nvPr>
        </p:nvSpPr>
        <p:spPr>
          <a:xfrm>
            <a:off x="11277603" y="6347885"/>
            <a:ext cx="398463" cy="148167"/>
          </a:xfrm>
          <a:prstGeom prst="rect">
            <a:avLst/>
          </a:prstGeom>
          <a:noFill/>
          <a:ln>
            <a:noFill/>
          </a:ln>
        </p:spPr>
        <p:txBody>
          <a:bodyPr spcFirstLastPara="1" wrap="square" lIns="0" tIns="0" rIns="0" bIns="0" anchor="ctr" anchorCtr="0">
            <a:noAutofit/>
          </a:bodyPr>
          <a:lstStyle>
            <a:lvl1pPr marL="0" lvl="0" indent="0" algn="r">
              <a:spcBef>
                <a:spcPts val="0"/>
              </a:spcBef>
              <a:buNone/>
              <a:defRPr sz="1000" b="0" i="0" u="none" strike="noStrike" cap="none">
                <a:solidFill>
                  <a:schemeClr val="dk2"/>
                </a:solidFill>
                <a:latin typeface="Arial"/>
                <a:ea typeface="Arial"/>
                <a:cs typeface="Arial"/>
                <a:sym typeface="Arial"/>
              </a:defRPr>
            </a:lvl1pPr>
            <a:lvl2pPr marL="0" lvl="1" indent="0" algn="r">
              <a:spcBef>
                <a:spcPts val="0"/>
              </a:spcBef>
              <a:buNone/>
              <a:defRPr sz="1000" b="0" i="0" u="none" strike="noStrike" cap="none">
                <a:solidFill>
                  <a:schemeClr val="dk2"/>
                </a:solidFill>
                <a:latin typeface="Arial"/>
                <a:ea typeface="Arial"/>
                <a:cs typeface="Arial"/>
                <a:sym typeface="Arial"/>
              </a:defRPr>
            </a:lvl2pPr>
            <a:lvl3pPr marL="0" lvl="2" indent="0" algn="r">
              <a:spcBef>
                <a:spcPts val="0"/>
              </a:spcBef>
              <a:buNone/>
              <a:defRPr sz="1000" b="0" i="0" u="none" strike="noStrike" cap="none">
                <a:solidFill>
                  <a:schemeClr val="dk2"/>
                </a:solidFill>
                <a:latin typeface="Arial"/>
                <a:ea typeface="Arial"/>
                <a:cs typeface="Arial"/>
                <a:sym typeface="Arial"/>
              </a:defRPr>
            </a:lvl3pPr>
            <a:lvl4pPr marL="0" lvl="3" indent="0" algn="r">
              <a:spcBef>
                <a:spcPts val="0"/>
              </a:spcBef>
              <a:buNone/>
              <a:defRPr sz="1000" b="0" i="0" u="none" strike="noStrike" cap="none">
                <a:solidFill>
                  <a:schemeClr val="dk2"/>
                </a:solidFill>
                <a:latin typeface="Arial"/>
                <a:ea typeface="Arial"/>
                <a:cs typeface="Arial"/>
                <a:sym typeface="Arial"/>
              </a:defRPr>
            </a:lvl4pPr>
            <a:lvl5pPr marL="0" lvl="4" indent="0" algn="r">
              <a:spcBef>
                <a:spcPts val="0"/>
              </a:spcBef>
              <a:buNone/>
              <a:defRPr sz="1000" b="0" i="0" u="none" strike="noStrike" cap="none">
                <a:solidFill>
                  <a:schemeClr val="dk2"/>
                </a:solidFill>
                <a:latin typeface="Arial"/>
                <a:ea typeface="Arial"/>
                <a:cs typeface="Arial"/>
                <a:sym typeface="Arial"/>
              </a:defRPr>
            </a:lvl5pPr>
            <a:lvl6pPr marL="0" lvl="5" indent="0" algn="r">
              <a:spcBef>
                <a:spcPts val="0"/>
              </a:spcBef>
              <a:buNone/>
              <a:defRPr sz="1000" b="0" i="0" u="none" strike="noStrike" cap="none">
                <a:solidFill>
                  <a:schemeClr val="dk2"/>
                </a:solidFill>
                <a:latin typeface="Arial"/>
                <a:ea typeface="Arial"/>
                <a:cs typeface="Arial"/>
                <a:sym typeface="Arial"/>
              </a:defRPr>
            </a:lvl6pPr>
            <a:lvl7pPr marL="0" lvl="6" indent="0" algn="r">
              <a:spcBef>
                <a:spcPts val="0"/>
              </a:spcBef>
              <a:buNone/>
              <a:defRPr sz="1000" b="0" i="0" u="none" strike="noStrike" cap="none">
                <a:solidFill>
                  <a:schemeClr val="dk2"/>
                </a:solidFill>
                <a:latin typeface="Arial"/>
                <a:ea typeface="Arial"/>
                <a:cs typeface="Arial"/>
                <a:sym typeface="Arial"/>
              </a:defRPr>
            </a:lvl7pPr>
            <a:lvl8pPr marL="0" lvl="7" indent="0" algn="r">
              <a:spcBef>
                <a:spcPts val="0"/>
              </a:spcBef>
              <a:buNone/>
              <a:defRPr sz="1000" b="0" i="0" u="none" strike="noStrike" cap="none">
                <a:solidFill>
                  <a:schemeClr val="dk2"/>
                </a:solidFill>
                <a:latin typeface="Arial"/>
                <a:ea typeface="Arial"/>
                <a:cs typeface="Arial"/>
                <a:sym typeface="Arial"/>
              </a:defRPr>
            </a:lvl8pPr>
            <a:lvl9pPr marL="0" lvl="8" indent="0" algn="r">
              <a:spcBef>
                <a:spcPts val="0"/>
              </a:spcBef>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
        <p:nvSpPr>
          <p:cNvPr id="27" name="Google Shape;27;p4"/>
          <p:cNvSpPr/>
          <p:nvPr/>
        </p:nvSpPr>
        <p:spPr>
          <a:xfrm>
            <a:off x="515795" y="866527"/>
            <a:ext cx="1080000" cy="72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7574786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0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2" y="1579625"/>
            <a:ext cx="4492499" cy="4262128"/>
          </a:xfrm>
          <a:prstGeom prst="rect">
            <a:avLst/>
          </a:prstGeom>
        </p:spPr>
        <p:txBody>
          <a:bodyPr lIns="0" tIns="0" rIns="0" bIns="0"/>
          <a:lstStyle>
            <a:lvl1pPr>
              <a:buNone/>
              <a:defRPr sz="1067"/>
            </a:lvl1pPr>
          </a:lstStyle>
          <a:p>
            <a:endParaRPr lang="en-US"/>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6"/>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endParaRPr lang="en-US"/>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marR="0" lvl="0" indent="0" algn="r" defTabSz="554465" rtl="0" eaLnBrk="1" fontAlgn="auto" latinLnBrk="0" hangingPunct="1">
              <a:lnSpc>
                <a:spcPts val="2155"/>
              </a:lnSpc>
              <a:spcBef>
                <a:spcPts val="0"/>
              </a:spcBef>
              <a:spcAft>
                <a:spcPts val="0"/>
              </a:spcAft>
              <a:buClrTx/>
              <a:buSzTx/>
              <a:buFontTx/>
              <a:buNone/>
              <a:tabLst/>
              <a:defRPr/>
            </a:pPr>
            <a:fld id="{4FC69F23-2E07-414A-8684-A0744552B4DF}" type="slidenum">
              <a:rPr kumimoji="0" lang="en-GB" sz="971" b="0" i="0" u="none" strike="noStrike" kern="1200" cap="none" spc="7" normalizeH="0" baseline="0" noProof="0">
                <a:ln>
                  <a:noFill/>
                </a:ln>
                <a:solidFill>
                  <a:srgbClr val="6300FF"/>
                </a:solidFill>
                <a:effectLst/>
                <a:uLnTx/>
                <a:uFillTx/>
                <a:latin typeface="Arial"/>
                <a:ea typeface="+mn-ea"/>
                <a:cs typeface="Arial"/>
              </a:rPr>
              <a:pPr marL="7701" marR="0" lvl="0" indent="0" algn="r" defTabSz="554465" rtl="0" eaLnBrk="1" fontAlgn="auto" latinLnBrk="0" hangingPunct="1">
                <a:lnSpc>
                  <a:spcPts val="2155"/>
                </a:lnSpc>
                <a:spcBef>
                  <a:spcPts val="0"/>
                </a:spcBef>
                <a:spcAft>
                  <a:spcPts val="0"/>
                </a:spcAft>
                <a:buClrTx/>
                <a:buSzTx/>
                <a:buFontTx/>
                <a:buNone/>
                <a:tabLst/>
                <a:defRPr/>
              </a:pPr>
              <a:t>‹#›</a:t>
            </a:fld>
            <a:endParaRPr kumimoji="0" sz="971" b="0" i="0" u="none" strike="noStrike" kern="1200" cap="none" spc="0" normalizeH="0" baseline="0" noProof="0">
              <a:ln>
                <a:noFill/>
              </a:ln>
              <a:solidFill>
                <a:srgbClr val="6300FF"/>
              </a:solidFill>
              <a:effectLst/>
              <a:uLnTx/>
              <a:uFillTx/>
              <a:latin typeface="Arial"/>
              <a:ea typeface="+mn-ea"/>
              <a:cs typeface="Arial"/>
            </a:endParaRPr>
          </a:p>
        </p:txBody>
      </p:sp>
      <p:sp>
        <p:nvSpPr>
          <p:cNvPr id="10" name="Text Placeholder 94">
            <a:extLst>
              <a:ext uri="{FF2B5EF4-FFF2-40B4-BE49-F238E27FC236}">
                <a16:creationId xmlns:a16="http://schemas.microsoft.com/office/drawing/2014/main" id="{B2AA246E-2B67-F449-AFF4-5B445184D7D3}"/>
              </a:ext>
            </a:extLst>
          </p:cNvPr>
          <p:cNvSpPr>
            <a:spLocks noGrp="1"/>
          </p:cNvSpPr>
          <p:nvPr>
            <p:ph type="body" sz="quarter" idx="22" hasCustomPrompt="1"/>
          </p:nvPr>
        </p:nvSpPr>
        <p:spPr>
          <a:xfrm>
            <a:off x="2255757" y="6498251"/>
            <a:ext cx="3074699" cy="105839"/>
          </a:xfrm>
          <a:prstGeom prst="rect">
            <a:avLst/>
          </a:prstGeom>
        </p:spPr>
        <p:txBody>
          <a:bodyPr lIns="0" tIns="0" rIns="0" bIns="0" anchor="t" anchorCtr="0"/>
          <a:lstStyle>
            <a:lvl1pPr marL="0" indent="0" algn="l">
              <a:lnSpc>
                <a:spcPct val="100000"/>
              </a:lnSpc>
              <a:buNone/>
              <a:tabLst/>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Tree>
    <p:extLst>
      <p:ext uri="{BB962C8B-B14F-4D97-AF65-F5344CB8AC3E}">
        <p14:creationId xmlns:p14="http://schemas.microsoft.com/office/powerpoint/2010/main" val="1806864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White Body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94"/>
          <p:cNvSpPr>
            <a:spLocks noGrp="1"/>
          </p:cNvSpPr>
          <p:nvPr>
            <p:ph type="body" sz="quarter" idx="18"/>
          </p:nvPr>
        </p:nvSpPr>
        <p:spPr>
          <a:xfrm>
            <a:off x="476577" y="1048930"/>
            <a:ext cx="5111641" cy="338876"/>
          </a:xfrm>
          <a:prstGeom prst="rect">
            <a:avLst/>
          </a:prstGeom>
        </p:spPr>
        <p:txBody>
          <a:bodyPr lIns="0" tIns="0" rIns="0" bIns="0" anchor="t" anchorCtr="0"/>
          <a:lstStyle>
            <a:lvl1pPr marL="0" indent="0" algn="l">
              <a:lnSpc>
                <a:spcPct val="100000"/>
              </a:lnSpc>
              <a:buNone/>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7" name="object 37"/>
          <p:cNvSpPr txBox="1"/>
          <p:nvPr userDrawn="1"/>
        </p:nvSpPr>
        <p:spPr>
          <a:xfrm>
            <a:off x="11166243" y="6381508"/>
            <a:ext cx="525613" cy="240002"/>
          </a:xfrm>
          <a:prstGeom prst="rect">
            <a:avLst/>
          </a:prstGeom>
        </p:spPr>
        <p:txBody>
          <a:bodyPr vert="horz" wrap="square" lIns="0" tIns="0" rIns="0" bIns="0" rtlCol="0">
            <a:spAutoFit/>
          </a:bodyPr>
          <a:lstStyle/>
          <a:p>
            <a:pPr marL="7620" algn="r">
              <a:lnSpc>
                <a:spcPts val="2153"/>
              </a:lnSpc>
            </a:pPr>
            <a:fld id="{4FC69F23-2E07-414A-8684-A0744552B4DF}" type="slidenum">
              <a:rPr lang="en-GB" sz="973" spc="7">
                <a:solidFill>
                  <a:srgbClr val="6300FF"/>
                </a:solidFill>
                <a:latin typeface="Arial"/>
                <a:cs typeface="Arial"/>
              </a:rPr>
              <a:pPr marL="7620" algn="r">
                <a:lnSpc>
                  <a:spcPts val="2153"/>
                </a:lnSpc>
              </a:pPr>
              <a:t>‹#›</a:t>
            </a:fld>
            <a:endParaRPr sz="973">
              <a:solidFill>
                <a:srgbClr val="6300FF"/>
              </a:solidFill>
              <a:latin typeface="Arial"/>
              <a:cs typeface="Arial"/>
            </a:endParaRPr>
          </a:p>
        </p:txBody>
      </p:sp>
      <p:sp>
        <p:nvSpPr>
          <p:cNvPr id="15" name="Text Placeholder 94"/>
          <p:cNvSpPr>
            <a:spLocks noGrp="1"/>
          </p:cNvSpPr>
          <p:nvPr>
            <p:ph type="body" sz="quarter" idx="24" hasCustomPrompt="1"/>
          </p:nvPr>
        </p:nvSpPr>
        <p:spPr>
          <a:xfrm>
            <a:off x="2255757" y="6498250"/>
            <a:ext cx="3074699" cy="105839"/>
          </a:xfrm>
          <a:prstGeom prst="rect">
            <a:avLst/>
          </a:prstGeom>
        </p:spPr>
        <p:txBody>
          <a:bodyPr lIns="0" tIns="0" rIns="0" bIns="0" anchor="t" anchorCtr="0"/>
          <a:lstStyle>
            <a:lvl1pPr marL="0" indent="0" algn="l">
              <a:lnSpc>
                <a:spcPct val="100000"/>
              </a:lnSpc>
              <a:buNone/>
              <a:defRPr sz="800" b="0">
                <a:solidFill>
                  <a:schemeClr val="tx1">
                    <a:lumMod val="50000"/>
                    <a:lumOff val="50000"/>
                  </a:schemeClr>
                </a:solidFill>
              </a:defRPr>
            </a:lvl1pPr>
            <a:lvl2pPr>
              <a:buNone/>
              <a:defRPr b="1"/>
            </a:lvl2pPr>
            <a:lvl3pPr>
              <a:buNone/>
              <a:defRPr b="1"/>
            </a:lvl3pPr>
            <a:lvl4pPr>
              <a:buNone/>
              <a:defRPr b="1"/>
            </a:lvl4pPr>
            <a:lvl5pPr>
              <a:buNone/>
              <a:defRPr b="1"/>
            </a:lvl5pPr>
          </a:lstStyle>
          <a:p>
            <a:pPr lvl="0"/>
            <a:r>
              <a:rPr lang="en-US" err="1"/>
              <a:t>xxxx</a:t>
            </a:r>
            <a:r>
              <a:rPr lang="en-US"/>
              <a:t> Research Center</a:t>
            </a:r>
          </a:p>
        </p:txBody>
      </p:sp>
      <p:sp>
        <p:nvSpPr>
          <p:cNvPr id="13" name="Text Placeholder 94"/>
          <p:cNvSpPr>
            <a:spLocks noGrp="1"/>
          </p:cNvSpPr>
          <p:nvPr>
            <p:ph type="body" sz="quarter" idx="32"/>
          </p:nvPr>
        </p:nvSpPr>
        <p:spPr>
          <a:xfrm>
            <a:off x="476577" y="3259020"/>
            <a:ext cx="5438801" cy="1226721"/>
          </a:xfrm>
          <a:prstGeom prst="rect">
            <a:avLst/>
          </a:prstGeom>
        </p:spPr>
        <p:txBody>
          <a:bodyPr lIns="0" tIns="0" rIns="0" bIns="0" anchor="t" anchorCtr="0"/>
          <a:lstStyle>
            <a:lvl1pPr marL="97364" indent="-97364" algn="l">
              <a:lnSpc>
                <a:spcPct val="100000"/>
              </a:lnSpc>
              <a:spcBef>
                <a:spcPts val="0"/>
              </a:spcBef>
              <a:spcAft>
                <a:spcPts val="800"/>
              </a:spcAft>
              <a:buClr>
                <a:schemeClr val="tx2"/>
              </a:buClr>
              <a:buFont typeface="Arial" panose="02080604020202020204" pitchFamily="34" charset="0"/>
              <a:buChar char="•"/>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14" name="Text Placeholder 94"/>
          <p:cNvSpPr>
            <a:spLocks noGrp="1"/>
          </p:cNvSpPr>
          <p:nvPr>
            <p:ph type="body" sz="quarter" idx="33"/>
          </p:nvPr>
        </p:nvSpPr>
        <p:spPr>
          <a:xfrm>
            <a:off x="476577" y="2961247"/>
            <a:ext cx="5438801" cy="297772"/>
          </a:xfrm>
          <a:prstGeom prst="rect">
            <a:avLst/>
          </a:prstGeom>
        </p:spPr>
        <p:txBody>
          <a:bodyPr lIns="0" tIns="0" rIns="0" bIns="0" anchor="t" anchorCtr="0"/>
          <a:lstStyle>
            <a:lvl1pPr marL="0" indent="0" algn="l">
              <a:lnSpc>
                <a:spcPct val="100000"/>
              </a:lnSpc>
              <a:buNone/>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p:cNvSpPr>
            <a:spLocks noGrp="1"/>
          </p:cNvSpPr>
          <p:nvPr>
            <p:ph type="body" sz="quarter" idx="34"/>
          </p:nvPr>
        </p:nvSpPr>
        <p:spPr>
          <a:xfrm>
            <a:off x="6253056" y="3259020"/>
            <a:ext cx="5438801" cy="1226721"/>
          </a:xfrm>
          <a:prstGeom prst="rect">
            <a:avLst/>
          </a:prstGeom>
        </p:spPr>
        <p:txBody>
          <a:bodyPr lIns="0" tIns="0" rIns="0" bIns="0" anchor="t" anchorCtr="0"/>
          <a:lstStyle>
            <a:lvl1pPr marL="97364" indent="-97364" algn="l">
              <a:lnSpc>
                <a:spcPct val="100000"/>
              </a:lnSpc>
              <a:spcBef>
                <a:spcPts val="0"/>
              </a:spcBef>
              <a:spcAft>
                <a:spcPts val="800"/>
              </a:spcAft>
              <a:buClr>
                <a:schemeClr val="tx2"/>
              </a:buClr>
              <a:buFont typeface="Arial" panose="02080604020202020204" pitchFamily="34" charset="0"/>
              <a:buChar char="•"/>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p:cNvSpPr>
            <a:spLocks noGrp="1"/>
          </p:cNvSpPr>
          <p:nvPr>
            <p:ph type="body" sz="quarter" idx="35"/>
          </p:nvPr>
        </p:nvSpPr>
        <p:spPr>
          <a:xfrm>
            <a:off x="6253056" y="2961247"/>
            <a:ext cx="5438801" cy="297772"/>
          </a:xfrm>
          <a:prstGeom prst="rect">
            <a:avLst/>
          </a:prstGeom>
        </p:spPr>
        <p:txBody>
          <a:bodyPr lIns="0" tIns="0" rIns="0" bIns="0" anchor="t" anchorCtr="0"/>
          <a:lstStyle>
            <a:lvl1pPr marL="0" indent="0" algn="l">
              <a:lnSpc>
                <a:spcPct val="100000"/>
              </a:lnSpc>
              <a:buNone/>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5" name="Text Placeholder 94"/>
          <p:cNvSpPr>
            <a:spLocks noGrp="1"/>
          </p:cNvSpPr>
          <p:nvPr>
            <p:ph type="body" sz="quarter" idx="36"/>
          </p:nvPr>
        </p:nvSpPr>
        <p:spPr>
          <a:xfrm>
            <a:off x="476577" y="5031376"/>
            <a:ext cx="5438801" cy="1226721"/>
          </a:xfrm>
          <a:prstGeom prst="rect">
            <a:avLst/>
          </a:prstGeom>
        </p:spPr>
        <p:txBody>
          <a:bodyPr lIns="0" tIns="0" rIns="0" bIns="0" anchor="t" anchorCtr="0"/>
          <a:lstStyle>
            <a:lvl1pPr marL="97364" indent="-97364" algn="l">
              <a:lnSpc>
                <a:spcPct val="100000"/>
              </a:lnSpc>
              <a:spcBef>
                <a:spcPts val="0"/>
              </a:spcBef>
              <a:spcAft>
                <a:spcPts val="800"/>
              </a:spcAft>
              <a:buClr>
                <a:schemeClr val="tx2"/>
              </a:buClr>
              <a:buFont typeface="Arial" panose="02080604020202020204" pitchFamily="34" charset="0"/>
              <a:buChar char="•"/>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6" name="Text Placeholder 94"/>
          <p:cNvSpPr>
            <a:spLocks noGrp="1"/>
          </p:cNvSpPr>
          <p:nvPr>
            <p:ph type="body" sz="quarter" idx="37"/>
          </p:nvPr>
        </p:nvSpPr>
        <p:spPr>
          <a:xfrm>
            <a:off x="476577" y="4733603"/>
            <a:ext cx="5438801" cy="297772"/>
          </a:xfrm>
          <a:prstGeom prst="rect">
            <a:avLst/>
          </a:prstGeom>
        </p:spPr>
        <p:txBody>
          <a:bodyPr lIns="0" tIns="0" rIns="0" bIns="0" anchor="t" anchorCtr="0"/>
          <a:lstStyle>
            <a:lvl1pPr marL="0" indent="0" algn="l">
              <a:lnSpc>
                <a:spcPct val="100000"/>
              </a:lnSpc>
              <a:buNone/>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7" name="Text Placeholder 94"/>
          <p:cNvSpPr>
            <a:spLocks noGrp="1"/>
          </p:cNvSpPr>
          <p:nvPr>
            <p:ph type="body" sz="quarter" idx="38"/>
          </p:nvPr>
        </p:nvSpPr>
        <p:spPr>
          <a:xfrm>
            <a:off x="6253056" y="5031376"/>
            <a:ext cx="5438801" cy="1226721"/>
          </a:xfrm>
          <a:prstGeom prst="rect">
            <a:avLst/>
          </a:prstGeom>
        </p:spPr>
        <p:txBody>
          <a:bodyPr lIns="0" tIns="0" rIns="0" bIns="0" anchor="t" anchorCtr="0"/>
          <a:lstStyle>
            <a:lvl1pPr marL="97364" indent="-97364" algn="l">
              <a:lnSpc>
                <a:spcPct val="100000"/>
              </a:lnSpc>
              <a:spcBef>
                <a:spcPts val="0"/>
              </a:spcBef>
              <a:spcAft>
                <a:spcPts val="800"/>
              </a:spcAft>
              <a:buClr>
                <a:schemeClr val="tx2"/>
              </a:buClr>
              <a:buFont typeface="Arial" panose="02080604020202020204" pitchFamily="34" charset="0"/>
              <a:buChar char="•"/>
              <a:defRPr sz="1067"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28" name="Text Placeholder 94"/>
          <p:cNvSpPr>
            <a:spLocks noGrp="1"/>
          </p:cNvSpPr>
          <p:nvPr>
            <p:ph type="body" sz="quarter" idx="39"/>
          </p:nvPr>
        </p:nvSpPr>
        <p:spPr>
          <a:xfrm>
            <a:off x="6253056" y="4733603"/>
            <a:ext cx="5438801" cy="297772"/>
          </a:xfrm>
          <a:prstGeom prst="rect">
            <a:avLst/>
          </a:prstGeom>
        </p:spPr>
        <p:txBody>
          <a:bodyPr lIns="0" tIns="0" rIns="0" bIns="0" anchor="t" anchorCtr="0"/>
          <a:lstStyle>
            <a:lvl1pPr marL="0" indent="0" algn="l">
              <a:lnSpc>
                <a:spcPct val="100000"/>
              </a:lnSpc>
              <a:buNone/>
              <a:defRPr sz="1333" b="1">
                <a:solidFill>
                  <a:schemeClr val="tx2"/>
                </a:solidFill>
              </a:defRPr>
            </a:lvl1pPr>
            <a:lvl2pPr>
              <a:buNone/>
              <a:defRPr b="1"/>
            </a:lvl2pPr>
            <a:lvl3pPr>
              <a:buNone/>
              <a:defRPr b="1"/>
            </a:lvl3pPr>
            <a:lvl4pPr>
              <a:buNone/>
              <a:defRPr b="1"/>
            </a:lvl4pPr>
            <a:lvl5pPr>
              <a:buNone/>
              <a:defRPr b="1"/>
            </a:lvl5pPr>
          </a:lstStyle>
          <a:p>
            <a:pPr lvl="0"/>
            <a:endParaRPr lang="en-US"/>
          </a:p>
        </p:txBody>
      </p:sp>
      <p:sp>
        <p:nvSpPr>
          <p:cNvPr id="29" name="Text Placeholder 94"/>
          <p:cNvSpPr>
            <a:spLocks noGrp="1"/>
          </p:cNvSpPr>
          <p:nvPr>
            <p:ph type="body" sz="quarter" idx="40"/>
          </p:nvPr>
        </p:nvSpPr>
        <p:spPr>
          <a:xfrm>
            <a:off x="2463420" y="1445339"/>
            <a:ext cx="1465113" cy="613069"/>
          </a:xfrm>
          <a:prstGeom prst="rect">
            <a:avLst/>
          </a:prstGeom>
        </p:spPr>
        <p:txBody>
          <a:bodyPr lIns="0" tIns="0" rIns="0" bIns="0" anchor="t" anchorCtr="0"/>
          <a:lstStyle>
            <a:lvl1pPr marL="97364" indent="-97364" algn="l">
              <a:lnSpc>
                <a:spcPct val="100000"/>
              </a:lnSpc>
              <a:spcBef>
                <a:spcPts val="0"/>
              </a:spcBef>
              <a:spcAft>
                <a:spcPts val="800"/>
              </a:spcAft>
              <a:buClr>
                <a:schemeClr val="tx2"/>
              </a:buClr>
              <a:buFont typeface="Arial" panose="02080604020202020204" pitchFamily="34" charset="0"/>
              <a:buChar char="•"/>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0" name="Text Placeholder 94"/>
          <p:cNvSpPr>
            <a:spLocks noGrp="1"/>
          </p:cNvSpPr>
          <p:nvPr>
            <p:ph type="body" sz="quarter" idx="41"/>
          </p:nvPr>
        </p:nvSpPr>
        <p:spPr>
          <a:xfrm>
            <a:off x="486733" y="2145251"/>
            <a:ext cx="1465113" cy="613069"/>
          </a:xfrm>
          <a:prstGeom prst="rect">
            <a:avLst/>
          </a:prstGeom>
        </p:spPr>
        <p:txBody>
          <a:bodyPr lIns="0" tIns="0" rIns="0" bIns="0" anchor="t" anchorCtr="0"/>
          <a:lstStyle>
            <a:lvl1pPr marL="97364" indent="-97364" algn="l">
              <a:lnSpc>
                <a:spcPct val="100000"/>
              </a:lnSpc>
              <a:spcBef>
                <a:spcPts val="0"/>
              </a:spcBef>
              <a:spcAft>
                <a:spcPts val="800"/>
              </a:spcAft>
              <a:buClr>
                <a:schemeClr val="tx2"/>
              </a:buClr>
              <a:buFont typeface="Arial" panose="02080604020202020204" pitchFamily="34" charset="0"/>
              <a:buChar char="•"/>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1" name="Text Placeholder 94"/>
          <p:cNvSpPr>
            <a:spLocks noGrp="1"/>
          </p:cNvSpPr>
          <p:nvPr>
            <p:ph type="body" sz="quarter" idx="42"/>
          </p:nvPr>
        </p:nvSpPr>
        <p:spPr>
          <a:xfrm>
            <a:off x="4450265" y="2145251"/>
            <a:ext cx="1465113" cy="613069"/>
          </a:xfrm>
          <a:prstGeom prst="rect">
            <a:avLst/>
          </a:prstGeom>
        </p:spPr>
        <p:txBody>
          <a:bodyPr lIns="0" tIns="0" rIns="0" bIns="0" anchor="t" anchorCtr="0"/>
          <a:lstStyle>
            <a:lvl1pPr marL="97364" indent="-97364" algn="l">
              <a:lnSpc>
                <a:spcPct val="100000"/>
              </a:lnSpc>
              <a:spcBef>
                <a:spcPts val="0"/>
              </a:spcBef>
              <a:spcAft>
                <a:spcPts val="800"/>
              </a:spcAft>
              <a:buClr>
                <a:schemeClr val="tx2"/>
              </a:buClr>
              <a:buFont typeface="Arial" panose="02080604020202020204" pitchFamily="34" charset="0"/>
              <a:buChar char="•"/>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2" name="Text Placeholder 94"/>
          <p:cNvSpPr>
            <a:spLocks noGrp="1"/>
          </p:cNvSpPr>
          <p:nvPr>
            <p:ph type="body" sz="quarter" idx="43"/>
          </p:nvPr>
        </p:nvSpPr>
        <p:spPr>
          <a:xfrm>
            <a:off x="6253056" y="1445339"/>
            <a:ext cx="1465113" cy="613069"/>
          </a:xfrm>
          <a:prstGeom prst="rect">
            <a:avLst/>
          </a:prstGeom>
        </p:spPr>
        <p:txBody>
          <a:bodyPr lIns="0" tIns="0" rIns="0" bIns="0" anchor="t" anchorCtr="0"/>
          <a:lstStyle>
            <a:lvl1pPr marL="97364" indent="-97364" algn="l">
              <a:lnSpc>
                <a:spcPct val="100000"/>
              </a:lnSpc>
              <a:spcBef>
                <a:spcPts val="0"/>
              </a:spcBef>
              <a:spcAft>
                <a:spcPts val="800"/>
              </a:spcAft>
              <a:buClr>
                <a:schemeClr val="tx2"/>
              </a:buClr>
              <a:buFont typeface="Arial" panose="02080604020202020204" pitchFamily="34" charset="0"/>
              <a:buChar char="•"/>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3" name="Text Placeholder 94"/>
          <p:cNvSpPr>
            <a:spLocks noGrp="1"/>
          </p:cNvSpPr>
          <p:nvPr>
            <p:ph type="body" sz="quarter" idx="44"/>
          </p:nvPr>
        </p:nvSpPr>
        <p:spPr>
          <a:xfrm>
            <a:off x="8209465" y="2145251"/>
            <a:ext cx="1465113" cy="613069"/>
          </a:xfrm>
          <a:prstGeom prst="rect">
            <a:avLst/>
          </a:prstGeom>
        </p:spPr>
        <p:txBody>
          <a:bodyPr lIns="0" tIns="0" rIns="0" bIns="0" anchor="t" anchorCtr="0"/>
          <a:lstStyle>
            <a:lvl1pPr marL="97364" indent="-97364" algn="l">
              <a:lnSpc>
                <a:spcPct val="100000"/>
              </a:lnSpc>
              <a:spcBef>
                <a:spcPts val="0"/>
              </a:spcBef>
              <a:spcAft>
                <a:spcPts val="800"/>
              </a:spcAft>
              <a:buClr>
                <a:schemeClr val="tx2"/>
              </a:buClr>
              <a:buFont typeface="Arial" panose="02080604020202020204" pitchFamily="34" charset="0"/>
              <a:buChar char="•"/>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
        <p:nvSpPr>
          <p:cNvPr id="34" name="Text Placeholder 94"/>
          <p:cNvSpPr>
            <a:spLocks noGrp="1"/>
          </p:cNvSpPr>
          <p:nvPr>
            <p:ph type="body" sz="quarter" idx="45"/>
          </p:nvPr>
        </p:nvSpPr>
        <p:spPr>
          <a:xfrm>
            <a:off x="10226744" y="1445339"/>
            <a:ext cx="1465113" cy="613069"/>
          </a:xfrm>
          <a:prstGeom prst="rect">
            <a:avLst/>
          </a:prstGeom>
        </p:spPr>
        <p:txBody>
          <a:bodyPr lIns="0" tIns="0" rIns="0" bIns="0" anchor="t" anchorCtr="0"/>
          <a:lstStyle>
            <a:lvl1pPr marL="97364" indent="-97364" algn="l">
              <a:lnSpc>
                <a:spcPct val="100000"/>
              </a:lnSpc>
              <a:spcBef>
                <a:spcPts val="0"/>
              </a:spcBef>
              <a:spcAft>
                <a:spcPts val="800"/>
              </a:spcAft>
              <a:buClr>
                <a:schemeClr val="tx2"/>
              </a:buClr>
              <a:buFont typeface="Arial" panose="02080604020202020204" pitchFamily="34" charset="0"/>
              <a:buChar char="•"/>
              <a:defRPr sz="933" b="0">
                <a:solidFill>
                  <a:schemeClr val="tx1">
                    <a:lumMod val="75000"/>
                    <a:lumOff val="25000"/>
                  </a:schemeClr>
                </a:solidFill>
              </a:defRPr>
            </a:lvl1pPr>
            <a:lvl2pPr>
              <a:buNone/>
              <a:defRPr b="1"/>
            </a:lvl2pPr>
            <a:lvl3pPr>
              <a:buNone/>
              <a:defRPr b="1"/>
            </a:lvl3pPr>
            <a:lvl4pPr>
              <a:buNone/>
              <a:defRPr b="1"/>
            </a:lvl4pPr>
            <a:lvl5pPr>
              <a:buNone/>
              <a:defRPr b="1"/>
            </a:lvl5pPr>
          </a:lstStyle>
          <a:p>
            <a:pPr lvl="0"/>
            <a:endParaRPr lang="en-US"/>
          </a:p>
        </p:txBody>
      </p:sp>
    </p:spTree>
    <p:extLst>
      <p:ext uri="{BB962C8B-B14F-4D97-AF65-F5344CB8AC3E}">
        <p14:creationId xmlns:p14="http://schemas.microsoft.com/office/powerpoint/2010/main" val="30381287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White Divid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0C2C538-1E67-F345-BCCA-121A134E2957}"/>
              </a:ext>
            </a:extLst>
          </p:cNvPr>
          <p:cNvSpPr>
            <a:spLocks noGrp="1"/>
          </p:cNvSpPr>
          <p:nvPr>
            <p:ph type="title"/>
          </p:nvPr>
        </p:nvSpPr>
        <p:spPr/>
        <p:txBody>
          <a:bodyPr>
            <a:noAutofit/>
          </a:bodyPr>
          <a:lstStyle/>
          <a:p>
            <a:r>
              <a:rPr lang="en-US"/>
              <a:t>Click to edit Master title style</a:t>
            </a:r>
          </a:p>
        </p:txBody>
      </p:sp>
      <p:sp>
        <p:nvSpPr>
          <p:cNvPr id="4" name="Text Placeholder 102">
            <a:extLst>
              <a:ext uri="{FF2B5EF4-FFF2-40B4-BE49-F238E27FC236}">
                <a16:creationId xmlns:a16="http://schemas.microsoft.com/office/drawing/2014/main" id="{5D32FE03-4C0D-44F3-8137-F9005D727A4B}"/>
              </a:ext>
            </a:extLst>
          </p:cNvPr>
          <p:cNvSpPr txBox="1">
            <a:spLocks/>
          </p:cNvSpPr>
          <p:nvPr userDrawn="1"/>
        </p:nvSpPr>
        <p:spPr>
          <a:xfrm>
            <a:off x="2301940" y="6498251"/>
            <a:ext cx="3074699" cy="105839"/>
          </a:xfrm>
          <a:prstGeom prst="rect">
            <a:avLst/>
          </a:prstGeom>
        </p:spPr>
        <p:txBody>
          <a:bodyPr lIns="0" tIns="0" rIns="0" bIns="0" anchor="t" anchorCtr="0"/>
          <a:lstStyle>
            <a:lvl1pPr marL="0" indent="0" algn="l" defTabSz="914400" rtl="0" eaLnBrk="1" latinLnBrk="0" hangingPunct="1">
              <a:lnSpc>
                <a:spcPct val="100000"/>
              </a:lnSpc>
              <a:spcBef>
                <a:spcPts val="1000"/>
              </a:spcBef>
              <a:buFont typeface="Arial" panose="020B0604020202020204" pitchFamily="34" charset="0"/>
              <a:buNone/>
              <a:tabLst/>
              <a:defRPr sz="600" b="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a:pPr>
            <a:r>
              <a:rPr kumimoji="0" lang="en-US" sz="800" b="0" i="0" u="none" strike="noStrike" kern="1200" cap="none" spc="9" normalizeH="0" baseline="0" noProof="0">
                <a:ln>
                  <a:noFill/>
                </a:ln>
                <a:solidFill>
                  <a:srgbClr val="000000">
                    <a:lumMod val="50000"/>
                    <a:lumOff val="50000"/>
                  </a:srgbClr>
                </a:solidFill>
                <a:effectLst/>
                <a:uLnTx/>
                <a:uFillTx/>
                <a:latin typeface="Arial" panose="020B0604020202020204"/>
                <a:ea typeface="+mn-ea"/>
                <a:cs typeface="+mn-cs"/>
              </a:rPr>
              <a:t>Artificial Intelligence Cross-Center Unit</a:t>
            </a:r>
            <a:endParaRPr kumimoji="0" lang="en-US" sz="800" b="0" i="0" u="none" strike="noStrike" kern="1200" cap="none" spc="7" normalizeH="0" baseline="0" noProof="0">
              <a:ln>
                <a:noFill/>
              </a:ln>
              <a:solidFill>
                <a:srgbClr val="000000">
                  <a:lumMod val="50000"/>
                  <a:lumOff val="50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6701002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5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7"/>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12" name="Text Placeholder 94">
            <a:extLst>
              <a:ext uri="{FF2B5EF4-FFF2-40B4-BE49-F238E27FC236}">
                <a16:creationId xmlns:a16="http://schemas.microsoft.com/office/drawing/2014/main" id="{FFB76486-4175-8B43-A3F2-55656619C062}"/>
              </a:ext>
            </a:extLst>
          </p:cNvPr>
          <p:cNvSpPr>
            <a:spLocks noGrp="1"/>
          </p:cNvSpPr>
          <p:nvPr>
            <p:ph type="body" sz="quarter" idx="19"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rgbClr val="86898C"/>
                </a:solidFill>
              </a:defRPr>
            </a:lvl1pPr>
            <a:lvl2pPr>
              <a:buNone/>
              <a:defRPr b="1"/>
            </a:lvl2pPr>
            <a:lvl3pPr>
              <a:buNone/>
              <a:defRPr b="1"/>
            </a:lvl3pPr>
            <a:lvl4pPr>
              <a:buNone/>
              <a:defRPr b="1"/>
            </a:lvl4pPr>
            <a:lvl5pPr>
              <a:buNone/>
              <a:defRPr b="1"/>
            </a:lvl5pPr>
          </a:lstStyle>
          <a:p>
            <a:pPr lvl="0"/>
            <a:r>
              <a:rPr lang="en-US"/>
              <a:t>Autonomous Robotics Research Center</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6300FF"/>
                </a:solidFill>
                <a:latin typeface="Arial"/>
                <a:cs typeface="Arial"/>
              </a:rPr>
              <a:pPr marL="7701" algn="r">
                <a:lnSpc>
                  <a:spcPts val="2155"/>
                </a:lnSpc>
              </a:pPr>
              <a:t>‹#›</a:t>
            </a:fld>
            <a:endParaRPr sz="971">
              <a:solidFill>
                <a:srgbClr val="6300FF"/>
              </a:solidFill>
              <a:latin typeface="Arial"/>
              <a:cs typeface="Arial"/>
            </a:endParaRPr>
          </a:p>
        </p:txBody>
      </p:sp>
    </p:spTree>
    <p:extLst>
      <p:ext uri="{BB962C8B-B14F-4D97-AF65-F5344CB8AC3E}">
        <p14:creationId xmlns:p14="http://schemas.microsoft.com/office/powerpoint/2010/main" val="10480530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9229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ackground Body 3">
    <p:bg>
      <p:bgPr>
        <a:solidFill>
          <a:srgbClr val="253746"/>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64744B-929B-3149-BA5D-924B7A28CB99}"/>
              </a:ext>
            </a:extLst>
          </p:cNvPr>
          <p:cNvSpPr>
            <a:spLocks noGrp="1"/>
          </p:cNvSpPr>
          <p:nvPr>
            <p:ph type="title"/>
          </p:nvPr>
        </p:nvSpPr>
        <p:spPr/>
        <p:txBody>
          <a:bodyPr/>
          <a:lstStyle>
            <a:lvl1pPr>
              <a:defRPr>
                <a:solidFill>
                  <a:schemeClr val="bg1"/>
                </a:solidFill>
              </a:defRPr>
            </a:lvl1pPr>
          </a:lstStyle>
          <a:p>
            <a:r>
              <a:rPr lang="pl-PL"/>
              <a:t>Kliknij, aby edytować styl</a:t>
            </a:r>
            <a:endParaRPr lang="x-none"/>
          </a:p>
        </p:txBody>
      </p:sp>
      <p:sp>
        <p:nvSpPr>
          <p:cNvPr id="6" name="object 37">
            <a:extLst>
              <a:ext uri="{FF2B5EF4-FFF2-40B4-BE49-F238E27FC236}">
                <a16:creationId xmlns:a16="http://schemas.microsoft.com/office/drawing/2014/main" id="{92290A35-DDE3-F64C-91D3-50D8D7DCA10B}"/>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8EE2DC"/>
                </a:solidFill>
                <a:latin typeface="Arial"/>
                <a:cs typeface="Arial"/>
              </a:rPr>
              <a:pPr marL="7701" algn="r">
                <a:lnSpc>
                  <a:spcPts val="2155"/>
                </a:lnSpc>
              </a:pPr>
              <a:t>‹#›</a:t>
            </a:fld>
            <a:endParaRPr sz="971">
              <a:solidFill>
                <a:srgbClr val="8EE2DC"/>
              </a:solidFill>
              <a:latin typeface="Arial"/>
              <a:cs typeface="Arial"/>
            </a:endParaRPr>
          </a:p>
        </p:txBody>
      </p:sp>
      <p:pic>
        <p:nvPicPr>
          <p:cNvPr id="10" name="Picture 47">
            <a:extLst>
              <a:ext uri="{FF2B5EF4-FFF2-40B4-BE49-F238E27FC236}">
                <a16:creationId xmlns:a16="http://schemas.microsoft.com/office/drawing/2014/main" id="{BD593A2A-B81A-F447-8B38-B48D6A4A79A7}"/>
              </a:ext>
            </a:extLst>
          </p:cNvPr>
          <p:cNvPicPr>
            <a:picLocks noChangeAspect="1"/>
          </p:cNvPicPr>
          <p:nvPr userDrawn="1"/>
        </p:nvPicPr>
        <p:blipFill>
          <a:blip r:embed="rId2"/>
          <a:stretch>
            <a:fillRect/>
          </a:stretch>
        </p:blipFill>
        <p:spPr>
          <a:xfrm>
            <a:off x="2924508" y="2270245"/>
            <a:ext cx="94309" cy="188619"/>
          </a:xfrm>
          <a:prstGeom prst="rect">
            <a:avLst/>
          </a:prstGeom>
        </p:spPr>
      </p:pic>
      <p:pic>
        <p:nvPicPr>
          <p:cNvPr id="13" name="Picture 17">
            <a:extLst>
              <a:ext uri="{FF2B5EF4-FFF2-40B4-BE49-F238E27FC236}">
                <a16:creationId xmlns:a16="http://schemas.microsoft.com/office/drawing/2014/main" id="{E4A2523F-D07B-B143-ADC0-C198ABB6019B}"/>
              </a:ext>
            </a:extLst>
          </p:cNvPr>
          <p:cNvPicPr>
            <a:picLocks noChangeAspect="1"/>
          </p:cNvPicPr>
          <p:nvPr userDrawn="1"/>
        </p:nvPicPr>
        <p:blipFill>
          <a:blip r:embed="rId2"/>
          <a:stretch>
            <a:fillRect/>
          </a:stretch>
        </p:blipFill>
        <p:spPr>
          <a:xfrm>
            <a:off x="5719492" y="2270245"/>
            <a:ext cx="94309" cy="188619"/>
          </a:xfrm>
          <a:prstGeom prst="rect">
            <a:avLst/>
          </a:prstGeom>
        </p:spPr>
      </p:pic>
      <p:pic>
        <p:nvPicPr>
          <p:cNvPr id="14" name="Picture 20">
            <a:extLst>
              <a:ext uri="{FF2B5EF4-FFF2-40B4-BE49-F238E27FC236}">
                <a16:creationId xmlns:a16="http://schemas.microsoft.com/office/drawing/2014/main" id="{548BA976-1429-CD42-B4BC-F0C7BE8A84C3}"/>
              </a:ext>
            </a:extLst>
          </p:cNvPr>
          <p:cNvPicPr>
            <a:picLocks noChangeAspect="1"/>
          </p:cNvPicPr>
          <p:nvPr userDrawn="1"/>
        </p:nvPicPr>
        <p:blipFill>
          <a:blip r:embed="rId2"/>
          <a:stretch>
            <a:fillRect/>
          </a:stretch>
        </p:blipFill>
        <p:spPr>
          <a:xfrm>
            <a:off x="8516088" y="2270245"/>
            <a:ext cx="94309" cy="188619"/>
          </a:xfrm>
          <a:prstGeom prst="rect">
            <a:avLst/>
          </a:prstGeom>
        </p:spPr>
      </p:pic>
      <p:sp>
        <p:nvSpPr>
          <p:cNvPr id="18" name="object 37">
            <a:extLst>
              <a:ext uri="{FF2B5EF4-FFF2-40B4-BE49-F238E27FC236}">
                <a16:creationId xmlns:a16="http://schemas.microsoft.com/office/drawing/2014/main" id="{1E07DDFD-853A-CA49-B84E-ADFD26C3332D}"/>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8EE3DC"/>
                </a:solidFill>
                <a:latin typeface="Arial"/>
                <a:cs typeface="Arial"/>
              </a:rPr>
              <a:t>TII </a:t>
            </a:r>
            <a:r>
              <a:rPr lang="en-GB" sz="971" spc="7">
                <a:solidFill>
                  <a:srgbClr val="8EE3DC"/>
                </a:solidFill>
                <a:latin typeface="Arial"/>
                <a:cs typeface="Arial"/>
              </a:rPr>
              <a:t>– Technology Innovation Institute</a:t>
            </a:r>
            <a:endParaRPr sz="971">
              <a:solidFill>
                <a:srgbClr val="8EE3DC"/>
              </a:solidFill>
              <a:latin typeface="Arial"/>
              <a:cs typeface="Arial"/>
            </a:endParaRPr>
          </a:p>
        </p:txBody>
      </p:sp>
      <p:sp>
        <p:nvSpPr>
          <p:cNvPr id="19" name="Text Placeholder 94">
            <a:extLst>
              <a:ext uri="{FF2B5EF4-FFF2-40B4-BE49-F238E27FC236}">
                <a16:creationId xmlns:a16="http://schemas.microsoft.com/office/drawing/2014/main" id="{8E97A1B6-0D9C-A040-A82A-02DA82D6D4BE}"/>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11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chemeClr val="bg1"/>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21" name="Text Placeholder 94">
            <a:extLst>
              <a:ext uri="{FF2B5EF4-FFF2-40B4-BE49-F238E27FC236}">
                <a16:creationId xmlns:a16="http://schemas.microsoft.com/office/drawing/2014/main" id="{5AFECAF5-4F44-F342-9710-54DC1EEDC481}"/>
              </a:ext>
            </a:extLst>
          </p:cNvPr>
          <p:cNvSpPr>
            <a:spLocks noGrp="1"/>
          </p:cNvSpPr>
          <p:nvPr>
            <p:ph type="body" sz="quarter" idx="21"/>
          </p:nvPr>
        </p:nvSpPr>
        <p:spPr>
          <a:xfrm>
            <a:off x="48673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2" name="Text Placeholder 94">
            <a:extLst>
              <a:ext uri="{FF2B5EF4-FFF2-40B4-BE49-F238E27FC236}">
                <a16:creationId xmlns:a16="http://schemas.microsoft.com/office/drawing/2014/main" id="{5E1833AE-A76C-5948-8705-79E659255ECB}"/>
              </a:ext>
            </a:extLst>
          </p:cNvPr>
          <p:cNvSpPr>
            <a:spLocks noGrp="1"/>
          </p:cNvSpPr>
          <p:nvPr>
            <p:ph type="body" sz="quarter" idx="26"/>
          </p:nvPr>
        </p:nvSpPr>
        <p:spPr>
          <a:xfrm>
            <a:off x="330153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F5365ACF-1ED3-D842-B1FC-D16772954889}"/>
              </a:ext>
            </a:extLst>
          </p:cNvPr>
          <p:cNvSpPr>
            <a:spLocks noGrp="1"/>
          </p:cNvSpPr>
          <p:nvPr>
            <p:ph type="body" sz="quarter" idx="27"/>
          </p:nvPr>
        </p:nvSpPr>
        <p:spPr>
          <a:xfrm>
            <a:off x="6092967"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40B9E35A-F624-674C-94AE-107D90EC34C7}"/>
              </a:ext>
            </a:extLst>
          </p:cNvPr>
          <p:cNvSpPr>
            <a:spLocks noGrp="1"/>
          </p:cNvSpPr>
          <p:nvPr>
            <p:ph type="body" sz="quarter" idx="28"/>
          </p:nvPr>
        </p:nvSpPr>
        <p:spPr>
          <a:xfrm>
            <a:off x="8896879"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74332005-40C5-484B-8F15-19EED93721B6}"/>
              </a:ext>
            </a:extLst>
          </p:cNvPr>
          <p:cNvSpPr>
            <a:spLocks noGrp="1"/>
          </p:cNvSpPr>
          <p:nvPr>
            <p:ph type="pic" sz="quarter" idx="17"/>
          </p:nvPr>
        </p:nvSpPr>
        <p:spPr>
          <a:xfrm>
            <a:off x="486731"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6" name="Picture Placeholder 92">
            <a:extLst>
              <a:ext uri="{FF2B5EF4-FFF2-40B4-BE49-F238E27FC236}">
                <a16:creationId xmlns:a16="http://schemas.microsoft.com/office/drawing/2014/main" id="{65900C9E-8AFE-FB43-97AE-C924822F679A}"/>
              </a:ext>
            </a:extLst>
          </p:cNvPr>
          <p:cNvSpPr>
            <a:spLocks noGrp="1"/>
          </p:cNvSpPr>
          <p:nvPr>
            <p:ph type="pic" sz="quarter" idx="29"/>
          </p:nvPr>
        </p:nvSpPr>
        <p:spPr>
          <a:xfrm>
            <a:off x="3301535"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7" name="Picture Placeholder 92">
            <a:extLst>
              <a:ext uri="{FF2B5EF4-FFF2-40B4-BE49-F238E27FC236}">
                <a16:creationId xmlns:a16="http://schemas.microsoft.com/office/drawing/2014/main" id="{5911F713-BC5B-314A-9C96-086E49D28F94}"/>
              </a:ext>
            </a:extLst>
          </p:cNvPr>
          <p:cNvSpPr>
            <a:spLocks noGrp="1"/>
          </p:cNvSpPr>
          <p:nvPr>
            <p:ph type="pic" sz="quarter" idx="30"/>
          </p:nvPr>
        </p:nvSpPr>
        <p:spPr>
          <a:xfrm>
            <a:off x="6092967"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8" name="Picture Placeholder 92">
            <a:extLst>
              <a:ext uri="{FF2B5EF4-FFF2-40B4-BE49-F238E27FC236}">
                <a16:creationId xmlns:a16="http://schemas.microsoft.com/office/drawing/2014/main" id="{1D36AEDA-21D7-924C-87AA-91368B265F92}"/>
              </a:ext>
            </a:extLst>
          </p:cNvPr>
          <p:cNvSpPr>
            <a:spLocks noGrp="1"/>
          </p:cNvSpPr>
          <p:nvPr>
            <p:ph type="pic" sz="quarter" idx="31"/>
          </p:nvPr>
        </p:nvSpPr>
        <p:spPr>
          <a:xfrm>
            <a:off x="8896879" y="1661613"/>
            <a:ext cx="2166940" cy="1400555"/>
          </a:xfrm>
          <a:prstGeom prst="rect">
            <a:avLst/>
          </a:prstGeom>
        </p:spPr>
        <p:txBody>
          <a:bodyPr lIns="0" tIns="0" rIns="0" bIns="0"/>
          <a:lstStyle>
            <a:lvl1pPr>
              <a:buNone/>
              <a:defRPr sz="1067">
                <a:solidFill>
                  <a:srgbClr val="8EE3DC"/>
                </a:solidFill>
              </a:defRPr>
            </a:lvl1pPr>
          </a:lstStyle>
          <a:p>
            <a:endParaRPr lang="en-US"/>
          </a:p>
        </p:txBody>
      </p:sp>
    </p:spTree>
    <p:extLst>
      <p:ext uri="{BB962C8B-B14F-4D97-AF65-F5344CB8AC3E}">
        <p14:creationId xmlns:p14="http://schemas.microsoft.com/office/powerpoint/2010/main" val="228801472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ackground Body 3">
    <p:bg>
      <p:bgPr>
        <a:solidFill>
          <a:srgbClr val="253746"/>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64744B-929B-3149-BA5D-924B7A28CB99}"/>
              </a:ext>
            </a:extLst>
          </p:cNvPr>
          <p:cNvSpPr>
            <a:spLocks noGrp="1"/>
          </p:cNvSpPr>
          <p:nvPr>
            <p:ph type="title"/>
          </p:nvPr>
        </p:nvSpPr>
        <p:spPr/>
        <p:txBody>
          <a:bodyPr/>
          <a:lstStyle>
            <a:lvl1pPr>
              <a:defRPr>
                <a:solidFill>
                  <a:schemeClr val="bg1"/>
                </a:solidFill>
              </a:defRPr>
            </a:lvl1pPr>
          </a:lstStyle>
          <a:p>
            <a:r>
              <a:rPr lang="pl-PL"/>
              <a:t>Kliknij, aby edytować styl</a:t>
            </a:r>
            <a:endParaRPr lang="x-none"/>
          </a:p>
        </p:txBody>
      </p:sp>
      <p:sp>
        <p:nvSpPr>
          <p:cNvPr id="6" name="object 37">
            <a:extLst>
              <a:ext uri="{FF2B5EF4-FFF2-40B4-BE49-F238E27FC236}">
                <a16:creationId xmlns:a16="http://schemas.microsoft.com/office/drawing/2014/main" id="{92290A35-DDE3-F64C-91D3-50D8D7DCA10B}"/>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8EE2DC"/>
                </a:solidFill>
                <a:latin typeface="Arial"/>
                <a:cs typeface="Arial"/>
              </a:rPr>
              <a:pPr marL="7701" algn="r">
                <a:lnSpc>
                  <a:spcPts val="2155"/>
                </a:lnSpc>
              </a:pPr>
              <a:t>‹#›</a:t>
            </a:fld>
            <a:endParaRPr sz="971">
              <a:solidFill>
                <a:srgbClr val="8EE2DC"/>
              </a:solidFill>
              <a:latin typeface="Arial"/>
              <a:cs typeface="Arial"/>
            </a:endParaRPr>
          </a:p>
        </p:txBody>
      </p:sp>
      <p:pic>
        <p:nvPicPr>
          <p:cNvPr id="10" name="Picture 47">
            <a:extLst>
              <a:ext uri="{FF2B5EF4-FFF2-40B4-BE49-F238E27FC236}">
                <a16:creationId xmlns:a16="http://schemas.microsoft.com/office/drawing/2014/main" id="{BD593A2A-B81A-F447-8B38-B48D6A4A79A7}"/>
              </a:ext>
            </a:extLst>
          </p:cNvPr>
          <p:cNvPicPr>
            <a:picLocks noChangeAspect="1"/>
          </p:cNvPicPr>
          <p:nvPr userDrawn="1"/>
        </p:nvPicPr>
        <p:blipFill>
          <a:blip r:embed="rId2"/>
          <a:stretch>
            <a:fillRect/>
          </a:stretch>
        </p:blipFill>
        <p:spPr>
          <a:xfrm>
            <a:off x="2924508" y="2270245"/>
            <a:ext cx="94309" cy="188619"/>
          </a:xfrm>
          <a:prstGeom prst="rect">
            <a:avLst/>
          </a:prstGeom>
        </p:spPr>
      </p:pic>
      <p:pic>
        <p:nvPicPr>
          <p:cNvPr id="13" name="Picture 17">
            <a:extLst>
              <a:ext uri="{FF2B5EF4-FFF2-40B4-BE49-F238E27FC236}">
                <a16:creationId xmlns:a16="http://schemas.microsoft.com/office/drawing/2014/main" id="{E4A2523F-D07B-B143-ADC0-C198ABB6019B}"/>
              </a:ext>
            </a:extLst>
          </p:cNvPr>
          <p:cNvPicPr>
            <a:picLocks noChangeAspect="1"/>
          </p:cNvPicPr>
          <p:nvPr userDrawn="1"/>
        </p:nvPicPr>
        <p:blipFill>
          <a:blip r:embed="rId2"/>
          <a:stretch>
            <a:fillRect/>
          </a:stretch>
        </p:blipFill>
        <p:spPr>
          <a:xfrm>
            <a:off x="5719492" y="2270245"/>
            <a:ext cx="94309" cy="188619"/>
          </a:xfrm>
          <a:prstGeom prst="rect">
            <a:avLst/>
          </a:prstGeom>
        </p:spPr>
      </p:pic>
      <p:pic>
        <p:nvPicPr>
          <p:cNvPr id="14" name="Picture 20">
            <a:extLst>
              <a:ext uri="{FF2B5EF4-FFF2-40B4-BE49-F238E27FC236}">
                <a16:creationId xmlns:a16="http://schemas.microsoft.com/office/drawing/2014/main" id="{548BA976-1429-CD42-B4BC-F0C7BE8A84C3}"/>
              </a:ext>
            </a:extLst>
          </p:cNvPr>
          <p:cNvPicPr>
            <a:picLocks noChangeAspect="1"/>
          </p:cNvPicPr>
          <p:nvPr userDrawn="1"/>
        </p:nvPicPr>
        <p:blipFill>
          <a:blip r:embed="rId2"/>
          <a:stretch>
            <a:fillRect/>
          </a:stretch>
        </p:blipFill>
        <p:spPr>
          <a:xfrm>
            <a:off x="8516088" y="2270245"/>
            <a:ext cx="94309" cy="188619"/>
          </a:xfrm>
          <a:prstGeom prst="rect">
            <a:avLst/>
          </a:prstGeom>
        </p:spPr>
      </p:pic>
      <p:sp>
        <p:nvSpPr>
          <p:cNvPr id="18" name="object 37">
            <a:extLst>
              <a:ext uri="{FF2B5EF4-FFF2-40B4-BE49-F238E27FC236}">
                <a16:creationId xmlns:a16="http://schemas.microsoft.com/office/drawing/2014/main" id="{1E07DDFD-853A-CA49-B84E-ADFD26C3332D}"/>
              </a:ext>
            </a:extLst>
          </p:cNvPr>
          <p:cNvSpPr txBox="1"/>
          <p:nvPr userDrawn="1"/>
        </p:nvSpPr>
        <p:spPr>
          <a:xfrm>
            <a:off x="486735"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8EE3DC"/>
                </a:solidFill>
                <a:latin typeface="Arial"/>
                <a:cs typeface="Arial"/>
              </a:rPr>
              <a:t>TII </a:t>
            </a:r>
            <a:r>
              <a:rPr lang="en-GB" sz="971" spc="7">
                <a:solidFill>
                  <a:srgbClr val="8EE3DC"/>
                </a:solidFill>
                <a:latin typeface="Arial"/>
                <a:cs typeface="Arial"/>
              </a:rPr>
              <a:t>– Technology Innovation Institute</a:t>
            </a:r>
            <a:endParaRPr sz="971">
              <a:solidFill>
                <a:srgbClr val="8EE3DC"/>
              </a:solidFill>
              <a:latin typeface="Arial"/>
              <a:cs typeface="Arial"/>
            </a:endParaRPr>
          </a:p>
        </p:txBody>
      </p:sp>
      <p:sp>
        <p:nvSpPr>
          <p:cNvPr id="19" name="Text Placeholder 94">
            <a:extLst>
              <a:ext uri="{FF2B5EF4-FFF2-40B4-BE49-F238E27FC236}">
                <a16:creationId xmlns:a16="http://schemas.microsoft.com/office/drawing/2014/main" id="{8E97A1B6-0D9C-A040-A82A-02DA82D6D4BE}"/>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08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chemeClr val="bg1"/>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21" name="Text Placeholder 94">
            <a:extLst>
              <a:ext uri="{FF2B5EF4-FFF2-40B4-BE49-F238E27FC236}">
                <a16:creationId xmlns:a16="http://schemas.microsoft.com/office/drawing/2014/main" id="{5AFECAF5-4F44-F342-9710-54DC1EEDC481}"/>
              </a:ext>
            </a:extLst>
          </p:cNvPr>
          <p:cNvSpPr>
            <a:spLocks noGrp="1"/>
          </p:cNvSpPr>
          <p:nvPr>
            <p:ph type="body" sz="quarter" idx="21"/>
          </p:nvPr>
        </p:nvSpPr>
        <p:spPr>
          <a:xfrm>
            <a:off x="48673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2" name="Text Placeholder 94">
            <a:extLst>
              <a:ext uri="{FF2B5EF4-FFF2-40B4-BE49-F238E27FC236}">
                <a16:creationId xmlns:a16="http://schemas.microsoft.com/office/drawing/2014/main" id="{5E1833AE-A76C-5948-8705-79E659255ECB}"/>
              </a:ext>
            </a:extLst>
          </p:cNvPr>
          <p:cNvSpPr>
            <a:spLocks noGrp="1"/>
          </p:cNvSpPr>
          <p:nvPr>
            <p:ph type="body" sz="quarter" idx="26"/>
          </p:nvPr>
        </p:nvSpPr>
        <p:spPr>
          <a:xfrm>
            <a:off x="330153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F5365ACF-1ED3-D842-B1FC-D16772954889}"/>
              </a:ext>
            </a:extLst>
          </p:cNvPr>
          <p:cNvSpPr>
            <a:spLocks noGrp="1"/>
          </p:cNvSpPr>
          <p:nvPr>
            <p:ph type="body" sz="quarter" idx="27"/>
          </p:nvPr>
        </p:nvSpPr>
        <p:spPr>
          <a:xfrm>
            <a:off x="6092967"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40B9E35A-F624-674C-94AE-107D90EC34C7}"/>
              </a:ext>
            </a:extLst>
          </p:cNvPr>
          <p:cNvSpPr>
            <a:spLocks noGrp="1"/>
          </p:cNvSpPr>
          <p:nvPr>
            <p:ph type="body" sz="quarter" idx="28"/>
          </p:nvPr>
        </p:nvSpPr>
        <p:spPr>
          <a:xfrm>
            <a:off x="8896879"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74332005-40C5-484B-8F15-19EED93721B6}"/>
              </a:ext>
            </a:extLst>
          </p:cNvPr>
          <p:cNvSpPr>
            <a:spLocks noGrp="1"/>
          </p:cNvSpPr>
          <p:nvPr>
            <p:ph type="pic" sz="quarter" idx="17"/>
          </p:nvPr>
        </p:nvSpPr>
        <p:spPr>
          <a:xfrm>
            <a:off x="486731"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6" name="Picture Placeholder 92">
            <a:extLst>
              <a:ext uri="{FF2B5EF4-FFF2-40B4-BE49-F238E27FC236}">
                <a16:creationId xmlns:a16="http://schemas.microsoft.com/office/drawing/2014/main" id="{65900C9E-8AFE-FB43-97AE-C924822F679A}"/>
              </a:ext>
            </a:extLst>
          </p:cNvPr>
          <p:cNvSpPr>
            <a:spLocks noGrp="1"/>
          </p:cNvSpPr>
          <p:nvPr>
            <p:ph type="pic" sz="quarter" idx="29"/>
          </p:nvPr>
        </p:nvSpPr>
        <p:spPr>
          <a:xfrm>
            <a:off x="3301535"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7" name="Picture Placeholder 92">
            <a:extLst>
              <a:ext uri="{FF2B5EF4-FFF2-40B4-BE49-F238E27FC236}">
                <a16:creationId xmlns:a16="http://schemas.microsoft.com/office/drawing/2014/main" id="{5911F713-BC5B-314A-9C96-086E49D28F94}"/>
              </a:ext>
            </a:extLst>
          </p:cNvPr>
          <p:cNvSpPr>
            <a:spLocks noGrp="1"/>
          </p:cNvSpPr>
          <p:nvPr>
            <p:ph type="pic" sz="quarter" idx="30"/>
          </p:nvPr>
        </p:nvSpPr>
        <p:spPr>
          <a:xfrm>
            <a:off x="6092967"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8" name="Picture Placeholder 92">
            <a:extLst>
              <a:ext uri="{FF2B5EF4-FFF2-40B4-BE49-F238E27FC236}">
                <a16:creationId xmlns:a16="http://schemas.microsoft.com/office/drawing/2014/main" id="{1D36AEDA-21D7-924C-87AA-91368B265F92}"/>
              </a:ext>
            </a:extLst>
          </p:cNvPr>
          <p:cNvSpPr>
            <a:spLocks noGrp="1"/>
          </p:cNvSpPr>
          <p:nvPr>
            <p:ph type="pic" sz="quarter" idx="31"/>
          </p:nvPr>
        </p:nvSpPr>
        <p:spPr>
          <a:xfrm>
            <a:off x="8896879" y="1661613"/>
            <a:ext cx="2166940" cy="1400555"/>
          </a:xfrm>
          <a:prstGeom prst="rect">
            <a:avLst/>
          </a:prstGeom>
        </p:spPr>
        <p:txBody>
          <a:bodyPr lIns="0" tIns="0" rIns="0" bIns="0"/>
          <a:lstStyle>
            <a:lvl1pPr>
              <a:buNone/>
              <a:defRPr sz="1067">
                <a:solidFill>
                  <a:srgbClr val="8EE3DC"/>
                </a:solidFill>
              </a:defRPr>
            </a:lvl1pPr>
          </a:lstStyle>
          <a:p>
            <a:endParaRPr lang="en-US"/>
          </a:p>
        </p:txBody>
      </p:sp>
    </p:spTree>
    <p:extLst>
      <p:ext uri="{BB962C8B-B14F-4D97-AF65-F5344CB8AC3E}">
        <p14:creationId xmlns:p14="http://schemas.microsoft.com/office/powerpoint/2010/main" val="12151356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ackground Body 3">
    <p:bg>
      <p:bgPr>
        <a:solidFill>
          <a:srgbClr val="253746"/>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64744B-929B-3149-BA5D-924B7A28CB99}"/>
              </a:ext>
            </a:extLst>
          </p:cNvPr>
          <p:cNvSpPr>
            <a:spLocks noGrp="1"/>
          </p:cNvSpPr>
          <p:nvPr>
            <p:ph type="title"/>
          </p:nvPr>
        </p:nvSpPr>
        <p:spPr/>
        <p:txBody>
          <a:bodyPr/>
          <a:lstStyle>
            <a:lvl1pPr>
              <a:defRPr>
                <a:solidFill>
                  <a:schemeClr val="bg1"/>
                </a:solidFill>
              </a:defRPr>
            </a:lvl1pPr>
          </a:lstStyle>
          <a:p>
            <a:r>
              <a:rPr lang="pl-PL"/>
              <a:t>Kliknij, aby edytować styl</a:t>
            </a:r>
            <a:endParaRPr lang="x-none"/>
          </a:p>
        </p:txBody>
      </p:sp>
      <p:sp>
        <p:nvSpPr>
          <p:cNvPr id="6" name="object 37">
            <a:extLst>
              <a:ext uri="{FF2B5EF4-FFF2-40B4-BE49-F238E27FC236}">
                <a16:creationId xmlns:a16="http://schemas.microsoft.com/office/drawing/2014/main" id="{92290A35-DDE3-F64C-91D3-50D8D7DCA10B}"/>
              </a:ext>
            </a:extLst>
          </p:cNvPr>
          <p:cNvSpPr txBox="1"/>
          <p:nvPr userDrawn="1"/>
        </p:nvSpPr>
        <p:spPr>
          <a:xfrm>
            <a:off x="11166244" y="6381510"/>
            <a:ext cx="525613" cy="239937"/>
          </a:xfrm>
          <a:prstGeom prst="rect">
            <a:avLst/>
          </a:prstGeom>
        </p:spPr>
        <p:txBody>
          <a:bodyPr vert="horz" wrap="square" lIns="0" tIns="0" rIns="0" bIns="0" rtlCol="0">
            <a:spAutoFit/>
          </a:bodyPr>
          <a:lstStyle/>
          <a:p>
            <a:pPr marL="7701" algn="r">
              <a:lnSpc>
                <a:spcPts val="2155"/>
              </a:lnSpc>
            </a:pPr>
            <a:fld id="{4FC69F23-2E07-414A-8684-A0744552B4DF}" type="slidenum">
              <a:rPr lang="en-GB" sz="971" spc="7">
                <a:solidFill>
                  <a:srgbClr val="8EE2DC"/>
                </a:solidFill>
                <a:latin typeface="Arial"/>
                <a:cs typeface="Arial"/>
              </a:rPr>
              <a:pPr marL="7701" algn="r">
                <a:lnSpc>
                  <a:spcPts val="2155"/>
                </a:lnSpc>
              </a:pPr>
              <a:t>‹#›</a:t>
            </a:fld>
            <a:endParaRPr sz="971">
              <a:solidFill>
                <a:srgbClr val="8EE2DC"/>
              </a:solidFill>
              <a:latin typeface="Arial"/>
              <a:cs typeface="Arial"/>
            </a:endParaRPr>
          </a:p>
        </p:txBody>
      </p:sp>
      <p:pic>
        <p:nvPicPr>
          <p:cNvPr id="10" name="Picture 47">
            <a:extLst>
              <a:ext uri="{FF2B5EF4-FFF2-40B4-BE49-F238E27FC236}">
                <a16:creationId xmlns:a16="http://schemas.microsoft.com/office/drawing/2014/main" id="{BD593A2A-B81A-F447-8B38-B48D6A4A79A7}"/>
              </a:ext>
            </a:extLst>
          </p:cNvPr>
          <p:cNvPicPr>
            <a:picLocks noChangeAspect="1"/>
          </p:cNvPicPr>
          <p:nvPr userDrawn="1"/>
        </p:nvPicPr>
        <p:blipFill>
          <a:blip r:embed="rId2"/>
          <a:stretch>
            <a:fillRect/>
          </a:stretch>
        </p:blipFill>
        <p:spPr>
          <a:xfrm>
            <a:off x="2924508" y="2270244"/>
            <a:ext cx="94309" cy="188619"/>
          </a:xfrm>
          <a:prstGeom prst="rect">
            <a:avLst/>
          </a:prstGeom>
        </p:spPr>
      </p:pic>
      <p:pic>
        <p:nvPicPr>
          <p:cNvPr id="13" name="Picture 17">
            <a:extLst>
              <a:ext uri="{FF2B5EF4-FFF2-40B4-BE49-F238E27FC236}">
                <a16:creationId xmlns:a16="http://schemas.microsoft.com/office/drawing/2014/main" id="{E4A2523F-D07B-B143-ADC0-C198ABB6019B}"/>
              </a:ext>
            </a:extLst>
          </p:cNvPr>
          <p:cNvPicPr>
            <a:picLocks noChangeAspect="1"/>
          </p:cNvPicPr>
          <p:nvPr userDrawn="1"/>
        </p:nvPicPr>
        <p:blipFill>
          <a:blip r:embed="rId2"/>
          <a:stretch>
            <a:fillRect/>
          </a:stretch>
        </p:blipFill>
        <p:spPr>
          <a:xfrm>
            <a:off x="5719492" y="2270244"/>
            <a:ext cx="94309" cy="188619"/>
          </a:xfrm>
          <a:prstGeom prst="rect">
            <a:avLst/>
          </a:prstGeom>
        </p:spPr>
      </p:pic>
      <p:pic>
        <p:nvPicPr>
          <p:cNvPr id="14" name="Picture 20">
            <a:extLst>
              <a:ext uri="{FF2B5EF4-FFF2-40B4-BE49-F238E27FC236}">
                <a16:creationId xmlns:a16="http://schemas.microsoft.com/office/drawing/2014/main" id="{548BA976-1429-CD42-B4BC-F0C7BE8A84C3}"/>
              </a:ext>
            </a:extLst>
          </p:cNvPr>
          <p:cNvPicPr>
            <a:picLocks noChangeAspect="1"/>
          </p:cNvPicPr>
          <p:nvPr userDrawn="1"/>
        </p:nvPicPr>
        <p:blipFill>
          <a:blip r:embed="rId2"/>
          <a:stretch>
            <a:fillRect/>
          </a:stretch>
        </p:blipFill>
        <p:spPr>
          <a:xfrm>
            <a:off x="8516087" y="2270244"/>
            <a:ext cx="94309" cy="188619"/>
          </a:xfrm>
          <a:prstGeom prst="rect">
            <a:avLst/>
          </a:prstGeom>
        </p:spPr>
      </p:pic>
      <p:sp>
        <p:nvSpPr>
          <p:cNvPr id="18" name="object 37">
            <a:extLst>
              <a:ext uri="{FF2B5EF4-FFF2-40B4-BE49-F238E27FC236}">
                <a16:creationId xmlns:a16="http://schemas.microsoft.com/office/drawing/2014/main" id="{1E07DDFD-853A-CA49-B84E-ADFD26C3332D}"/>
              </a:ext>
            </a:extLst>
          </p:cNvPr>
          <p:cNvSpPr txBox="1"/>
          <p:nvPr userDrawn="1"/>
        </p:nvSpPr>
        <p:spPr>
          <a:xfrm>
            <a:off x="486734" y="6388341"/>
            <a:ext cx="2053268" cy="239937"/>
          </a:xfrm>
          <a:prstGeom prst="rect">
            <a:avLst/>
          </a:prstGeom>
        </p:spPr>
        <p:txBody>
          <a:bodyPr vert="horz" wrap="square" lIns="0" tIns="0" rIns="0" bIns="0" rtlCol="0">
            <a:spAutoFit/>
          </a:bodyPr>
          <a:lstStyle/>
          <a:p>
            <a:pPr marL="7701">
              <a:lnSpc>
                <a:spcPts val="2155"/>
              </a:lnSpc>
            </a:pPr>
            <a:r>
              <a:rPr lang="en-GB" sz="971" b="1" spc="7">
                <a:solidFill>
                  <a:srgbClr val="8EE3DC"/>
                </a:solidFill>
                <a:latin typeface="Arial"/>
                <a:cs typeface="Arial"/>
              </a:rPr>
              <a:t>TII </a:t>
            </a:r>
            <a:r>
              <a:rPr lang="en-GB" sz="971" spc="7">
                <a:solidFill>
                  <a:srgbClr val="8EE3DC"/>
                </a:solidFill>
                <a:latin typeface="Arial"/>
                <a:cs typeface="Arial"/>
              </a:rPr>
              <a:t>– Technology Innovation Institute</a:t>
            </a:r>
            <a:endParaRPr sz="971">
              <a:solidFill>
                <a:srgbClr val="8EE3DC"/>
              </a:solidFill>
              <a:latin typeface="Arial"/>
              <a:cs typeface="Arial"/>
            </a:endParaRPr>
          </a:p>
        </p:txBody>
      </p:sp>
      <p:sp>
        <p:nvSpPr>
          <p:cNvPr id="19" name="Text Placeholder 94">
            <a:extLst>
              <a:ext uri="{FF2B5EF4-FFF2-40B4-BE49-F238E27FC236}">
                <a16:creationId xmlns:a16="http://schemas.microsoft.com/office/drawing/2014/main" id="{8E97A1B6-0D9C-A040-A82A-02DA82D6D4BE}"/>
              </a:ext>
            </a:extLst>
          </p:cNvPr>
          <p:cNvSpPr>
            <a:spLocks noGrp="1"/>
          </p:cNvSpPr>
          <p:nvPr>
            <p:ph type="body" sz="quarter" idx="25" hasCustomPrompt="1"/>
          </p:nvPr>
        </p:nvSpPr>
        <p:spPr>
          <a:xfrm>
            <a:off x="2653672" y="6471673"/>
            <a:ext cx="6428200" cy="233568"/>
          </a:xfrm>
          <a:prstGeom prst="rect">
            <a:avLst/>
          </a:prstGeom>
        </p:spPr>
        <p:txBody>
          <a:bodyPr lIns="0" tIns="0" rIns="0" bIns="0" anchor="t" anchorCtr="0"/>
          <a:lstStyle>
            <a:lvl1pPr marL="0" marR="0" indent="0" algn="l" defTabSz="1219140" rtl="0" eaLnBrk="1" fontAlgn="auto" latinLnBrk="0" hangingPunct="1">
              <a:lnSpc>
                <a:spcPct val="100000"/>
              </a:lnSpc>
              <a:spcBef>
                <a:spcPts val="1333"/>
              </a:spcBef>
              <a:spcAft>
                <a:spcPts val="0"/>
              </a:spcAft>
              <a:buClrTx/>
              <a:buSzTx/>
              <a:buFont typeface="Arial" panose="020B0604020202020204" pitchFamily="34" charset="0"/>
              <a:buNone/>
              <a:tabLst/>
              <a:defRPr sz="973" b="0">
                <a:solidFill>
                  <a:schemeClr val="bg1"/>
                </a:solidFill>
              </a:defRPr>
            </a:lvl1pPr>
            <a:lvl2pPr>
              <a:buNone/>
              <a:defRPr b="1"/>
            </a:lvl2pPr>
            <a:lvl3pPr>
              <a:buNone/>
              <a:defRPr b="1"/>
            </a:lvl3pPr>
            <a:lvl4pPr>
              <a:buNone/>
              <a:defRPr b="1"/>
            </a:lvl4pPr>
            <a:lvl5pPr>
              <a:buNone/>
              <a:defRPr b="1"/>
            </a:lvl5pPr>
          </a:lstStyle>
          <a:p>
            <a:pPr lvl="0"/>
            <a:r>
              <a:rPr lang="en-US"/>
              <a:t>XXX XXX Research Centre</a:t>
            </a:r>
          </a:p>
          <a:p>
            <a:pPr lvl="0"/>
            <a:endParaRPr lang="en-US"/>
          </a:p>
        </p:txBody>
      </p:sp>
      <p:sp>
        <p:nvSpPr>
          <p:cNvPr id="21" name="Text Placeholder 94">
            <a:extLst>
              <a:ext uri="{FF2B5EF4-FFF2-40B4-BE49-F238E27FC236}">
                <a16:creationId xmlns:a16="http://schemas.microsoft.com/office/drawing/2014/main" id="{5AFECAF5-4F44-F342-9710-54DC1EEDC481}"/>
              </a:ext>
            </a:extLst>
          </p:cNvPr>
          <p:cNvSpPr>
            <a:spLocks noGrp="1"/>
          </p:cNvSpPr>
          <p:nvPr>
            <p:ph type="body" sz="quarter" idx="21"/>
          </p:nvPr>
        </p:nvSpPr>
        <p:spPr>
          <a:xfrm>
            <a:off x="486734"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2" name="Text Placeholder 94">
            <a:extLst>
              <a:ext uri="{FF2B5EF4-FFF2-40B4-BE49-F238E27FC236}">
                <a16:creationId xmlns:a16="http://schemas.microsoft.com/office/drawing/2014/main" id="{5E1833AE-A76C-5948-8705-79E659255ECB}"/>
              </a:ext>
            </a:extLst>
          </p:cNvPr>
          <p:cNvSpPr>
            <a:spLocks noGrp="1"/>
          </p:cNvSpPr>
          <p:nvPr>
            <p:ph type="body" sz="quarter" idx="26"/>
          </p:nvPr>
        </p:nvSpPr>
        <p:spPr>
          <a:xfrm>
            <a:off x="3301535"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3" name="Text Placeholder 94">
            <a:extLst>
              <a:ext uri="{FF2B5EF4-FFF2-40B4-BE49-F238E27FC236}">
                <a16:creationId xmlns:a16="http://schemas.microsoft.com/office/drawing/2014/main" id="{F5365ACF-1ED3-D842-B1FC-D16772954889}"/>
              </a:ext>
            </a:extLst>
          </p:cNvPr>
          <p:cNvSpPr>
            <a:spLocks noGrp="1"/>
          </p:cNvSpPr>
          <p:nvPr>
            <p:ph type="body" sz="quarter" idx="27"/>
          </p:nvPr>
        </p:nvSpPr>
        <p:spPr>
          <a:xfrm>
            <a:off x="6092966"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4" name="Text Placeholder 94">
            <a:extLst>
              <a:ext uri="{FF2B5EF4-FFF2-40B4-BE49-F238E27FC236}">
                <a16:creationId xmlns:a16="http://schemas.microsoft.com/office/drawing/2014/main" id="{40B9E35A-F624-674C-94AE-107D90EC34C7}"/>
              </a:ext>
            </a:extLst>
          </p:cNvPr>
          <p:cNvSpPr>
            <a:spLocks noGrp="1"/>
          </p:cNvSpPr>
          <p:nvPr>
            <p:ph type="body" sz="quarter" idx="28"/>
          </p:nvPr>
        </p:nvSpPr>
        <p:spPr>
          <a:xfrm>
            <a:off x="8896879" y="3367021"/>
            <a:ext cx="2563468" cy="2649219"/>
          </a:xfrm>
          <a:prstGeom prst="rect">
            <a:avLst/>
          </a:prstGeom>
        </p:spPr>
        <p:txBody>
          <a:bodyPr lIns="0" tIns="0" rIns="0" bIns="0" anchor="t" anchorCtr="0"/>
          <a:lstStyle>
            <a:lvl1pPr marL="0" indent="0" algn="l">
              <a:lnSpc>
                <a:spcPct val="100000"/>
              </a:lnSpc>
              <a:buNone/>
              <a:tabLst/>
              <a:defRPr sz="1333" b="1">
                <a:solidFill>
                  <a:srgbClr val="8EE3DC"/>
                </a:solidFill>
              </a:defRPr>
            </a:lvl1pPr>
            <a:lvl2pPr>
              <a:buNone/>
              <a:defRPr b="1"/>
            </a:lvl2pPr>
            <a:lvl3pPr>
              <a:buNone/>
              <a:defRPr b="1"/>
            </a:lvl3pPr>
            <a:lvl4pPr>
              <a:buNone/>
              <a:defRPr b="1"/>
            </a:lvl4pPr>
            <a:lvl5pPr>
              <a:buNone/>
              <a:defRPr b="1"/>
            </a:lvl5pPr>
          </a:lstStyle>
          <a:p>
            <a:pPr lvl="0"/>
            <a:endParaRPr lang="en-US"/>
          </a:p>
        </p:txBody>
      </p:sp>
      <p:sp>
        <p:nvSpPr>
          <p:cNvPr id="25" name="Picture Placeholder 92">
            <a:extLst>
              <a:ext uri="{FF2B5EF4-FFF2-40B4-BE49-F238E27FC236}">
                <a16:creationId xmlns:a16="http://schemas.microsoft.com/office/drawing/2014/main" id="{74332005-40C5-484B-8F15-19EED93721B6}"/>
              </a:ext>
            </a:extLst>
          </p:cNvPr>
          <p:cNvSpPr>
            <a:spLocks noGrp="1"/>
          </p:cNvSpPr>
          <p:nvPr>
            <p:ph type="pic" sz="quarter" idx="17"/>
          </p:nvPr>
        </p:nvSpPr>
        <p:spPr>
          <a:xfrm>
            <a:off x="486731"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6" name="Picture Placeholder 92">
            <a:extLst>
              <a:ext uri="{FF2B5EF4-FFF2-40B4-BE49-F238E27FC236}">
                <a16:creationId xmlns:a16="http://schemas.microsoft.com/office/drawing/2014/main" id="{65900C9E-8AFE-FB43-97AE-C924822F679A}"/>
              </a:ext>
            </a:extLst>
          </p:cNvPr>
          <p:cNvSpPr>
            <a:spLocks noGrp="1"/>
          </p:cNvSpPr>
          <p:nvPr>
            <p:ph type="pic" sz="quarter" idx="29"/>
          </p:nvPr>
        </p:nvSpPr>
        <p:spPr>
          <a:xfrm>
            <a:off x="3301535"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7" name="Picture Placeholder 92">
            <a:extLst>
              <a:ext uri="{FF2B5EF4-FFF2-40B4-BE49-F238E27FC236}">
                <a16:creationId xmlns:a16="http://schemas.microsoft.com/office/drawing/2014/main" id="{5911F713-BC5B-314A-9C96-086E49D28F94}"/>
              </a:ext>
            </a:extLst>
          </p:cNvPr>
          <p:cNvSpPr>
            <a:spLocks noGrp="1"/>
          </p:cNvSpPr>
          <p:nvPr>
            <p:ph type="pic" sz="quarter" idx="30"/>
          </p:nvPr>
        </p:nvSpPr>
        <p:spPr>
          <a:xfrm>
            <a:off x="6092966" y="1661613"/>
            <a:ext cx="2166940" cy="1400555"/>
          </a:xfrm>
          <a:prstGeom prst="rect">
            <a:avLst/>
          </a:prstGeom>
        </p:spPr>
        <p:txBody>
          <a:bodyPr lIns="0" tIns="0" rIns="0" bIns="0"/>
          <a:lstStyle>
            <a:lvl1pPr>
              <a:buNone/>
              <a:defRPr sz="1067">
                <a:solidFill>
                  <a:srgbClr val="8EE3DC"/>
                </a:solidFill>
              </a:defRPr>
            </a:lvl1pPr>
          </a:lstStyle>
          <a:p>
            <a:endParaRPr lang="en-US"/>
          </a:p>
        </p:txBody>
      </p:sp>
      <p:sp>
        <p:nvSpPr>
          <p:cNvPr id="28" name="Picture Placeholder 92">
            <a:extLst>
              <a:ext uri="{FF2B5EF4-FFF2-40B4-BE49-F238E27FC236}">
                <a16:creationId xmlns:a16="http://schemas.microsoft.com/office/drawing/2014/main" id="{1D36AEDA-21D7-924C-87AA-91368B265F92}"/>
              </a:ext>
            </a:extLst>
          </p:cNvPr>
          <p:cNvSpPr>
            <a:spLocks noGrp="1"/>
          </p:cNvSpPr>
          <p:nvPr>
            <p:ph type="pic" sz="quarter" idx="31"/>
          </p:nvPr>
        </p:nvSpPr>
        <p:spPr>
          <a:xfrm>
            <a:off x="8896879" y="1661613"/>
            <a:ext cx="2166940" cy="1400555"/>
          </a:xfrm>
          <a:prstGeom prst="rect">
            <a:avLst/>
          </a:prstGeom>
        </p:spPr>
        <p:txBody>
          <a:bodyPr lIns="0" tIns="0" rIns="0" bIns="0"/>
          <a:lstStyle>
            <a:lvl1pPr>
              <a:buNone/>
              <a:defRPr sz="1067">
                <a:solidFill>
                  <a:srgbClr val="8EE3DC"/>
                </a:solidFill>
              </a:defRPr>
            </a:lvl1pPr>
          </a:lstStyle>
          <a:p>
            <a:endParaRPr lang="en-US"/>
          </a:p>
        </p:txBody>
      </p:sp>
    </p:spTree>
    <p:extLst>
      <p:ext uri="{BB962C8B-B14F-4D97-AF65-F5344CB8AC3E}">
        <p14:creationId xmlns:p14="http://schemas.microsoft.com/office/powerpoint/2010/main" val="54223090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1_Blank">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B9A090-7594-F042-9ACF-C02CE70393C9}"/>
              </a:ext>
            </a:extLst>
          </p:cNvPr>
          <p:cNvSpPr>
            <a:spLocks noGrp="1"/>
          </p:cNvSpPr>
          <p:nvPr>
            <p:ph type="sldNum" sz="quarter" idx="12"/>
          </p:nvPr>
        </p:nvSpPr>
        <p:spPr/>
        <p:txBody>
          <a:bodyPr/>
          <a:lstStyle>
            <a:lvl1pPr>
              <a:defRPr>
                <a:solidFill>
                  <a:schemeClr val="bg1"/>
                </a:solidFill>
              </a:defRPr>
            </a:lvl1pPr>
          </a:lstStyle>
          <a:p>
            <a:fld id="{9F9D8933-9D11-254A-B3BE-35D62AAB869D}" type="slidenum">
              <a:rPr lang="en-GB" smtClean="0"/>
              <a:pPr/>
              <a:t>‹#›</a:t>
            </a:fld>
            <a:endParaRPr lang="en-GB"/>
          </a:p>
        </p:txBody>
      </p:sp>
      <p:sp>
        <p:nvSpPr>
          <p:cNvPr id="3" name="Title 1">
            <a:extLst>
              <a:ext uri="{FF2B5EF4-FFF2-40B4-BE49-F238E27FC236}">
                <a16:creationId xmlns:a16="http://schemas.microsoft.com/office/drawing/2014/main" id="{803F5450-67E8-1846-A249-CE4541841031}"/>
              </a:ext>
            </a:extLst>
          </p:cNvPr>
          <p:cNvSpPr>
            <a:spLocks noGrp="1"/>
          </p:cNvSpPr>
          <p:nvPr>
            <p:ph type="title" hasCustomPrompt="1"/>
          </p:nvPr>
        </p:nvSpPr>
        <p:spPr>
          <a:xfrm>
            <a:off x="515797" y="451913"/>
            <a:ext cx="8737535" cy="299879"/>
          </a:xfrm>
          <a:prstGeom prst="rect">
            <a:avLst/>
          </a:prstGeom>
        </p:spPr>
        <p:txBody>
          <a:bodyPr lIns="0" tIns="0" rIns="0" bIns="0"/>
          <a:lstStyle>
            <a:lvl1pPr>
              <a:defRPr lang="en-US" sz="2500" b="1" kern="1200" dirty="0">
                <a:solidFill>
                  <a:schemeClr val="bg1"/>
                </a:solidFill>
                <a:latin typeface="Arial" panose="020B0604020202020204" pitchFamily="34" charset="0"/>
                <a:ea typeface="+mj-ea"/>
                <a:cs typeface="Arial" panose="020B0604020202020204" pitchFamily="34" charset="0"/>
              </a:defRPr>
            </a:lvl1pPr>
          </a:lstStyle>
          <a:p>
            <a:r>
              <a:rPr lang="en-US"/>
              <a:t>Click to edit title</a:t>
            </a:r>
          </a:p>
        </p:txBody>
      </p:sp>
      <p:sp>
        <p:nvSpPr>
          <p:cNvPr id="5" name="Rectangle 4">
            <a:extLst>
              <a:ext uri="{FF2B5EF4-FFF2-40B4-BE49-F238E27FC236}">
                <a16:creationId xmlns:a16="http://schemas.microsoft.com/office/drawing/2014/main" id="{C3727238-1B0A-E645-8F3C-DE85A5AB0C62}"/>
              </a:ext>
            </a:extLst>
          </p:cNvPr>
          <p:cNvSpPr/>
          <p:nvPr userDrawn="1"/>
        </p:nvSpPr>
        <p:spPr>
          <a:xfrm>
            <a:off x="515795" y="866527"/>
            <a:ext cx="1080000"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solidFill>
                <a:schemeClr val="bg1"/>
              </a:solidFill>
            </a:endParaRPr>
          </a:p>
        </p:txBody>
      </p:sp>
    </p:spTree>
    <p:extLst>
      <p:ext uri="{BB962C8B-B14F-4D97-AF65-F5344CB8AC3E}">
        <p14:creationId xmlns:p14="http://schemas.microsoft.com/office/powerpoint/2010/main" val="6168732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7_White Bo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7079-7B06-9343-A6A8-4CC25BB44835}"/>
              </a:ext>
            </a:extLst>
          </p:cNvPr>
          <p:cNvSpPr>
            <a:spLocks noGrp="1"/>
          </p:cNvSpPr>
          <p:nvPr>
            <p:ph type="title"/>
          </p:nvPr>
        </p:nvSpPr>
        <p:spPr/>
        <p:txBody>
          <a:bodyPr/>
          <a:lstStyle/>
          <a:p>
            <a:r>
              <a:rPr lang="en-US"/>
              <a:t>Click to edit Master title style</a:t>
            </a:r>
          </a:p>
        </p:txBody>
      </p:sp>
      <p:sp>
        <p:nvSpPr>
          <p:cNvPr id="6" name="Picture Placeholder 92">
            <a:extLst>
              <a:ext uri="{FF2B5EF4-FFF2-40B4-BE49-F238E27FC236}">
                <a16:creationId xmlns:a16="http://schemas.microsoft.com/office/drawing/2014/main" id="{0E256C7C-7432-E84E-98AB-5BA19F030175}"/>
              </a:ext>
            </a:extLst>
          </p:cNvPr>
          <p:cNvSpPr>
            <a:spLocks noGrp="1"/>
          </p:cNvSpPr>
          <p:nvPr>
            <p:ph type="pic" sz="quarter" idx="17"/>
          </p:nvPr>
        </p:nvSpPr>
        <p:spPr>
          <a:xfrm>
            <a:off x="7198813" y="1579625"/>
            <a:ext cx="4492499" cy="4262128"/>
          </a:xfrm>
          <a:prstGeom prst="rect">
            <a:avLst/>
          </a:prstGeom>
        </p:spPr>
        <p:txBody>
          <a:bodyPr lIns="0" tIns="0" rIns="0" bIns="0"/>
          <a:lstStyle>
            <a:lvl1pPr>
              <a:buNone/>
              <a:defRPr sz="1067"/>
            </a:lvl1pPr>
          </a:lstStyle>
          <a:p>
            <a:r>
              <a:rPr lang="en-US"/>
              <a:t>Click icon to add picture</a:t>
            </a:r>
          </a:p>
        </p:txBody>
      </p:sp>
      <p:sp>
        <p:nvSpPr>
          <p:cNvPr id="8" name="Text Placeholder 94">
            <a:extLst>
              <a:ext uri="{FF2B5EF4-FFF2-40B4-BE49-F238E27FC236}">
                <a16:creationId xmlns:a16="http://schemas.microsoft.com/office/drawing/2014/main" id="{04E19B2B-9BB2-F144-8FCA-0EA4548690F0}"/>
              </a:ext>
            </a:extLst>
          </p:cNvPr>
          <p:cNvSpPr>
            <a:spLocks noGrp="1"/>
          </p:cNvSpPr>
          <p:nvPr>
            <p:ph type="body" sz="quarter" idx="18"/>
          </p:nvPr>
        </p:nvSpPr>
        <p:spPr>
          <a:xfrm>
            <a:off x="476576" y="1579627"/>
            <a:ext cx="6428200" cy="4262127"/>
          </a:xfrm>
          <a:prstGeom prst="rect">
            <a:avLst/>
          </a:prstGeom>
        </p:spPr>
        <p:txBody>
          <a:bodyPr lIns="0" tIns="0" rIns="0" bIns="0" anchor="t" anchorCtr="0"/>
          <a:lstStyle>
            <a:lvl1pPr marL="0" indent="0" algn="l">
              <a:lnSpc>
                <a:spcPct val="100000"/>
              </a:lnSpc>
              <a:buNone/>
              <a:tabLst/>
              <a:defRPr sz="1600" b="1">
                <a:solidFill>
                  <a:srgbClr val="6300FF"/>
                </a:solidFill>
              </a:defRPr>
            </a:lvl1pPr>
            <a:lvl2pPr>
              <a:buNone/>
              <a:defRPr b="1"/>
            </a:lvl2pPr>
            <a:lvl3pPr>
              <a:buNone/>
              <a:defRPr b="1"/>
            </a:lvl3pPr>
            <a:lvl4pPr>
              <a:buNone/>
              <a:defRPr b="1"/>
            </a:lvl4pPr>
            <a:lvl5pPr>
              <a:buNone/>
              <a:defRPr b="1"/>
            </a:lvl5pPr>
          </a:lstStyle>
          <a:p>
            <a:pPr lvl="0"/>
            <a:r>
              <a:rPr lang="en-US"/>
              <a:t>Click to edit Master text styles</a:t>
            </a:r>
          </a:p>
        </p:txBody>
      </p:sp>
      <p:sp>
        <p:nvSpPr>
          <p:cNvPr id="7" name="object 37">
            <a:extLst>
              <a:ext uri="{FF2B5EF4-FFF2-40B4-BE49-F238E27FC236}">
                <a16:creationId xmlns:a16="http://schemas.microsoft.com/office/drawing/2014/main" id="{C406C3C5-4430-DC41-B9E1-41929574B429}"/>
              </a:ext>
            </a:extLst>
          </p:cNvPr>
          <p:cNvSpPr txBox="1"/>
          <p:nvPr userDrawn="1"/>
        </p:nvSpPr>
        <p:spPr>
          <a:xfrm>
            <a:off x="11166244" y="6381511"/>
            <a:ext cx="525613" cy="239937"/>
          </a:xfrm>
          <a:prstGeom prst="rect">
            <a:avLst/>
          </a:prstGeom>
        </p:spPr>
        <p:txBody>
          <a:bodyPr vert="horz" wrap="square" lIns="0" tIns="0" rIns="0" bIns="0" rtlCol="0">
            <a:spAutoFit/>
          </a:bodyPr>
          <a:lstStyle/>
          <a:p>
            <a:pPr marL="7701" marR="0" lvl="0" indent="0" algn="r" defTabSz="554465" rtl="0" eaLnBrk="1" fontAlgn="auto" latinLnBrk="0" hangingPunct="1">
              <a:lnSpc>
                <a:spcPts val="2155"/>
              </a:lnSpc>
              <a:spcBef>
                <a:spcPts val="0"/>
              </a:spcBef>
              <a:spcAft>
                <a:spcPts val="0"/>
              </a:spcAft>
              <a:buClrTx/>
              <a:buSzTx/>
              <a:buFontTx/>
              <a:buNone/>
              <a:tabLst/>
              <a:defRPr/>
            </a:pPr>
            <a:fld id="{4FC69F23-2E07-414A-8684-A0744552B4DF}" type="slidenum">
              <a:rPr kumimoji="0" lang="en-GB" sz="971" b="0" i="0" u="none" strike="noStrike" kern="1200" cap="none" spc="7" normalizeH="0" baseline="0" noProof="0">
                <a:ln>
                  <a:noFill/>
                </a:ln>
                <a:solidFill>
                  <a:srgbClr val="6300FF"/>
                </a:solidFill>
                <a:effectLst/>
                <a:uLnTx/>
                <a:uFillTx/>
                <a:latin typeface="Arial"/>
                <a:ea typeface="+mn-ea"/>
                <a:cs typeface="Arial"/>
              </a:rPr>
              <a:pPr marL="7701" marR="0" lvl="0" indent="0" algn="r" defTabSz="554465" rtl="0" eaLnBrk="1" fontAlgn="auto" latinLnBrk="0" hangingPunct="1">
                <a:lnSpc>
                  <a:spcPts val="2155"/>
                </a:lnSpc>
                <a:spcBef>
                  <a:spcPts val="0"/>
                </a:spcBef>
                <a:spcAft>
                  <a:spcPts val="0"/>
                </a:spcAft>
                <a:buClrTx/>
                <a:buSzTx/>
                <a:buFontTx/>
                <a:buNone/>
                <a:tabLst/>
                <a:defRPr/>
              </a:pPr>
              <a:t>‹#›</a:t>
            </a:fld>
            <a:endParaRPr kumimoji="0" sz="971" b="0" i="0" u="none" strike="noStrike" kern="1200" cap="none" spc="0" normalizeH="0" baseline="0" noProof="0">
              <a:ln>
                <a:noFill/>
              </a:ln>
              <a:solidFill>
                <a:srgbClr val="6300FF"/>
              </a:solidFill>
              <a:effectLst/>
              <a:uLnTx/>
              <a:uFillTx/>
              <a:latin typeface="Arial"/>
              <a:ea typeface="+mn-ea"/>
              <a:cs typeface="Arial"/>
            </a:endParaRPr>
          </a:p>
        </p:txBody>
      </p:sp>
      <p:sp>
        <p:nvSpPr>
          <p:cNvPr id="9" name="Text Placeholder 102">
            <a:extLst>
              <a:ext uri="{FF2B5EF4-FFF2-40B4-BE49-F238E27FC236}">
                <a16:creationId xmlns:a16="http://schemas.microsoft.com/office/drawing/2014/main" id="{8E709F75-1EFD-4071-A5BD-1A41DF983099}"/>
              </a:ext>
            </a:extLst>
          </p:cNvPr>
          <p:cNvSpPr txBox="1">
            <a:spLocks/>
          </p:cNvSpPr>
          <p:nvPr userDrawn="1"/>
        </p:nvSpPr>
        <p:spPr>
          <a:xfrm>
            <a:off x="2283465" y="6506714"/>
            <a:ext cx="3074699" cy="105839"/>
          </a:xfrm>
          <a:prstGeom prst="rect">
            <a:avLst/>
          </a:prstGeom>
        </p:spPr>
        <p:txBody>
          <a:bodyPr lIns="0" tIns="0" rIns="0" bIns="0" anchor="t" anchorCtr="0"/>
          <a:lstStyle>
            <a:lvl1pPr marL="0" indent="0" algn="l" defTabSz="914400" rtl="0" eaLnBrk="1" latinLnBrk="0" hangingPunct="1">
              <a:lnSpc>
                <a:spcPct val="100000"/>
              </a:lnSpc>
              <a:spcBef>
                <a:spcPts val="1000"/>
              </a:spcBef>
              <a:buFont typeface="Arial" panose="020B0604020202020204" pitchFamily="34" charset="0"/>
              <a:buNone/>
              <a:tabLst/>
              <a:defRPr sz="600" b="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219110">
              <a:defRPr/>
            </a:pPr>
            <a:r>
              <a:rPr lang="en-US" sz="800">
                <a:solidFill>
                  <a:srgbClr val="000000">
                    <a:lumMod val="50000"/>
                    <a:lumOff val="50000"/>
                  </a:srgbClr>
                </a:solidFill>
                <a:latin typeface="Arial" panose="020B0604020202020204"/>
              </a:rPr>
              <a:t>Digital Science Research Center  - Telecom Unit</a:t>
            </a:r>
          </a:p>
        </p:txBody>
      </p:sp>
    </p:spTree>
    <p:extLst>
      <p:ext uri="{BB962C8B-B14F-4D97-AF65-F5344CB8AC3E}">
        <p14:creationId xmlns:p14="http://schemas.microsoft.com/office/powerpoint/2010/main" val="7038800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6_Body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77D80FF-7C0B-E042-82BB-0538C486F69F}"/>
              </a:ext>
            </a:extLst>
          </p:cNvPr>
          <p:cNvSpPr>
            <a:spLocks noGrp="1"/>
          </p:cNvSpPr>
          <p:nvPr>
            <p:ph type="title" hasCustomPrompt="1"/>
          </p:nvPr>
        </p:nvSpPr>
        <p:spPr>
          <a:xfrm>
            <a:off x="515799" y="451915"/>
            <a:ext cx="8737535" cy="299879"/>
          </a:xfrm>
          <a:prstGeom prst="rect">
            <a:avLst/>
          </a:prstGeom>
        </p:spPr>
        <p:txBody>
          <a:bodyPr lIns="0" tIns="0" rIns="0" bIns="0"/>
          <a:lstStyle>
            <a:lvl1pPr>
              <a:defRPr lang="en-US" sz="2500" b="1" kern="1200" dirty="0">
                <a:solidFill>
                  <a:schemeClr val="tx2"/>
                </a:solidFill>
                <a:latin typeface="Arial" panose="020B0604020202020204" pitchFamily="34" charset="0"/>
                <a:ea typeface="+mj-ea"/>
                <a:cs typeface="Arial" panose="020B0604020202020204" pitchFamily="34" charset="0"/>
              </a:defRPr>
            </a:lvl1pPr>
          </a:lstStyle>
          <a:p>
            <a:r>
              <a:rPr lang="en-US"/>
              <a:t>Click to edit title</a:t>
            </a:r>
          </a:p>
        </p:txBody>
      </p:sp>
      <p:sp>
        <p:nvSpPr>
          <p:cNvPr id="11" name="Text Placeholder 9">
            <a:extLst>
              <a:ext uri="{FF2B5EF4-FFF2-40B4-BE49-F238E27FC236}">
                <a16:creationId xmlns:a16="http://schemas.microsoft.com/office/drawing/2014/main" id="{D48ED987-DC2B-E84A-99B4-1F875EA184C5}"/>
              </a:ext>
            </a:extLst>
          </p:cNvPr>
          <p:cNvSpPr>
            <a:spLocks noGrp="1"/>
          </p:cNvSpPr>
          <p:nvPr>
            <p:ph type="body" sz="quarter" idx="13" hasCustomPrompt="1"/>
          </p:nvPr>
        </p:nvSpPr>
        <p:spPr>
          <a:xfrm>
            <a:off x="515795" y="1529583"/>
            <a:ext cx="11160268" cy="4692316"/>
          </a:xfrm>
          <a:prstGeom prst="rect">
            <a:avLst/>
          </a:prstGeom>
        </p:spPr>
        <p:txBody>
          <a:bodyPr lIns="0" tIns="0" rIns="0" bIns="0"/>
          <a:lstStyle>
            <a:lvl1pPr marL="0" marR="0" indent="0" algn="l" defTabSz="914332" rtl="0" eaLnBrk="1" fontAlgn="auto" latinLnBrk="0" hangingPunct="1">
              <a:lnSpc>
                <a:spcPct val="122000"/>
              </a:lnSpc>
              <a:spcBef>
                <a:spcPts val="1000"/>
              </a:spcBef>
              <a:spcAft>
                <a:spcPts val="0"/>
              </a:spcAft>
              <a:buClrTx/>
              <a:buSzTx/>
              <a:buFont typeface="Arial" panose="020B0604020202020204" pitchFamily="34" charset="0"/>
              <a:buNone/>
              <a:tabLst/>
              <a:defRPr lang="en-US" sz="1400" b="0"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marL="0" marR="0" lvl="0" indent="0" algn="l" defTabSz="914332" rtl="0" eaLnBrk="1" fontAlgn="auto" latinLnBrk="0" hangingPunct="1">
              <a:lnSpc>
                <a:spcPct val="122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p:txBody>
      </p:sp>
      <p:sp>
        <p:nvSpPr>
          <p:cNvPr id="16" name="Text Placeholder 15">
            <a:extLst>
              <a:ext uri="{FF2B5EF4-FFF2-40B4-BE49-F238E27FC236}">
                <a16:creationId xmlns:a16="http://schemas.microsoft.com/office/drawing/2014/main" id="{72E8BB6E-B74A-3340-8299-56D9FEB8D5EF}"/>
              </a:ext>
            </a:extLst>
          </p:cNvPr>
          <p:cNvSpPr>
            <a:spLocks noGrp="1"/>
          </p:cNvSpPr>
          <p:nvPr>
            <p:ph type="body" sz="quarter" idx="14" hasCustomPrompt="1"/>
          </p:nvPr>
        </p:nvSpPr>
        <p:spPr>
          <a:xfrm>
            <a:off x="515799" y="1043356"/>
            <a:ext cx="8737535" cy="276565"/>
          </a:xfrm>
          <a:prstGeom prst="rect">
            <a:avLst/>
          </a:prstGeom>
        </p:spPr>
        <p:txBody>
          <a:bodyPr lIns="0" tIns="0" rIns="0" bIns="0"/>
          <a:lstStyle>
            <a:lvl1pPr marL="0" indent="0">
              <a:buNone/>
              <a:defRPr lang="en-US" sz="2000" b="0" kern="1200" dirty="0" smtClean="0">
                <a:solidFill>
                  <a:schemeClr val="accent1"/>
                </a:solidFill>
                <a:latin typeface="Arial" panose="020B0604020202020204" pitchFamily="34" charset="0"/>
                <a:ea typeface="+mj-ea"/>
                <a:cs typeface="Arial" panose="020B0604020202020204" pitchFamily="34" charset="0"/>
              </a:defRPr>
            </a:lvl1pPr>
            <a:lvl2pPr marL="457167" indent="0">
              <a:buNone/>
              <a:defRPr lang="en-US" sz="2500" b="1" kern="1200" dirty="0" smtClean="0">
                <a:solidFill>
                  <a:schemeClr val="tx2"/>
                </a:solidFill>
                <a:latin typeface="Arial" panose="020B0604020202020204" pitchFamily="34" charset="0"/>
                <a:ea typeface="+mj-ea"/>
                <a:cs typeface="Arial" panose="020B0604020202020204" pitchFamily="34" charset="0"/>
              </a:defRPr>
            </a:lvl2pPr>
            <a:lvl3pPr marL="914332" indent="0">
              <a:buNone/>
              <a:defRPr lang="en-US" sz="2500" b="1" kern="1200" dirty="0" smtClean="0">
                <a:solidFill>
                  <a:schemeClr val="tx2"/>
                </a:solidFill>
                <a:latin typeface="Arial" panose="020B0604020202020204" pitchFamily="34" charset="0"/>
                <a:ea typeface="+mj-ea"/>
                <a:cs typeface="Arial" panose="020B0604020202020204" pitchFamily="34" charset="0"/>
              </a:defRPr>
            </a:lvl3pPr>
            <a:lvl4pPr marL="1371498" indent="0">
              <a:buNone/>
              <a:defRPr lang="en-US" sz="2500" b="1" kern="1200" dirty="0" smtClean="0">
                <a:solidFill>
                  <a:schemeClr val="tx2"/>
                </a:solidFill>
                <a:latin typeface="Arial" panose="020B0604020202020204" pitchFamily="34" charset="0"/>
                <a:ea typeface="+mj-ea"/>
                <a:cs typeface="Arial" panose="020B0604020202020204" pitchFamily="34" charset="0"/>
              </a:defRPr>
            </a:lvl4pPr>
            <a:lvl5pPr marL="1828664" indent="0">
              <a:buNone/>
              <a:defRPr lang="en-GB" sz="2500" b="1" kern="1200" dirty="0">
                <a:solidFill>
                  <a:schemeClr val="tx2"/>
                </a:solidFill>
                <a:latin typeface="Arial" panose="020B0604020202020204" pitchFamily="34" charset="0"/>
                <a:ea typeface="+mj-ea"/>
                <a:cs typeface="Arial" panose="020B0604020202020204" pitchFamily="34" charset="0"/>
              </a:defRPr>
            </a:lvl5pPr>
          </a:lstStyle>
          <a:p>
            <a:pPr lvl="0"/>
            <a:r>
              <a:rPr lang="en-US"/>
              <a:t>Design Edit Master text styles</a:t>
            </a:r>
          </a:p>
        </p:txBody>
      </p:sp>
      <p:sp>
        <p:nvSpPr>
          <p:cNvPr id="9" name="Slide Number Placeholder 13">
            <a:extLst>
              <a:ext uri="{FF2B5EF4-FFF2-40B4-BE49-F238E27FC236}">
                <a16:creationId xmlns:a16="http://schemas.microsoft.com/office/drawing/2014/main" id="{D8D04F39-65B8-D340-8AA5-AF59D7EAC7C0}"/>
              </a:ext>
            </a:extLst>
          </p:cNvPr>
          <p:cNvSpPr>
            <a:spLocks noGrp="1"/>
          </p:cNvSpPr>
          <p:nvPr>
            <p:ph type="sldNum" sz="quarter" idx="4"/>
          </p:nvPr>
        </p:nvSpPr>
        <p:spPr>
          <a:xfrm>
            <a:off x="11277605" y="6347886"/>
            <a:ext cx="398463" cy="148167"/>
          </a:xfrm>
          <a:prstGeom prst="rect">
            <a:avLst/>
          </a:prstGeom>
        </p:spPr>
        <p:txBody>
          <a:bodyPr vert="horz" lIns="0" tIns="0" rIns="0" bIns="0" rtlCol="0" anchor="ctr"/>
          <a:lstStyle>
            <a:lvl1pPr algn="r">
              <a:defRPr sz="1000" b="0">
                <a:solidFill>
                  <a:schemeClr val="tx2"/>
                </a:solidFill>
              </a:defRPr>
            </a:lvl1pPr>
          </a:lstStyle>
          <a:p>
            <a:fld id="{C8A43965-4643-F643-A67C-D0741259ACA1}" type="slidenum">
              <a:rPr lang="en-GB" smtClean="0"/>
              <a:pPr/>
              <a:t>‹#›</a:t>
            </a:fld>
            <a:endParaRPr lang="en-GB"/>
          </a:p>
        </p:txBody>
      </p:sp>
      <p:sp>
        <p:nvSpPr>
          <p:cNvPr id="2" name="Rectangle 1">
            <a:extLst>
              <a:ext uri="{FF2B5EF4-FFF2-40B4-BE49-F238E27FC236}">
                <a16:creationId xmlns:a16="http://schemas.microsoft.com/office/drawing/2014/main" id="{CD201238-2E83-8849-A646-59842283C9DA}"/>
              </a:ext>
            </a:extLst>
          </p:cNvPr>
          <p:cNvSpPr/>
          <p:nvPr userDrawn="1"/>
        </p:nvSpPr>
        <p:spPr>
          <a:xfrm>
            <a:off x="515795" y="866527"/>
            <a:ext cx="1080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19"/>
          </a:p>
        </p:txBody>
      </p:sp>
    </p:spTree>
    <p:extLst>
      <p:ext uri="{BB962C8B-B14F-4D97-AF65-F5344CB8AC3E}">
        <p14:creationId xmlns:p14="http://schemas.microsoft.com/office/powerpoint/2010/main" val="20749420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F4BB5-C78D-4A78-92D4-92B379F75A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E54B0202-987E-4638-AE4A-7AE1587BE82B}"/>
              </a:ext>
            </a:extLst>
          </p:cNvPr>
          <p:cNvSpPr>
            <a:spLocks noGrp="1"/>
          </p:cNvSpPr>
          <p:nvPr>
            <p:ph type="subTitle" idx="1"/>
          </p:nvPr>
        </p:nvSpPr>
        <p:spPr>
          <a:xfrm>
            <a:off x="1524000" y="3602037"/>
            <a:ext cx="9144000" cy="1655763"/>
          </a:xfrm>
        </p:spPr>
        <p:txBody>
          <a:bodyPr/>
          <a:lstStyle>
            <a:lvl1pPr marL="0" indent="0" algn="ctr">
              <a:buNone/>
              <a:defRPr sz="24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E47F2E74-E50A-4488-88EF-1823CABFF168}"/>
              </a:ext>
            </a:extLst>
          </p:cNvPr>
          <p:cNvSpPr>
            <a:spLocks noGrp="1"/>
          </p:cNvSpPr>
          <p:nvPr>
            <p:ph type="dt" sz="half" idx="10"/>
          </p:nvPr>
        </p:nvSpPr>
        <p:spPr/>
        <p:txBody>
          <a:bodyPr/>
          <a:lstStyle/>
          <a:p>
            <a:fld id="{AB6B7F25-315A-4F07-ABB8-58B5239D9683}" type="datetimeFigureOut">
              <a:rPr lang="en-AE" smtClean="0"/>
              <a:t>29/11/2022</a:t>
            </a:fld>
            <a:endParaRPr lang="en-AE"/>
          </a:p>
        </p:txBody>
      </p:sp>
      <p:sp>
        <p:nvSpPr>
          <p:cNvPr id="5" name="Footer Placeholder 4">
            <a:extLst>
              <a:ext uri="{FF2B5EF4-FFF2-40B4-BE49-F238E27FC236}">
                <a16:creationId xmlns:a16="http://schemas.microsoft.com/office/drawing/2014/main" id="{B1707E8F-E48C-4E6A-8B42-749AFCDAD1DF}"/>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6744F27-BEAD-4EDB-9606-74213F22E61F}"/>
              </a:ext>
            </a:extLst>
          </p:cNvPr>
          <p:cNvSpPr>
            <a:spLocks noGrp="1"/>
          </p:cNvSpPr>
          <p:nvPr>
            <p:ph type="sldNum" sz="quarter" idx="12"/>
          </p:nvPr>
        </p:nvSpPr>
        <p:spPr/>
        <p:txBody>
          <a:bodyPr/>
          <a:lstStyle/>
          <a:p>
            <a:fld id="{1A47FBFE-04BD-4404-B5CB-B6F988591F5D}" type="slidenum">
              <a:rPr lang="en-AE" smtClean="0"/>
              <a:t>‹#›</a:t>
            </a:fld>
            <a:endParaRPr lang="en-AE"/>
          </a:p>
        </p:txBody>
      </p:sp>
    </p:spTree>
    <p:extLst>
      <p:ext uri="{BB962C8B-B14F-4D97-AF65-F5344CB8AC3E}">
        <p14:creationId xmlns:p14="http://schemas.microsoft.com/office/powerpoint/2010/main" val="2646419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png"/><Relationship Id="rId18" Type="http://schemas.openxmlformats.org/officeDocument/2006/relationships/image" Target="../media/image11.png"/><Relationship Id="rId3" Type="http://schemas.openxmlformats.org/officeDocument/2006/relationships/slideLayout" Target="../slideLayouts/slideLayout3.xml"/><Relationship Id="rId21" Type="http://schemas.openxmlformats.org/officeDocument/2006/relationships/image" Target="../media/image14.png"/><Relationship Id="rId7" Type="http://schemas.openxmlformats.org/officeDocument/2006/relationships/theme" Target="../theme/theme1.xml"/><Relationship Id="rId12" Type="http://schemas.openxmlformats.org/officeDocument/2006/relationships/image" Target="../media/image5.png"/><Relationship Id="rId17" Type="http://schemas.openxmlformats.org/officeDocument/2006/relationships/image" Target="../media/image10.png"/><Relationship Id="rId25" Type="http://schemas.openxmlformats.org/officeDocument/2006/relationships/image" Target="../media/image18.png"/><Relationship Id="rId2" Type="http://schemas.openxmlformats.org/officeDocument/2006/relationships/slideLayout" Target="../slideLayouts/slideLayout2.xml"/><Relationship Id="rId16" Type="http://schemas.openxmlformats.org/officeDocument/2006/relationships/image" Target="../media/image9.png"/><Relationship Id="rId20"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24" Type="http://schemas.openxmlformats.org/officeDocument/2006/relationships/image" Target="../media/image17.png"/><Relationship Id="rId5" Type="http://schemas.openxmlformats.org/officeDocument/2006/relationships/slideLayout" Target="../slideLayouts/slideLayout5.xml"/><Relationship Id="rId15" Type="http://schemas.openxmlformats.org/officeDocument/2006/relationships/image" Target="../media/image8.png"/><Relationship Id="rId23" Type="http://schemas.openxmlformats.org/officeDocument/2006/relationships/image" Target="../media/image16.png"/><Relationship Id="rId10" Type="http://schemas.openxmlformats.org/officeDocument/2006/relationships/image" Target="../media/image3.png"/><Relationship Id="rId19" Type="http://schemas.openxmlformats.org/officeDocument/2006/relationships/image" Target="../media/image12.png"/><Relationship Id="rId4" Type="http://schemas.openxmlformats.org/officeDocument/2006/relationships/slideLayout" Target="../slideLayouts/slideLayout4.xml"/><Relationship Id="rId9" Type="http://schemas.openxmlformats.org/officeDocument/2006/relationships/image" Target="../media/image2.png"/><Relationship Id="rId14" Type="http://schemas.openxmlformats.org/officeDocument/2006/relationships/image" Target="../media/image7.png"/><Relationship Id="rId22" Type="http://schemas.openxmlformats.org/officeDocument/2006/relationships/image" Target="../media/image15.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slideLayout" Target="../slideLayouts/slideLayout381.xml"/><Relationship Id="rId18" Type="http://schemas.openxmlformats.org/officeDocument/2006/relationships/slideLayout" Target="../slideLayouts/slideLayout386.xml"/><Relationship Id="rId26" Type="http://schemas.openxmlformats.org/officeDocument/2006/relationships/theme" Target="../theme/theme10.xml"/><Relationship Id="rId3" Type="http://schemas.openxmlformats.org/officeDocument/2006/relationships/slideLayout" Target="../slideLayouts/slideLayout371.xml"/><Relationship Id="rId21" Type="http://schemas.openxmlformats.org/officeDocument/2006/relationships/slideLayout" Target="../slideLayouts/slideLayout389.xml"/><Relationship Id="rId7" Type="http://schemas.openxmlformats.org/officeDocument/2006/relationships/slideLayout" Target="../slideLayouts/slideLayout375.xml"/><Relationship Id="rId12" Type="http://schemas.openxmlformats.org/officeDocument/2006/relationships/slideLayout" Target="../slideLayouts/slideLayout380.xml"/><Relationship Id="rId17" Type="http://schemas.openxmlformats.org/officeDocument/2006/relationships/slideLayout" Target="../slideLayouts/slideLayout385.xml"/><Relationship Id="rId25" Type="http://schemas.openxmlformats.org/officeDocument/2006/relationships/slideLayout" Target="../slideLayouts/slideLayout393.xml"/><Relationship Id="rId2" Type="http://schemas.openxmlformats.org/officeDocument/2006/relationships/slideLayout" Target="../slideLayouts/slideLayout370.xml"/><Relationship Id="rId16" Type="http://schemas.openxmlformats.org/officeDocument/2006/relationships/slideLayout" Target="../slideLayouts/slideLayout384.xml"/><Relationship Id="rId20" Type="http://schemas.openxmlformats.org/officeDocument/2006/relationships/slideLayout" Target="../slideLayouts/slideLayout388.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24" Type="http://schemas.openxmlformats.org/officeDocument/2006/relationships/slideLayout" Target="../slideLayouts/slideLayout392.xml"/><Relationship Id="rId5" Type="http://schemas.openxmlformats.org/officeDocument/2006/relationships/slideLayout" Target="../slideLayouts/slideLayout373.xml"/><Relationship Id="rId15" Type="http://schemas.openxmlformats.org/officeDocument/2006/relationships/slideLayout" Target="../slideLayouts/slideLayout383.xml"/><Relationship Id="rId23" Type="http://schemas.openxmlformats.org/officeDocument/2006/relationships/slideLayout" Target="../slideLayouts/slideLayout391.xml"/><Relationship Id="rId10" Type="http://schemas.openxmlformats.org/officeDocument/2006/relationships/slideLayout" Target="../slideLayouts/slideLayout378.xml"/><Relationship Id="rId19" Type="http://schemas.openxmlformats.org/officeDocument/2006/relationships/slideLayout" Target="../slideLayouts/slideLayout387.xml"/><Relationship Id="rId4" Type="http://schemas.openxmlformats.org/officeDocument/2006/relationships/slideLayout" Target="../slideLayouts/slideLayout372.xml"/><Relationship Id="rId9" Type="http://schemas.openxmlformats.org/officeDocument/2006/relationships/slideLayout" Target="../slideLayouts/slideLayout377.xml"/><Relationship Id="rId14" Type="http://schemas.openxmlformats.org/officeDocument/2006/relationships/slideLayout" Target="../slideLayouts/slideLayout382.xml"/><Relationship Id="rId22" Type="http://schemas.openxmlformats.org/officeDocument/2006/relationships/slideLayout" Target="../slideLayouts/slideLayout39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396.xml"/><Relationship Id="rId7" Type="http://schemas.openxmlformats.org/officeDocument/2006/relationships/theme" Target="../theme/theme11.xml"/><Relationship Id="rId2" Type="http://schemas.openxmlformats.org/officeDocument/2006/relationships/slideLayout" Target="../slideLayouts/slideLayout395.xml"/><Relationship Id="rId1" Type="http://schemas.openxmlformats.org/officeDocument/2006/relationships/slideLayout" Target="../slideLayouts/slideLayout394.xml"/><Relationship Id="rId6" Type="http://schemas.openxmlformats.org/officeDocument/2006/relationships/slideLayout" Target="../slideLayouts/slideLayout399.xml"/><Relationship Id="rId5" Type="http://schemas.openxmlformats.org/officeDocument/2006/relationships/slideLayout" Target="../slideLayouts/slideLayout398.xml"/><Relationship Id="rId4" Type="http://schemas.openxmlformats.org/officeDocument/2006/relationships/slideLayout" Target="../slideLayouts/slideLayout39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theme" Target="../theme/theme2.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52.xml"/><Relationship Id="rId21" Type="http://schemas.openxmlformats.org/officeDocument/2006/relationships/slideLayout" Target="../slideLayouts/slideLayout47.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63" Type="http://schemas.openxmlformats.org/officeDocument/2006/relationships/slideLayout" Target="../slideLayouts/slideLayout89.xml"/><Relationship Id="rId68" Type="http://schemas.openxmlformats.org/officeDocument/2006/relationships/slideLayout" Target="../slideLayouts/slideLayout94.xml"/><Relationship Id="rId84" Type="http://schemas.openxmlformats.org/officeDocument/2006/relationships/slideLayout" Target="../slideLayouts/slideLayout110.xml"/><Relationship Id="rId89" Type="http://schemas.openxmlformats.org/officeDocument/2006/relationships/slideLayout" Target="../slideLayouts/slideLayout115.xml"/><Relationship Id="rId16" Type="http://schemas.openxmlformats.org/officeDocument/2006/relationships/slideLayout" Target="../slideLayouts/slideLayout42.xml"/><Relationship Id="rId11" Type="http://schemas.openxmlformats.org/officeDocument/2006/relationships/slideLayout" Target="../slideLayouts/slideLayout37.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53" Type="http://schemas.openxmlformats.org/officeDocument/2006/relationships/slideLayout" Target="../slideLayouts/slideLayout79.xml"/><Relationship Id="rId58" Type="http://schemas.openxmlformats.org/officeDocument/2006/relationships/slideLayout" Target="../slideLayouts/slideLayout84.xml"/><Relationship Id="rId74" Type="http://schemas.openxmlformats.org/officeDocument/2006/relationships/slideLayout" Target="../slideLayouts/slideLayout100.xml"/><Relationship Id="rId79" Type="http://schemas.openxmlformats.org/officeDocument/2006/relationships/slideLayout" Target="../slideLayouts/slideLayout105.xml"/><Relationship Id="rId5" Type="http://schemas.openxmlformats.org/officeDocument/2006/relationships/slideLayout" Target="../slideLayouts/slideLayout31.xml"/><Relationship Id="rId90" Type="http://schemas.openxmlformats.org/officeDocument/2006/relationships/slideLayout" Target="../slideLayouts/slideLayout116.xml"/><Relationship Id="rId95" Type="http://schemas.openxmlformats.org/officeDocument/2006/relationships/slideLayout" Target="../slideLayouts/slideLayout121.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64" Type="http://schemas.openxmlformats.org/officeDocument/2006/relationships/slideLayout" Target="../slideLayouts/slideLayout90.xml"/><Relationship Id="rId69" Type="http://schemas.openxmlformats.org/officeDocument/2006/relationships/slideLayout" Target="../slideLayouts/slideLayout95.xml"/><Relationship Id="rId80" Type="http://schemas.openxmlformats.org/officeDocument/2006/relationships/slideLayout" Target="../slideLayouts/slideLayout106.xml"/><Relationship Id="rId85" Type="http://schemas.openxmlformats.org/officeDocument/2006/relationships/slideLayout" Target="../slideLayouts/slideLayout111.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59" Type="http://schemas.openxmlformats.org/officeDocument/2006/relationships/slideLayout" Target="../slideLayouts/slideLayout85.xml"/><Relationship Id="rId67" Type="http://schemas.openxmlformats.org/officeDocument/2006/relationships/slideLayout" Target="../slideLayouts/slideLayout93.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54" Type="http://schemas.openxmlformats.org/officeDocument/2006/relationships/slideLayout" Target="../slideLayouts/slideLayout80.xml"/><Relationship Id="rId62" Type="http://schemas.openxmlformats.org/officeDocument/2006/relationships/slideLayout" Target="../slideLayouts/slideLayout88.xml"/><Relationship Id="rId70" Type="http://schemas.openxmlformats.org/officeDocument/2006/relationships/slideLayout" Target="../slideLayouts/slideLayout96.xml"/><Relationship Id="rId75" Type="http://schemas.openxmlformats.org/officeDocument/2006/relationships/slideLayout" Target="../slideLayouts/slideLayout101.xml"/><Relationship Id="rId83" Type="http://schemas.openxmlformats.org/officeDocument/2006/relationships/slideLayout" Target="../slideLayouts/slideLayout109.xml"/><Relationship Id="rId88" Type="http://schemas.openxmlformats.org/officeDocument/2006/relationships/slideLayout" Target="../slideLayouts/slideLayout114.xml"/><Relationship Id="rId91" Type="http://schemas.openxmlformats.org/officeDocument/2006/relationships/slideLayout" Target="../slideLayouts/slideLayout117.xml"/><Relationship Id="rId96" Type="http://schemas.openxmlformats.org/officeDocument/2006/relationships/slideLayout" Target="../slideLayouts/slideLayout12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57" Type="http://schemas.openxmlformats.org/officeDocument/2006/relationships/slideLayout" Target="../slideLayouts/slideLayout83.xml"/><Relationship Id="rId10" Type="http://schemas.openxmlformats.org/officeDocument/2006/relationships/slideLayout" Target="../slideLayouts/slideLayout36.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slideLayout" Target="../slideLayouts/slideLayout78.xml"/><Relationship Id="rId60" Type="http://schemas.openxmlformats.org/officeDocument/2006/relationships/slideLayout" Target="../slideLayouts/slideLayout86.xml"/><Relationship Id="rId65" Type="http://schemas.openxmlformats.org/officeDocument/2006/relationships/slideLayout" Target="../slideLayouts/slideLayout91.xml"/><Relationship Id="rId73" Type="http://schemas.openxmlformats.org/officeDocument/2006/relationships/slideLayout" Target="../slideLayouts/slideLayout99.xml"/><Relationship Id="rId78" Type="http://schemas.openxmlformats.org/officeDocument/2006/relationships/slideLayout" Target="../slideLayouts/slideLayout104.xml"/><Relationship Id="rId81" Type="http://schemas.openxmlformats.org/officeDocument/2006/relationships/slideLayout" Target="../slideLayouts/slideLayout107.xml"/><Relationship Id="rId86" Type="http://schemas.openxmlformats.org/officeDocument/2006/relationships/slideLayout" Target="../slideLayouts/slideLayout112.xml"/><Relationship Id="rId94" Type="http://schemas.openxmlformats.org/officeDocument/2006/relationships/slideLayout" Target="../slideLayouts/slideLayout120.xml"/><Relationship Id="rId9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9" Type="http://schemas.openxmlformats.org/officeDocument/2006/relationships/slideLayout" Target="../slideLayouts/slideLayout65.xml"/><Relationship Id="rId34" Type="http://schemas.openxmlformats.org/officeDocument/2006/relationships/slideLayout" Target="../slideLayouts/slideLayout60.xml"/><Relationship Id="rId50" Type="http://schemas.openxmlformats.org/officeDocument/2006/relationships/slideLayout" Target="../slideLayouts/slideLayout76.xml"/><Relationship Id="rId55" Type="http://schemas.openxmlformats.org/officeDocument/2006/relationships/slideLayout" Target="../slideLayouts/slideLayout81.xml"/><Relationship Id="rId76" Type="http://schemas.openxmlformats.org/officeDocument/2006/relationships/slideLayout" Target="../slideLayouts/slideLayout102.xml"/><Relationship Id="rId97" Type="http://schemas.openxmlformats.org/officeDocument/2006/relationships/slideLayout" Target="../slideLayouts/slideLayout123.xml"/><Relationship Id="rId7" Type="http://schemas.openxmlformats.org/officeDocument/2006/relationships/slideLayout" Target="../slideLayouts/slideLayout33.xml"/><Relationship Id="rId71" Type="http://schemas.openxmlformats.org/officeDocument/2006/relationships/slideLayout" Target="../slideLayouts/slideLayout97.xml"/><Relationship Id="rId92" Type="http://schemas.openxmlformats.org/officeDocument/2006/relationships/slideLayout" Target="../slideLayouts/slideLayout118.xml"/><Relationship Id="rId2" Type="http://schemas.openxmlformats.org/officeDocument/2006/relationships/slideLayout" Target="../slideLayouts/slideLayout28.xml"/><Relationship Id="rId29" Type="http://schemas.openxmlformats.org/officeDocument/2006/relationships/slideLayout" Target="../slideLayouts/slideLayout55.xml"/><Relationship Id="rId24" Type="http://schemas.openxmlformats.org/officeDocument/2006/relationships/slideLayout" Target="../slideLayouts/slideLayout50.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66" Type="http://schemas.openxmlformats.org/officeDocument/2006/relationships/slideLayout" Target="../slideLayouts/slideLayout92.xml"/><Relationship Id="rId87" Type="http://schemas.openxmlformats.org/officeDocument/2006/relationships/slideLayout" Target="../slideLayouts/slideLayout113.xml"/><Relationship Id="rId61" Type="http://schemas.openxmlformats.org/officeDocument/2006/relationships/slideLayout" Target="../slideLayouts/slideLayout87.xml"/><Relationship Id="rId82" Type="http://schemas.openxmlformats.org/officeDocument/2006/relationships/slideLayout" Target="../slideLayouts/slideLayout108.xml"/><Relationship Id="rId19" Type="http://schemas.openxmlformats.org/officeDocument/2006/relationships/slideLayout" Target="../slideLayouts/slideLayout45.xml"/><Relationship Id="rId14" Type="http://schemas.openxmlformats.org/officeDocument/2006/relationships/slideLayout" Target="../slideLayouts/slideLayout40.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56" Type="http://schemas.openxmlformats.org/officeDocument/2006/relationships/slideLayout" Target="../slideLayouts/slideLayout82.xml"/><Relationship Id="rId77" Type="http://schemas.openxmlformats.org/officeDocument/2006/relationships/slideLayout" Target="../slideLayouts/slideLayout103.xml"/><Relationship Id="rId8" Type="http://schemas.openxmlformats.org/officeDocument/2006/relationships/slideLayout" Target="../slideLayouts/slideLayout34.xml"/><Relationship Id="rId51" Type="http://schemas.openxmlformats.org/officeDocument/2006/relationships/slideLayout" Target="../slideLayouts/slideLayout77.xml"/><Relationship Id="rId72" Type="http://schemas.openxmlformats.org/officeDocument/2006/relationships/slideLayout" Target="../slideLayouts/slideLayout98.xml"/><Relationship Id="rId93" Type="http://schemas.openxmlformats.org/officeDocument/2006/relationships/slideLayout" Target="../slideLayouts/slideLayout119.xml"/><Relationship Id="rId98" Type="http://schemas.openxmlformats.org/officeDocument/2006/relationships/slideLayout" Target="../slideLayouts/slideLayout1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13" Type="http://schemas.openxmlformats.org/officeDocument/2006/relationships/image" Target="../media/image59.png"/><Relationship Id="rId18" Type="http://schemas.openxmlformats.org/officeDocument/2006/relationships/image" Target="../media/image64.png"/><Relationship Id="rId26" Type="http://schemas.openxmlformats.org/officeDocument/2006/relationships/image" Target="../media/image72.png"/><Relationship Id="rId3" Type="http://schemas.openxmlformats.org/officeDocument/2006/relationships/slideLayout" Target="../slideLayouts/slideLayout153.xml"/><Relationship Id="rId21" Type="http://schemas.openxmlformats.org/officeDocument/2006/relationships/image" Target="../media/image67.png"/><Relationship Id="rId7" Type="http://schemas.openxmlformats.org/officeDocument/2006/relationships/slideLayout" Target="../slideLayouts/slideLayout157.xml"/><Relationship Id="rId12" Type="http://schemas.openxmlformats.org/officeDocument/2006/relationships/image" Target="../media/image58.png"/><Relationship Id="rId17" Type="http://schemas.openxmlformats.org/officeDocument/2006/relationships/image" Target="../media/image63.png"/><Relationship Id="rId25" Type="http://schemas.openxmlformats.org/officeDocument/2006/relationships/image" Target="../media/image71.png"/><Relationship Id="rId2" Type="http://schemas.openxmlformats.org/officeDocument/2006/relationships/slideLayout" Target="../slideLayouts/slideLayout152.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image" Target="../media/image57.png"/><Relationship Id="rId24" Type="http://schemas.openxmlformats.org/officeDocument/2006/relationships/image" Target="../media/image70.png"/><Relationship Id="rId5" Type="http://schemas.openxmlformats.org/officeDocument/2006/relationships/slideLayout" Target="../slideLayouts/slideLayout155.xml"/><Relationship Id="rId15" Type="http://schemas.openxmlformats.org/officeDocument/2006/relationships/image" Target="../media/image61.png"/><Relationship Id="rId23" Type="http://schemas.openxmlformats.org/officeDocument/2006/relationships/image" Target="../media/image69.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slideLayout" Target="../slideLayouts/slideLayout154.xml"/><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68.pn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9" Type="http://schemas.openxmlformats.org/officeDocument/2006/relationships/slideLayout" Target="../slideLayouts/slideLayout196.xml"/><Relationship Id="rId21" Type="http://schemas.openxmlformats.org/officeDocument/2006/relationships/slideLayout" Target="../slideLayouts/slideLayout178.xml"/><Relationship Id="rId34" Type="http://schemas.openxmlformats.org/officeDocument/2006/relationships/slideLayout" Target="../slideLayouts/slideLayout191.xml"/><Relationship Id="rId42" Type="http://schemas.openxmlformats.org/officeDocument/2006/relationships/slideLayout" Target="../slideLayouts/slideLayout199.xml"/><Relationship Id="rId47" Type="http://schemas.openxmlformats.org/officeDocument/2006/relationships/theme" Target="../theme/theme6.xml"/><Relationship Id="rId7" Type="http://schemas.openxmlformats.org/officeDocument/2006/relationships/slideLayout" Target="../slideLayouts/slideLayout16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9" Type="http://schemas.openxmlformats.org/officeDocument/2006/relationships/slideLayout" Target="../slideLayouts/slideLayout186.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slideLayout" Target="../slideLayouts/slideLayout189.xml"/><Relationship Id="rId37" Type="http://schemas.openxmlformats.org/officeDocument/2006/relationships/slideLayout" Target="../slideLayouts/slideLayout194.xml"/><Relationship Id="rId40" Type="http://schemas.openxmlformats.org/officeDocument/2006/relationships/slideLayout" Target="../slideLayouts/slideLayout197.xml"/><Relationship Id="rId45" Type="http://schemas.openxmlformats.org/officeDocument/2006/relationships/slideLayout" Target="../slideLayouts/slideLayout202.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36" Type="http://schemas.openxmlformats.org/officeDocument/2006/relationships/slideLayout" Target="../slideLayouts/slideLayout193.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31" Type="http://schemas.openxmlformats.org/officeDocument/2006/relationships/slideLayout" Target="../slideLayouts/slideLayout188.xml"/><Relationship Id="rId44" Type="http://schemas.openxmlformats.org/officeDocument/2006/relationships/slideLayout" Target="../slideLayouts/slideLayout201.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 Id="rId35" Type="http://schemas.openxmlformats.org/officeDocument/2006/relationships/slideLayout" Target="../slideLayouts/slideLayout192.xml"/><Relationship Id="rId43" Type="http://schemas.openxmlformats.org/officeDocument/2006/relationships/slideLayout" Target="../slideLayouts/slideLayout200.xml"/><Relationship Id="rId8" Type="http://schemas.openxmlformats.org/officeDocument/2006/relationships/slideLayout" Target="../slideLayouts/slideLayout165.xml"/><Relationship Id="rId3" Type="http://schemas.openxmlformats.org/officeDocument/2006/relationships/slideLayout" Target="../slideLayouts/slideLayout160.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33" Type="http://schemas.openxmlformats.org/officeDocument/2006/relationships/slideLayout" Target="../slideLayouts/slideLayout190.xml"/><Relationship Id="rId38" Type="http://schemas.openxmlformats.org/officeDocument/2006/relationships/slideLayout" Target="../slideLayouts/slideLayout195.xml"/><Relationship Id="rId46" Type="http://schemas.openxmlformats.org/officeDocument/2006/relationships/slideLayout" Target="../slideLayouts/slideLayout203.xml"/><Relationship Id="rId20" Type="http://schemas.openxmlformats.org/officeDocument/2006/relationships/slideLayout" Target="../slideLayouts/slideLayout177.xml"/><Relationship Id="rId41" Type="http://schemas.openxmlformats.org/officeDocument/2006/relationships/slideLayout" Target="../slideLayouts/slideLayout1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2" Type="http://schemas.openxmlformats.org/officeDocument/2006/relationships/slideLayout" Target="../slideLayouts/slideLayout205.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0" Type="http://schemas.openxmlformats.org/officeDocument/2006/relationships/slideLayout" Target="../slideLayouts/slideLayout2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242.xml"/><Relationship Id="rId21" Type="http://schemas.openxmlformats.org/officeDocument/2006/relationships/slideLayout" Target="../slideLayouts/slideLayout237.xml"/><Relationship Id="rId42" Type="http://schemas.openxmlformats.org/officeDocument/2006/relationships/slideLayout" Target="../slideLayouts/slideLayout258.xml"/><Relationship Id="rId47" Type="http://schemas.openxmlformats.org/officeDocument/2006/relationships/slideLayout" Target="../slideLayouts/slideLayout263.xml"/><Relationship Id="rId63" Type="http://schemas.openxmlformats.org/officeDocument/2006/relationships/slideLayout" Target="../slideLayouts/slideLayout279.xml"/><Relationship Id="rId68" Type="http://schemas.openxmlformats.org/officeDocument/2006/relationships/slideLayout" Target="../slideLayouts/slideLayout284.xml"/><Relationship Id="rId84" Type="http://schemas.openxmlformats.org/officeDocument/2006/relationships/slideLayout" Target="../slideLayouts/slideLayout300.xml"/><Relationship Id="rId89" Type="http://schemas.openxmlformats.org/officeDocument/2006/relationships/theme" Target="../theme/theme8.xml"/><Relationship Id="rId16" Type="http://schemas.openxmlformats.org/officeDocument/2006/relationships/slideLayout" Target="../slideLayouts/slideLayout232.xml"/><Relationship Id="rId11" Type="http://schemas.openxmlformats.org/officeDocument/2006/relationships/slideLayout" Target="../slideLayouts/slideLayout227.xml"/><Relationship Id="rId32" Type="http://schemas.openxmlformats.org/officeDocument/2006/relationships/slideLayout" Target="../slideLayouts/slideLayout248.xml"/><Relationship Id="rId37" Type="http://schemas.openxmlformats.org/officeDocument/2006/relationships/slideLayout" Target="../slideLayouts/slideLayout253.xml"/><Relationship Id="rId53" Type="http://schemas.openxmlformats.org/officeDocument/2006/relationships/slideLayout" Target="../slideLayouts/slideLayout269.xml"/><Relationship Id="rId58" Type="http://schemas.openxmlformats.org/officeDocument/2006/relationships/slideLayout" Target="../slideLayouts/slideLayout274.xml"/><Relationship Id="rId74" Type="http://schemas.openxmlformats.org/officeDocument/2006/relationships/slideLayout" Target="../slideLayouts/slideLayout290.xml"/><Relationship Id="rId79" Type="http://schemas.openxmlformats.org/officeDocument/2006/relationships/slideLayout" Target="../slideLayouts/slideLayout295.xml"/><Relationship Id="rId5" Type="http://schemas.openxmlformats.org/officeDocument/2006/relationships/slideLayout" Target="../slideLayouts/slideLayout221.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slideLayout" Target="../slideLayouts/slideLayout243.xml"/><Relationship Id="rId30" Type="http://schemas.openxmlformats.org/officeDocument/2006/relationships/slideLayout" Target="../slideLayouts/slideLayout246.xml"/><Relationship Id="rId35" Type="http://schemas.openxmlformats.org/officeDocument/2006/relationships/slideLayout" Target="../slideLayouts/slideLayout251.xml"/><Relationship Id="rId43" Type="http://schemas.openxmlformats.org/officeDocument/2006/relationships/slideLayout" Target="../slideLayouts/slideLayout259.xml"/><Relationship Id="rId48" Type="http://schemas.openxmlformats.org/officeDocument/2006/relationships/slideLayout" Target="../slideLayouts/slideLayout264.xml"/><Relationship Id="rId56" Type="http://schemas.openxmlformats.org/officeDocument/2006/relationships/slideLayout" Target="../slideLayouts/slideLayout272.xml"/><Relationship Id="rId64" Type="http://schemas.openxmlformats.org/officeDocument/2006/relationships/slideLayout" Target="../slideLayouts/slideLayout280.xml"/><Relationship Id="rId69" Type="http://schemas.openxmlformats.org/officeDocument/2006/relationships/slideLayout" Target="../slideLayouts/slideLayout285.xml"/><Relationship Id="rId77" Type="http://schemas.openxmlformats.org/officeDocument/2006/relationships/slideLayout" Target="../slideLayouts/slideLayout293.xml"/><Relationship Id="rId8" Type="http://schemas.openxmlformats.org/officeDocument/2006/relationships/slideLayout" Target="../slideLayouts/slideLayout224.xml"/><Relationship Id="rId51" Type="http://schemas.openxmlformats.org/officeDocument/2006/relationships/slideLayout" Target="../slideLayouts/slideLayout267.xml"/><Relationship Id="rId72" Type="http://schemas.openxmlformats.org/officeDocument/2006/relationships/slideLayout" Target="../slideLayouts/slideLayout288.xml"/><Relationship Id="rId80" Type="http://schemas.openxmlformats.org/officeDocument/2006/relationships/slideLayout" Target="../slideLayouts/slideLayout296.xml"/><Relationship Id="rId85" Type="http://schemas.openxmlformats.org/officeDocument/2006/relationships/slideLayout" Target="../slideLayouts/slideLayout301.xml"/><Relationship Id="rId3" Type="http://schemas.openxmlformats.org/officeDocument/2006/relationships/slideLayout" Target="../slideLayouts/slideLayout219.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33" Type="http://schemas.openxmlformats.org/officeDocument/2006/relationships/slideLayout" Target="../slideLayouts/slideLayout249.xml"/><Relationship Id="rId38" Type="http://schemas.openxmlformats.org/officeDocument/2006/relationships/slideLayout" Target="../slideLayouts/slideLayout254.xml"/><Relationship Id="rId46" Type="http://schemas.openxmlformats.org/officeDocument/2006/relationships/slideLayout" Target="../slideLayouts/slideLayout262.xml"/><Relationship Id="rId59" Type="http://schemas.openxmlformats.org/officeDocument/2006/relationships/slideLayout" Target="../slideLayouts/slideLayout275.xml"/><Relationship Id="rId67" Type="http://schemas.openxmlformats.org/officeDocument/2006/relationships/slideLayout" Target="../slideLayouts/slideLayout283.xml"/><Relationship Id="rId20" Type="http://schemas.openxmlformats.org/officeDocument/2006/relationships/slideLayout" Target="../slideLayouts/slideLayout236.xml"/><Relationship Id="rId41" Type="http://schemas.openxmlformats.org/officeDocument/2006/relationships/slideLayout" Target="../slideLayouts/slideLayout257.xml"/><Relationship Id="rId54" Type="http://schemas.openxmlformats.org/officeDocument/2006/relationships/slideLayout" Target="../slideLayouts/slideLayout270.xml"/><Relationship Id="rId62" Type="http://schemas.openxmlformats.org/officeDocument/2006/relationships/slideLayout" Target="../slideLayouts/slideLayout278.xml"/><Relationship Id="rId70" Type="http://schemas.openxmlformats.org/officeDocument/2006/relationships/slideLayout" Target="../slideLayouts/slideLayout286.xml"/><Relationship Id="rId75" Type="http://schemas.openxmlformats.org/officeDocument/2006/relationships/slideLayout" Target="../slideLayouts/slideLayout291.xml"/><Relationship Id="rId83" Type="http://schemas.openxmlformats.org/officeDocument/2006/relationships/slideLayout" Target="../slideLayouts/slideLayout299.xml"/><Relationship Id="rId88" Type="http://schemas.openxmlformats.org/officeDocument/2006/relationships/slideLayout" Target="../slideLayouts/slideLayout304.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slideLayout" Target="../slideLayouts/slideLayout244.xml"/><Relationship Id="rId36" Type="http://schemas.openxmlformats.org/officeDocument/2006/relationships/slideLayout" Target="../slideLayouts/slideLayout252.xml"/><Relationship Id="rId49" Type="http://schemas.openxmlformats.org/officeDocument/2006/relationships/slideLayout" Target="../slideLayouts/slideLayout265.xml"/><Relationship Id="rId57" Type="http://schemas.openxmlformats.org/officeDocument/2006/relationships/slideLayout" Target="../slideLayouts/slideLayout273.xml"/><Relationship Id="rId10" Type="http://schemas.openxmlformats.org/officeDocument/2006/relationships/slideLayout" Target="../slideLayouts/slideLayout226.xml"/><Relationship Id="rId31" Type="http://schemas.openxmlformats.org/officeDocument/2006/relationships/slideLayout" Target="../slideLayouts/slideLayout247.xml"/><Relationship Id="rId44" Type="http://schemas.openxmlformats.org/officeDocument/2006/relationships/slideLayout" Target="../slideLayouts/slideLayout260.xml"/><Relationship Id="rId52" Type="http://schemas.openxmlformats.org/officeDocument/2006/relationships/slideLayout" Target="../slideLayouts/slideLayout268.xml"/><Relationship Id="rId60" Type="http://schemas.openxmlformats.org/officeDocument/2006/relationships/slideLayout" Target="../slideLayouts/slideLayout276.xml"/><Relationship Id="rId65" Type="http://schemas.openxmlformats.org/officeDocument/2006/relationships/slideLayout" Target="../slideLayouts/slideLayout281.xml"/><Relationship Id="rId73" Type="http://schemas.openxmlformats.org/officeDocument/2006/relationships/slideLayout" Target="../slideLayouts/slideLayout289.xml"/><Relationship Id="rId78" Type="http://schemas.openxmlformats.org/officeDocument/2006/relationships/slideLayout" Target="../slideLayouts/slideLayout294.xml"/><Relationship Id="rId81" Type="http://schemas.openxmlformats.org/officeDocument/2006/relationships/slideLayout" Target="../slideLayouts/slideLayout297.xml"/><Relationship Id="rId86" Type="http://schemas.openxmlformats.org/officeDocument/2006/relationships/slideLayout" Target="../slideLayouts/slideLayout302.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9" Type="http://schemas.openxmlformats.org/officeDocument/2006/relationships/slideLayout" Target="../slideLayouts/slideLayout255.xml"/><Relationship Id="rId34" Type="http://schemas.openxmlformats.org/officeDocument/2006/relationships/slideLayout" Target="../slideLayouts/slideLayout250.xml"/><Relationship Id="rId50" Type="http://schemas.openxmlformats.org/officeDocument/2006/relationships/slideLayout" Target="../slideLayouts/slideLayout266.xml"/><Relationship Id="rId55" Type="http://schemas.openxmlformats.org/officeDocument/2006/relationships/slideLayout" Target="../slideLayouts/slideLayout271.xml"/><Relationship Id="rId76" Type="http://schemas.openxmlformats.org/officeDocument/2006/relationships/slideLayout" Target="../slideLayouts/slideLayout292.xml"/><Relationship Id="rId7" Type="http://schemas.openxmlformats.org/officeDocument/2006/relationships/slideLayout" Target="../slideLayouts/slideLayout223.xml"/><Relationship Id="rId71" Type="http://schemas.openxmlformats.org/officeDocument/2006/relationships/slideLayout" Target="../slideLayouts/slideLayout287.xml"/><Relationship Id="rId2" Type="http://schemas.openxmlformats.org/officeDocument/2006/relationships/slideLayout" Target="../slideLayouts/slideLayout218.xml"/><Relationship Id="rId29" Type="http://schemas.openxmlformats.org/officeDocument/2006/relationships/slideLayout" Target="../slideLayouts/slideLayout245.xml"/><Relationship Id="rId24" Type="http://schemas.openxmlformats.org/officeDocument/2006/relationships/slideLayout" Target="../slideLayouts/slideLayout240.xml"/><Relationship Id="rId40" Type="http://schemas.openxmlformats.org/officeDocument/2006/relationships/slideLayout" Target="../slideLayouts/slideLayout256.xml"/><Relationship Id="rId45" Type="http://schemas.openxmlformats.org/officeDocument/2006/relationships/slideLayout" Target="../slideLayouts/slideLayout261.xml"/><Relationship Id="rId66" Type="http://schemas.openxmlformats.org/officeDocument/2006/relationships/slideLayout" Target="../slideLayouts/slideLayout282.xml"/><Relationship Id="rId87" Type="http://schemas.openxmlformats.org/officeDocument/2006/relationships/slideLayout" Target="../slideLayouts/slideLayout303.xml"/><Relationship Id="rId61" Type="http://schemas.openxmlformats.org/officeDocument/2006/relationships/slideLayout" Target="../slideLayouts/slideLayout277.xml"/><Relationship Id="rId82" Type="http://schemas.openxmlformats.org/officeDocument/2006/relationships/slideLayout" Target="../slideLayouts/slideLayout298.xml"/><Relationship Id="rId19" Type="http://schemas.openxmlformats.org/officeDocument/2006/relationships/slideLayout" Target="../slideLayouts/slideLayout235.xml"/></Relationships>
</file>

<file path=ppt/slideMasters/_rels/slideMaster9.xml.rels><?xml version="1.0" encoding="UTF-8" standalone="yes"?>
<Relationships xmlns="http://schemas.openxmlformats.org/package/2006/relationships"><Relationship Id="rId26" Type="http://schemas.openxmlformats.org/officeDocument/2006/relationships/slideLayout" Target="../slideLayouts/slideLayout330.xml"/><Relationship Id="rId21" Type="http://schemas.openxmlformats.org/officeDocument/2006/relationships/slideLayout" Target="../slideLayouts/slideLayout325.xml"/><Relationship Id="rId34" Type="http://schemas.openxmlformats.org/officeDocument/2006/relationships/slideLayout" Target="../slideLayouts/slideLayout338.xml"/><Relationship Id="rId42" Type="http://schemas.openxmlformats.org/officeDocument/2006/relationships/slideLayout" Target="../slideLayouts/slideLayout346.xml"/><Relationship Id="rId47" Type="http://schemas.openxmlformats.org/officeDocument/2006/relationships/slideLayout" Target="../slideLayouts/slideLayout351.xml"/><Relationship Id="rId50" Type="http://schemas.openxmlformats.org/officeDocument/2006/relationships/slideLayout" Target="../slideLayouts/slideLayout354.xml"/><Relationship Id="rId55" Type="http://schemas.openxmlformats.org/officeDocument/2006/relationships/slideLayout" Target="../slideLayouts/slideLayout359.xml"/><Relationship Id="rId63" Type="http://schemas.openxmlformats.org/officeDocument/2006/relationships/slideLayout" Target="../slideLayouts/slideLayout367.xml"/><Relationship Id="rId7" Type="http://schemas.openxmlformats.org/officeDocument/2006/relationships/slideLayout" Target="../slideLayouts/slideLayout311.xml"/><Relationship Id="rId2" Type="http://schemas.openxmlformats.org/officeDocument/2006/relationships/slideLayout" Target="../slideLayouts/slideLayout306.xml"/><Relationship Id="rId16" Type="http://schemas.openxmlformats.org/officeDocument/2006/relationships/slideLayout" Target="../slideLayouts/slideLayout320.xml"/><Relationship Id="rId29" Type="http://schemas.openxmlformats.org/officeDocument/2006/relationships/slideLayout" Target="../slideLayouts/slideLayout333.xml"/><Relationship Id="rId11" Type="http://schemas.openxmlformats.org/officeDocument/2006/relationships/slideLayout" Target="../slideLayouts/slideLayout315.xml"/><Relationship Id="rId24" Type="http://schemas.openxmlformats.org/officeDocument/2006/relationships/slideLayout" Target="../slideLayouts/slideLayout328.xml"/><Relationship Id="rId32" Type="http://schemas.openxmlformats.org/officeDocument/2006/relationships/slideLayout" Target="../slideLayouts/slideLayout336.xml"/><Relationship Id="rId37" Type="http://schemas.openxmlformats.org/officeDocument/2006/relationships/slideLayout" Target="../slideLayouts/slideLayout341.xml"/><Relationship Id="rId40" Type="http://schemas.openxmlformats.org/officeDocument/2006/relationships/slideLayout" Target="../slideLayouts/slideLayout344.xml"/><Relationship Id="rId45" Type="http://schemas.openxmlformats.org/officeDocument/2006/relationships/slideLayout" Target="../slideLayouts/slideLayout349.xml"/><Relationship Id="rId53" Type="http://schemas.openxmlformats.org/officeDocument/2006/relationships/slideLayout" Target="../slideLayouts/slideLayout357.xml"/><Relationship Id="rId58" Type="http://schemas.openxmlformats.org/officeDocument/2006/relationships/slideLayout" Target="../slideLayouts/slideLayout362.xml"/><Relationship Id="rId5" Type="http://schemas.openxmlformats.org/officeDocument/2006/relationships/slideLayout" Target="../slideLayouts/slideLayout309.xml"/><Relationship Id="rId61" Type="http://schemas.openxmlformats.org/officeDocument/2006/relationships/slideLayout" Target="../slideLayouts/slideLayout365.xml"/><Relationship Id="rId19" Type="http://schemas.openxmlformats.org/officeDocument/2006/relationships/slideLayout" Target="../slideLayouts/slideLayout323.xml"/><Relationship Id="rId14" Type="http://schemas.openxmlformats.org/officeDocument/2006/relationships/slideLayout" Target="../slideLayouts/slideLayout318.xml"/><Relationship Id="rId22" Type="http://schemas.openxmlformats.org/officeDocument/2006/relationships/slideLayout" Target="../slideLayouts/slideLayout326.xml"/><Relationship Id="rId27" Type="http://schemas.openxmlformats.org/officeDocument/2006/relationships/slideLayout" Target="../slideLayouts/slideLayout331.xml"/><Relationship Id="rId30" Type="http://schemas.openxmlformats.org/officeDocument/2006/relationships/slideLayout" Target="../slideLayouts/slideLayout334.xml"/><Relationship Id="rId35" Type="http://schemas.openxmlformats.org/officeDocument/2006/relationships/slideLayout" Target="../slideLayouts/slideLayout339.xml"/><Relationship Id="rId43" Type="http://schemas.openxmlformats.org/officeDocument/2006/relationships/slideLayout" Target="../slideLayouts/slideLayout347.xml"/><Relationship Id="rId48" Type="http://schemas.openxmlformats.org/officeDocument/2006/relationships/slideLayout" Target="../slideLayouts/slideLayout352.xml"/><Relationship Id="rId56" Type="http://schemas.openxmlformats.org/officeDocument/2006/relationships/slideLayout" Target="../slideLayouts/slideLayout360.xml"/><Relationship Id="rId64" Type="http://schemas.openxmlformats.org/officeDocument/2006/relationships/slideLayout" Target="../slideLayouts/slideLayout368.xml"/><Relationship Id="rId8" Type="http://schemas.openxmlformats.org/officeDocument/2006/relationships/slideLayout" Target="../slideLayouts/slideLayout312.xml"/><Relationship Id="rId51" Type="http://schemas.openxmlformats.org/officeDocument/2006/relationships/slideLayout" Target="../slideLayouts/slideLayout355.xml"/><Relationship Id="rId3" Type="http://schemas.openxmlformats.org/officeDocument/2006/relationships/slideLayout" Target="../slideLayouts/slideLayout307.xml"/><Relationship Id="rId12" Type="http://schemas.openxmlformats.org/officeDocument/2006/relationships/slideLayout" Target="../slideLayouts/slideLayout316.xml"/><Relationship Id="rId17" Type="http://schemas.openxmlformats.org/officeDocument/2006/relationships/slideLayout" Target="../slideLayouts/slideLayout321.xml"/><Relationship Id="rId25" Type="http://schemas.openxmlformats.org/officeDocument/2006/relationships/slideLayout" Target="../slideLayouts/slideLayout329.xml"/><Relationship Id="rId33" Type="http://schemas.openxmlformats.org/officeDocument/2006/relationships/slideLayout" Target="../slideLayouts/slideLayout337.xml"/><Relationship Id="rId38" Type="http://schemas.openxmlformats.org/officeDocument/2006/relationships/slideLayout" Target="../slideLayouts/slideLayout342.xml"/><Relationship Id="rId46" Type="http://schemas.openxmlformats.org/officeDocument/2006/relationships/slideLayout" Target="../slideLayouts/slideLayout350.xml"/><Relationship Id="rId59" Type="http://schemas.openxmlformats.org/officeDocument/2006/relationships/slideLayout" Target="../slideLayouts/slideLayout363.xml"/><Relationship Id="rId20" Type="http://schemas.openxmlformats.org/officeDocument/2006/relationships/slideLayout" Target="../slideLayouts/slideLayout324.xml"/><Relationship Id="rId41" Type="http://schemas.openxmlformats.org/officeDocument/2006/relationships/slideLayout" Target="../slideLayouts/slideLayout345.xml"/><Relationship Id="rId54" Type="http://schemas.openxmlformats.org/officeDocument/2006/relationships/slideLayout" Target="../slideLayouts/slideLayout358.xml"/><Relationship Id="rId62" Type="http://schemas.openxmlformats.org/officeDocument/2006/relationships/slideLayout" Target="../slideLayouts/slideLayout366.xml"/><Relationship Id="rId1" Type="http://schemas.openxmlformats.org/officeDocument/2006/relationships/slideLayout" Target="../slideLayouts/slideLayout305.xml"/><Relationship Id="rId6" Type="http://schemas.openxmlformats.org/officeDocument/2006/relationships/slideLayout" Target="../slideLayouts/slideLayout310.xml"/><Relationship Id="rId15" Type="http://schemas.openxmlformats.org/officeDocument/2006/relationships/slideLayout" Target="../slideLayouts/slideLayout319.xml"/><Relationship Id="rId23" Type="http://schemas.openxmlformats.org/officeDocument/2006/relationships/slideLayout" Target="../slideLayouts/slideLayout327.xml"/><Relationship Id="rId28" Type="http://schemas.openxmlformats.org/officeDocument/2006/relationships/slideLayout" Target="../slideLayouts/slideLayout332.xml"/><Relationship Id="rId36" Type="http://schemas.openxmlformats.org/officeDocument/2006/relationships/slideLayout" Target="../slideLayouts/slideLayout340.xml"/><Relationship Id="rId49" Type="http://schemas.openxmlformats.org/officeDocument/2006/relationships/slideLayout" Target="../slideLayouts/slideLayout353.xml"/><Relationship Id="rId57" Type="http://schemas.openxmlformats.org/officeDocument/2006/relationships/slideLayout" Target="../slideLayouts/slideLayout361.xml"/><Relationship Id="rId10" Type="http://schemas.openxmlformats.org/officeDocument/2006/relationships/slideLayout" Target="../slideLayouts/slideLayout314.xml"/><Relationship Id="rId31" Type="http://schemas.openxmlformats.org/officeDocument/2006/relationships/slideLayout" Target="../slideLayouts/slideLayout335.xml"/><Relationship Id="rId44" Type="http://schemas.openxmlformats.org/officeDocument/2006/relationships/slideLayout" Target="../slideLayouts/slideLayout348.xml"/><Relationship Id="rId52" Type="http://schemas.openxmlformats.org/officeDocument/2006/relationships/slideLayout" Target="../slideLayouts/slideLayout356.xml"/><Relationship Id="rId60" Type="http://schemas.openxmlformats.org/officeDocument/2006/relationships/slideLayout" Target="../slideLayouts/slideLayout364.xml"/><Relationship Id="rId65" Type="http://schemas.openxmlformats.org/officeDocument/2006/relationships/theme" Target="../theme/theme9.xml"/><Relationship Id="rId4" Type="http://schemas.openxmlformats.org/officeDocument/2006/relationships/slideLayout" Target="../slideLayouts/slideLayout308.xml"/><Relationship Id="rId9" Type="http://schemas.openxmlformats.org/officeDocument/2006/relationships/slideLayout" Target="../slideLayouts/slideLayout313.xml"/><Relationship Id="rId13" Type="http://schemas.openxmlformats.org/officeDocument/2006/relationships/slideLayout" Target="../slideLayouts/slideLayout317.xml"/><Relationship Id="rId18" Type="http://schemas.openxmlformats.org/officeDocument/2006/relationships/slideLayout" Target="../slideLayouts/slideLayout322.xml"/><Relationship Id="rId39" Type="http://schemas.openxmlformats.org/officeDocument/2006/relationships/slideLayout" Target="../slideLayouts/slideLayout3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53746"/>
        </a:solidFill>
        <a:effectLst/>
      </p:bgPr>
    </p:bg>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239D9318-55F3-9C4D-BB90-1FA9BE3EA2D3}"/>
              </a:ext>
            </a:extLst>
          </p:cNvPr>
          <p:cNvGrpSpPr/>
          <p:nvPr/>
        </p:nvGrpSpPr>
        <p:grpSpPr>
          <a:xfrm>
            <a:off x="508391" y="507998"/>
            <a:ext cx="1756976" cy="969977"/>
            <a:chOff x="837666" y="837723"/>
            <a:chExt cx="2897383" cy="1599565"/>
          </a:xfrm>
        </p:grpSpPr>
        <p:grpSp>
          <p:nvGrpSpPr>
            <p:cNvPr id="76" name="object 3">
              <a:extLst>
                <a:ext uri="{FF2B5EF4-FFF2-40B4-BE49-F238E27FC236}">
                  <a16:creationId xmlns:a16="http://schemas.microsoft.com/office/drawing/2014/main" id="{8494F650-81E2-5D49-95F2-C22C31EC65C6}"/>
                </a:ext>
              </a:extLst>
            </p:cNvPr>
            <p:cNvGrpSpPr/>
            <p:nvPr/>
          </p:nvGrpSpPr>
          <p:grpSpPr>
            <a:xfrm>
              <a:off x="2212954" y="1261511"/>
              <a:ext cx="1522095" cy="476884"/>
              <a:chOff x="2212954" y="1261511"/>
              <a:chExt cx="1522095" cy="476884"/>
            </a:xfrm>
          </p:grpSpPr>
          <p:pic>
            <p:nvPicPr>
              <p:cNvPr id="89" name="object 4">
                <a:extLst>
                  <a:ext uri="{FF2B5EF4-FFF2-40B4-BE49-F238E27FC236}">
                    <a16:creationId xmlns:a16="http://schemas.microsoft.com/office/drawing/2014/main" id="{A3846126-EBCE-134E-98AD-5BD271200BAD}"/>
                  </a:ext>
                </a:extLst>
              </p:cNvPr>
              <p:cNvPicPr/>
              <p:nvPr/>
            </p:nvPicPr>
            <p:blipFill>
              <a:blip r:embed="rId8" cstate="screen">
                <a:extLst>
                  <a:ext uri="{28A0092B-C50C-407E-A947-70E740481C1C}">
                    <a14:useLocalDpi xmlns:a14="http://schemas.microsoft.com/office/drawing/2010/main"/>
                  </a:ext>
                </a:extLst>
              </a:blip>
              <a:stretch>
                <a:fillRect/>
              </a:stretch>
            </p:blipFill>
            <p:spPr>
              <a:xfrm>
                <a:off x="2212954" y="1269885"/>
                <a:ext cx="277227" cy="198317"/>
              </a:xfrm>
              <a:prstGeom prst="rect">
                <a:avLst/>
              </a:prstGeom>
            </p:spPr>
          </p:pic>
          <p:pic>
            <p:nvPicPr>
              <p:cNvPr id="90" name="object 5">
                <a:extLst>
                  <a:ext uri="{FF2B5EF4-FFF2-40B4-BE49-F238E27FC236}">
                    <a16:creationId xmlns:a16="http://schemas.microsoft.com/office/drawing/2014/main" id="{EAE713B2-5B55-E74A-A294-B464B7230708}"/>
                  </a:ext>
                </a:extLst>
              </p:cNvPr>
              <p:cNvPicPr/>
              <p:nvPr/>
            </p:nvPicPr>
            <p:blipFill>
              <a:blip r:embed="rId9" cstate="screen">
                <a:extLst>
                  <a:ext uri="{28A0092B-C50C-407E-A947-70E740481C1C}">
                    <a14:useLocalDpi xmlns:a14="http://schemas.microsoft.com/office/drawing/2010/main"/>
                  </a:ext>
                </a:extLst>
              </a:blip>
              <a:stretch>
                <a:fillRect/>
              </a:stretch>
            </p:blipFill>
            <p:spPr>
              <a:xfrm>
                <a:off x="2513354" y="1317787"/>
                <a:ext cx="132592" cy="150424"/>
              </a:xfrm>
              <a:prstGeom prst="rect">
                <a:avLst/>
              </a:prstGeom>
            </p:spPr>
          </p:pic>
          <p:pic>
            <p:nvPicPr>
              <p:cNvPr id="91" name="object 6">
                <a:extLst>
                  <a:ext uri="{FF2B5EF4-FFF2-40B4-BE49-F238E27FC236}">
                    <a16:creationId xmlns:a16="http://schemas.microsoft.com/office/drawing/2014/main" id="{04A41253-8476-BD4C-85BC-CFE49C73D880}"/>
                  </a:ext>
                </a:extLst>
              </p:cNvPr>
              <p:cNvPicPr/>
              <p:nvPr/>
            </p:nvPicPr>
            <p:blipFill>
              <a:blip r:embed="rId10" cstate="screen">
                <a:extLst>
                  <a:ext uri="{28A0092B-C50C-407E-A947-70E740481C1C}">
                    <a14:useLocalDpi xmlns:a14="http://schemas.microsoft.com/office/drawing/2010/main"/>
                  </a:ext>
                </a:extLst>
              </a:blip>
              <a:stretch>
                <a:fillRect/>
              </a:stretch>
            </p:blipFill>
            <p:spPr>
              <a:xfrm>
                <a:off x="2675804" y="1261515"/>
                <a:ext cx="125912" cy="203355"/>
              </a:xfrm>
              <a:prstGeom prst="rect">
                <a:avLst/>
              </a:prstGeom>
            </p:spPr>
          </p:pic>
          <p:pic>
            <p:nvPicPr>
              <p:cNvPr id="92" name="object 7">
                <a:extLst>
                  <a:ext uri="{FF2B5EF4-FFF2-40B4-BE49-F238E27FC236}">
                    <a16:creationId xmlns:a16="http://schemas.microsoft.com/office/drawing/2014/main" id="{48221ADC-9E6F-F64E-B50F-B13CEEB0070E}"/>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841878" y="1317793"/>
                <a:ext cx="125912" cy="147074"/>
              </a:xfrm>
              <a:prstGeom prst="rect">
                <a:avLst/>
              </a:prstGeom>
            </p:spPr>
          </p:pic>
          <p:pic>
            <p:nvPicPr>
              <p:cNvPr id="93" name="object 8">
                <a:extLst>
                  <a:ext uri="{FF2B5EF4-FFF2-40B4-BE49-F238E27FC236}">
                    <a16:creationId xmlns:a16="http://schemas.microsoft.com/office/drawing/2014/main" id="{20679480-EE8F-6B4E-8D5C-DC57CD4B1C93}"/>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999038" y="1317787"/>
                <a:ext cx="150142" cy="150424"/>
              </a:xfrm>
              <a:prstGeom prst="rect">
                <a:avLst/>
              </a:prstGeom>
            </p:spPr>
          </p:pic>
          <p:sp>
            <p:nvSpPr>
              <p:cNvPr id="94" name="object 9">
                <a:extLst>
                  <a:ext uri="{FF2B5EF4-FFF2-40B4-BE49-F238E27FC236}">
                    <a16:creationId xmlns:a16="http://schemas.microsoft.com/office/drawing/2014/main" id="{E0CCE979-18EB-C547-A82B-303DFBF057E1}"/>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FFFFFF"/>
              </a:solidFill>
            </p:spPr>
            <p:txBody>
              <a:bodyPr wrap="square" lIns="0" tIns="0" rIns="0" bIns="0" rtlCol="0"/>
              <a:lstStyle/>
              <a:p>
                <a:endParaRPr sz="496"/>
              </a:p>
            </p:txBody>
          </p:sp>
          <p:pic>
            <p:nvPicPr>
              <p:cNvPr id="95" name="object 10">
                <a:extLst>
                  <a:ext uri="{FF2B5EF4-FFF2-40B4-BE49-F238E27FC236}">
                    <a16:creationId xmlns:a16="http://schemas.microsoft.com/office/drawing/2014/main" id="{44072D1A-D5A4-9244-8F1E-7003369D7D64}"/>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241180" y="1317787"/>
                <a:ext cx="150142" cy="150424"/>
              </a:xfrm>
              <a:prstGeom prst="rect">
                <a:avLst/>
              </a:prstGeom>
            </p:spPr>
          </p:pic>
          <p:pic>
            <p:nvPicPr>
              <p:cNvPr id="96" name="object 11">
                <a:extLst>
                  <a:ext uri="{FF2B5EF4-FFF2-40B4-BE49-F238E27FC236}">
                    <a16:creationId xmlns:a16="http://schemas.microsoft.com/office/drawing/2014/main" id="{28D54DF8-9D90-004F-AC2F-B843650A2027}"/>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416176" y="1317787"/>
                <a:ext cx="145409" cy="192203"/>
              </a:xfrm>
              <a:prstGeom prst="rect">
                <a:avLst/>
              </a:prstGeom>
            </p:spPr>
          </p:pic>
          <p:pic>
            <p:nvPicPr>
              <p:cNvPr id="97" name="object 12">
                <a:extLst>
                  <a:ext uri="{FF2B5EF4-FFF2-40B4-BE49-F238E27FC236}">
                    <a16:creationId xmlns:a16="http://schemas.microsoft.com/office/drawing/2014/main" id="{19E2031A-FF9C-2C46-A191-6108E264614A}"/>
                  </a:ext>
                </a:extLst>
              </p:cNvPr>
              <p:cNvPicPr/>
              <p:nvPr/>
            </p:nvPicPr>
            <p:blipFill>
              <a:blip r:embed="rId15" cstate="screen">
                <a:extLst>
                  <a:ext uri="{28A0092B-C50C-407E-A947-70E740481C1C}">
                    <a14:useLocalDpi xmlns:a14="http://schemas.microsoft.com/office/drawing/2010/main"/>
                  </a:ext>
                </a:extLst>
              </a:blip>
              <a:stretch>
                <a:fillRect/>
              </a:stretch>
            </p:blipFill>
            <p:spPr>
              <a:xfrm>
                <a:off x="3589493" y="1320855"/>
                <a:ext cx="145126" cy="189418"/>
              </a:xfrm>
              <a:prstGeom prst="rect">
                <a:avLst/>
              </a:prstGeom>
            </p:spPr>
          </p:pic>
          <p:sp>
            <p:nvSpPr>
              <p:cNvPr id="98" name="object 13">
                <a:extLst>
                  <a:ext uri="{FF2B5EF4-FFF2-40B4-BE49-F238E27FC236}">
                    <a16:creationId xmlns:a16="http://schemas.microsoft.com/office/drawing/2014/main" id="{996885F6-71DC-8D44-A545-36CECCFDA21E}"/>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pic>
            <p:nvPicPr>
              <p:cNvPr id="99" name="object 14">
                <a:extLst>
                  <a:ext uri="{FF2B5EF4-FFF2-40B4-BE49-F238E27FC236}">
                    <a16:creationId xmlns:a16="http://schemas.microsoft.com/office/drawing/2014/main" id="{FD5C7746-78EA-6343-8856-1AE3A2F9A677}"/>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343359" y="1587793"/>
                <a:ext cx="125912" cy="147084"/>
              </a:xfrm>
              <a:prstGeom prst="rect">
                <a:avLst/>
              </a:prstGeom>
            </p:spPr>
          </p:pic>
          <p:pic>
            <p:nvPicPr>
              <p:cNvPr id="100" name="object 15">
                <a:extLst>
                  <a:ext uri="{FF2B5EF4-FFF2-40B4-BE49-F238E27FC236}">
                    <a16:creationId xmlns:a16="http://schemas.microsoft.com/office/drawing/2014/main" id="{E809B199-0F2C-2F4C-9363-E602A7D31396}"/>
                  </a:ext>
                </a:extLst>
              </p:cNvPr>
              <p:cNvPicPr/>
              <p:nvPr/>
            </p:nvPicPr>
            <p:blipFill>
              <a:blip r:embed="rId16" cstate="screen">
                <a:extLst>
                  <a:ext uri="{28A0092B-C50C-407E-A947-70E740481C1C}">
                    <a14:useLocalDpi xmlns:a14="http://schemas.microsoft.com/office/drawing/2010/main"/>
                  </a:ext>
                </a:extLst>
              </a:blip>
              <a:stretch>
                <a:fillRect/>
              </a:stretch>
            </p:blipFill>
            <p:spPr>
              <a:xfrm>
                <a:off x="2509433" y="1587793"/>
                <a:ext cx="125912" cy="147084"/>
              </a:xfrm>
              <a:prstGeom prst="rect">
                <a:avLst/>
              </a:prstGeom>
            </p:spPr>
          </p:pic>
          <p:pic>
            <p:nvPicPr>
              <p:cNvPr id="101" name="object 16">
                <a:extLst>
                  <a:ext uri="{FF2B5EF4-FFF2-40B4-BE49-F238E27FC236}">
                    <a16:creationId xmlns:a16="http://schemas.microsoft.com/office/drawing/2014/main" id="{516AEF5F-A982-8E40-A329-3553A20D2095}"/>
                  </a:ext>
                </a:extLst>
              </p:cNvPr>
              <p:cNvPicPr/>
              <p:nvPr/>
            </p:nvPicPr>
            <p:blipFill>
              <a:blip r:embed="rId17" cstate="screen">
                <a:extLst>
                  <a:ext uri="{28A0092B-C50C-407E-A947-70E740481C1C}">
                    <a14:useLocalDpi xmlns:a14="http://schemas.microsoft.com/office/drawing/2010/main"/>
                  </a:ext>
                </a:extLst>
              </a:blip>
              <a:stretch>
                <a:fillRect/>
              </a:stretch>
            </p:blipFill>
            <p:spPr>
              <a:xfrm>
                <a:off x="2666593" y="1587798"/>
                <a:ext cx="441918" cy="150424"/>
              </a:xfrm>
              <a:prstGeom prst="rect">
                <a:avLst/>
              </a:prstGeom>
            </p:spPr>
          </p:pic>
          <p:pic>
            <p:nvPicPr>
              <p:cNvPr id="102" name="object 17">
                <a:extLst>
                  <a:ext uri="{FF2B5EF4-FFF2-40B4-BE49-F238E27FC236}">
                    <a16:creationId xmlns:a16="http://schemas.microsoft.com/office/drawing/2014/main" id="{A967D49B-C2BD-DB4F-8EED-2F44969024F1}"/>
                  </a:ext>
                </a:extLst>
              </p:cNvPr>
              <p:cNvPicPr/>
              <p:nvPr/>
            </p:nvPicPr>
            <p:blipFill>
              <a:blip r:embed="rId18" cstate="screen">
                <a:extLst>
                  <a:ext uri="{28A0092B-C50C-407E-A947-70E740481C1C}">
                    <a14:useLocalDpi xmlns:a14="http://schemas.microsoft.com/office/drawing/2010/main"/>
                  </a:ext>
                </a:extLst>
              </a:blip>
              <a:stretch>
                <a:fillRect/>
              </a:stretch>
            </p:blipFill>
            <p:spPr>
              <a:xfrm>
                <a:off x="3134491" y="1547401"/>
                <a:ext cx="87191" cy="189983"/>
              </a:xfrm>
              <a:prstGeom prst="rect">
                <a:avLst/>
              </a:prstGeom>
            </p:spPr>
          </p:pic>
          <p:sp>
            <p:nvSpPr>
              <p:cNvPr id="103" name="object 18">
                <a:extLst>
                  <a:ext uri="{FF2B5EF4-FFF2-40B4-BE49-F238E27FC236}">
                    <a16:creationId xmlns:a16="http://schemas.microsoft.com/office/drawing/2014/main" id="{E8D69ABC-2550-1241-B2BF-12AC09F62E4B}"/>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104" name="object 19">
                <a:extLst>
                  <a:ext uri="{FF2B5EF4-FFF2-40B4-BE49-F238E27FC236}">
                    <a16:creationId xmlns:a16="http://schemas.microsoft.com/office/drawing/2014/main" id="{7634D276-4D4B-D146-B4EA-4526D9B00876}"/>
                  </a:ext>
                </a:extLst>
              </p:cNvPr>
              <p:cNvPicPr/>
              <p:nvPr/>
            </p:nvPicPr>
            <p:blipFill>
              <a:blip r:embed="rId19" cstate="screen">
                <a:extLst>
                  <a:ext uri="{28A0092B-C50C-407E-A947-70E740481C1C}">
                    <a14:useLocalDpi xmlns:a14="http://schemas.microsoft.com/office/drawing/2010/main"/>
                  </a:ext>
                </a:extLst>
              </a:blip>
              <a:stretch>
                <a:fillRect/>
              </a:stretch>
            </p:blipFill>
            <p:spPr>
              <a:xfrm>
                <a:off x="3312828" y="1587798"/>
                <a:ext cx="150142" cy="150424"/>
              </a:xfrm>
              <a:prstGeom prst="rect">
                <a:avLst/>
              </a:prstGeom>
            </p:spPr>
          </p:pic>
          <p:pic>
            <p:nvPicPr>
              <p:cNvPr id="105" name="object 20">
                <a:extLst>
                  <a:ext uri="{FF2B5EF4-FFF2-40B4-BE49-F238E27FC236}">
                    <a16:creationId xmlns:a16="http://schemas.microsoft.com/office/drawing/2014/main" id="{F423D5D4-5CA4-D34C-AD0E-E08320CDE29A}"/>
                  </a:ext>
                </a:extLst>
              </p:cNvPr>
              <p:cNvPicPr/>
              <p:nvPr/>
            </p:nvPicPr>
            <p:blipFill>
              <a:blip r:embed="rId20" cstate="screen">
                <a:extLst>
                  <a:ext uri="{28A0092B-C50C-407E-A947-70E740481C1C}">
                    <a14:useLocalDpi xmlns:a14="http://schemas.microsoft.com/office/drawing/2010/main"/>
                  </a:ext>
                </a:extLst>
              </a:blip>
              <a:stretch>
                <a:fillRect/>
              </a:stretch>
            </p:blipFill>
            <p:spPr>
              <a:xfrm>
                <a:off x="3496173" y="1587793"/>
                <a:ext cx="125912" cy="147084"/>
              </a:xfrm>
              <a:prstGeom prst="rect">
                <a:avLst/>
              </a:prstGeom>
            </p:spPr>
          </p:pic>
        </p:grpSp>
        <p:sp>
          <p:nvSpPr>
            <p:cNvPr id="77" name="object 21">
              <a:extLst>
                <a:ext uri="{FF2B5EF4-FFF2-40B4-BE49-F238E27FC236}">
                  <a16:creationId xmlns:a16="http://schemas.microsoft.com/office/drawing/2014/main" id="{4033B4E8-86B7-EB4C-869D-FC2B01614AA8}"/>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FFFFFF"/>
            </a:solidFill>
          </p:spPr>
          <p:txBody>
            <a:bodyPr wrap="square" lIns="0" tIns="0" rIns="0" bIns="0" rtlCol="0"/>
            <a:lstStyle/>
            <a:p>
              <a:endParaRPr sz="496"/>
            </a:p>
          </p:txBody>
        </p:sp>
        <p:grpSp>
          <p:nvGrpSpPr>
            <p:cNvPr id="78" name="object 22">
              <a:extLst>
                <a:ext uri="{FF2B5EF4-FFF2-40B4-BE49-F238E27FC236}">
                  <a16:creationId xmlns:a16="http://schemas.microsoft.com/office/drawing/2014/main" id="{9D570547-1FED-3042-BF3A-5EED1C465885}"/>
                </a:ext>
              </a:extLst>
            </p:cNvPr>
            <p:cNvGrpSpPr/>
            <p:nvPr/>
          </p:nvGrpSpPr>
          <p:grpSpPr>
            <a:xfrm>
              <a:off x="2343359" y="1805714"/>
              <a:ext cx="974725" cy="202565"/>
              <a:chOff x="2343359" y="1805714"/>
              <a:chExt cx="974725" cy="202565"/>
            </a:xfrm>
          </p:grpSpPr>
          <p:pic>
            <p:nvPicPr>
              <p:cNvPr id="82" name="object 23">
                <a:extLst>
                  <a:ext uri="{FF2B5EF4-FFF2-40B4-BE49-F238E27FC236}">
                    <a16:creationId xmlns:a16="http://schemas.microsoft.com/office/drawing/2014/main" id="{9752394F-9AF7-3243-BA5B-78F3D4A63FCC}"/>
                  </a:ext>
                </a:extLst>
              </p:cNvPr>
              <p:cNvPicPr/>
              <p:nvPr/>
            </p:nvPicPr>
            <p:blipFill>
              <a:blip r:embed="rId21" cstate="screen">
                <a:extLst>
                  <a:ext uri="{28A0092B-C50C-407E-A947-70E740481C1C}">
                    <a14:useLocalDpi xmlns:a14="http://schemas.microsoft.com/office/drawing/2010/main"/>
                  </a:ext>
                </a:extLst>
              </a:blip>
              <a:stretch>
                <a:fillRect/>
              </a:stretch>
            </p:blipFill>
            <p:spPr>
              <a:xfrm>
                <a:off x="2343359" y="1857815"/>
                <a:ext cx="125912" cy="147074"/>
              </a:xfrm>
              <a:prstGeom prst="rect">
                <a:avLst/>
              </a:prstGeom>
            </p:spPr>
          </p:pic>
          <p:pic>
            <p:nvPicPr>
              <p:cNvPr id="83" name="object 24">
                <a:extLst>
                  <a:ext uri="{FF2B5EF4-FFF2-40B4-BE49-F238E27FC236}">
                    <a16:creationId xmlns:a16="http://schemas.microsoft.com/office/drawing/2014/main" id="{89180398-3B29-1342-B53F-4C769FB7599E}"/>
                  </a:ext>
                </a:extLst>
              </p:cNvPr>
              <p:cNvPicPr/>
              <p:nvPr/>
            </p:nvPicPr>
            <p:blipFill>
              <a:blip r:embed="rId22" cstate="screen">
                <a:extLst>
                  <a:ext uri="{28A0092B-C50C-407E-A947-70E740481C1C}">
                    <a14:useLocalDpi xmlns:a14="http://schemas.microsoft.com/office/drawing/2010/main"/>
                  </a:ext>
                </a:extLst>
              </a:blip>
              <a:stretch>
                <a:fillRect/>
              </a:stretch>
            </p:blipFill>
            <p:spPr>
              <a:xfrm>
                <a:off x="2497449" y="1817411"/>
                <a:ext cx="217034" cy="190264"/>
              </a:xfrm>
              <a:prstGeom prst="rect">
                <a:avLst/>
              </a:prstGeom>
            </p:spPr>
          </p:pic>
          <p:sp>
            <p:nvSpPr>
              <p:cNvPr id="84" name="object 25">
                <a:extLst>
                  <a:ext uri="{FF2B5EF4-FFF2-40B4-BE49-F238E27FC236}">
                    <a16:creationId xmlns:a16="http://schemas.microsoft.com/office/drawing/2014/main" id="{F884BA22-CBB8-6F40-A983-4B86B7BD3B51}"/>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FFFFFF"/>
              </a:solidFill>
            </p:spPr>
            <p:txBody>
              <a:bodyPr wrap="square" lIns="0" tIns="0" rIns="0" bIns="0" rtlCol="0"/>
              <a:lstStyle/>
              <a:p>
                <a:endParaRPr sz="496"/>
              </a:p>
            </p:txBody>
          </p:sp>
          <p:pic>
            <p:nvPicPr>
              <p:cNvPr id="85" name="object 26">
                <a:extLst>
                  <a:ext uri="{FF2B5EF4-FFF2-40B4-BE49-F238E27FC236}">
                    <a16:creationId xmlns:a16="http://schemas.microsoft.com/office/drawing/2014/main" id="{8AD2C264-E1C9-9F41-92DF-8BC23AD8BCC8}"/>
                  </a:ext>
                </a:extLst>
              </p:cNvPr>
              <p:cNvPicPr/>
              <p:nvPr/>
            </p:nvPicPr>
            <p:blipFill>
              <a:blip r:embed="rId23" cstate="screen">
                <a:extLst>
                  <a:ext uri="{28A0092B-C50C-407E-A947-70E740481C1C}">
                    <a14:useLocalDpi xmlns:a14="http://schemas.microsoft.com/office/drawing/2010/main"/>
                  </a:ext>
                </a:extLst>
              </a:blip>
              <a:stretch>
                <a:fillRect/>
              </a:stretch>
            </p:blipFill>
            <p:spPr>
              <a:xfrm>
                <a:off x="2802002" y="1817411"/>
                <a:ext cx="87191" cy="189983"/>
              </a:xfrm>
              <a:prstGeom prst="rect">
                <a:avLst/>
              </a:prstGeom>
            </p:spPr>
          </p:pic>
          <p:pic>
            <p:nvPicPr>
              <p:cNvPr id="86" name="object 27">
                <a:extLst>
                  <a:ext uri="{FF2B5EF4-FFF2-40B4-BE49-F238E27FC236}">
                    <a16:creationId xmlns:a16="http://schemas.microsoft.com/office/drawing/2014/main" id="{C0A9578B-E0D7-1846-B266-CC2DDD70ACC5}"/>
                  </a:ext>
                </a:extLst>
              </p:cNvPr>
              <p:cNvPicPr/>
              <p:nvPr/>
            </p:nvPicPr>
            <p:blipFill>
              <a:blip r:embed="rId24" cstate="screen">
                <a:extLst>
                  <a:ext uri="{28A0092B-C50C-407E-A947-70E740481C1C}">
                    <a14:useLocalDpi xmlns:a14="http://schemas.microsoft.com/office/drawing/2010/main"/>
                  </a:ext>
                </a:extLst>
              </a:blip>
              <a:stretch>
                <a:fillRect/>
              </a:stretch>
            </p:blipFill>
            <p:spPr>
              <a:xfrm>
                <a:off x="2919308" y="1860869"/>
                <a:ext cx="125640" cy="147084"/>
              </a:xfrm>
              <a:prstGeom prst="rect">
                <a:avLst/>
              </a:prstGeom>
            </p:spPr>
          </p:pic>
          <p:pic>
            <p:nvPicPr>
              <p:cNvPr id="87" name="object 28">
                <a:extLst>
                  <a:ext uri="{FF2B5EF4-FFF2-40B4-BE49-F238E27FC236}">
                    <a16:creationId xmlns:a16="http://schemas.microsoft.com/office/drawing/2014/main" id="{460ED5C1-4B91-AF4B-9E98-ACC683047C09}"/>
                  </a:ext>
                </a:extLst>
              </p:cNvPr>
              <p:cNvPicPr/>
              <p:nvPr/>
            </p:nvPicPr>
            <p:blipFill>
              <a:blip r:embed="rId18" cstate="screen">
                <a:extLst>
                  <a:ext uri="{28A0092B-C50C-407E-A947-70E740481C1C}">
                    <a14:useLocalDpi xmlns:a14="http://schemas.microsoft.com/office/drawing/2010/main"/>
                  </a:ext>
                </a:extLst>
              </a:blip>
              <a:stretch>
                <a:fillRect/>
              </a:stretch>
            </p:blipFill>
            <p:spPr>
              <a:xfrm>
                <a:off x="3075076" y="1817411"/>
                <a:ext cx="87191" cy="189983"/>
              </a:xfrm>
              <a:prstGeom prst="rect">
                <a:avLst/>
              </a:prstGeom>
            </p:spPr>
          </p:pic>
          <p:pic>
            <p:nvPicPr>
              <p:cNvPr id="88" name="object 29">
                <a:extLst>
                  <a:ext uri="{FF2B5EF4-FFF2-40B4-BE49-F238E27FC236}">
                    <a16:creationId xmlns:a16="http://schemas.microsoft.com/office/drawing/2014/main" id="{D10FD0D7-7E8F-524A-9495-35EA50ADDF8E}"/>
                  </a:ext>
                </a:extLst>
              </p:cNvPr>
              <p:cNvPicPr/>
              <p:nvPr/>
            </p:nvPicPr>
            <p:blipFill>
              <a:blip r:embed="rId25" cstate="screen">
                <a:extLst>
                  <a:ext uri="{28A0092B-C50C-407E-A947-70E740481C1C}">
                    <a14:useLocalDpi xmlns:a14="http://schemas.microsoft.com/office/drawing/2010/main"/>
                  </a:ext>
                </a:extLst>
              </a:blip>
              <a:stretch>
                <a:fillRect/>
              </a:stretch>
            </p:blipFill>
            <p:spPr>
              <a:xfrm>
                <a:off x="3181553" y="1857810"/>
                <a:ext cx="136215" cy="150414"/>
              </a:xfrm>
              <a:prstGeom prst="rect">
                <a:avLst/>
              </a:prstGeom>
            </p:spPr>
          </p:pic>
        </p:grpSp>
        <p:sp>
          <p:nvSpPr>
            <p:cNvPr id="79" name="object 30">
              <a:extLst>
                <a:ext uri="{FF2B5EF4-FFF2-40B4-BE49-F238E27FC236}">
                  <a16:creationId xmlns:a16="http://schemas.microsoft.com/office/drawing/2014/main" id="{130601B5-9516-A742-AB9F-45F61C7B16A1}"/>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FFFFFF"/>
            </a:solidFill>
          </p:spPr>
          <p:txBody>
            <a:bodyPr wrap="square" lIns="0" tIns="0" rIns="0" bIns="0" rtlCol="0"/>
            <a:lstStyle/>
            <a:p>
              <a:endParaRPr sz="496"/>
            </a:p>
          </p:txBody>
        </p:sp>
        <p:sp>
          <p:nvSpPr>
            <p:cNvPr id="80" name="object 31">
              <a:extLst>
                <a:ext uri="{FF2B5EF4-FFF2-40B4-BE49-F238E27FC236}">
                  <a16:creationId xmlns:a16="http://schemas.microsoft.com/office/drawing/2014/main" id="{1C126A5E-861C-D84B-AA1C-4E2CDAA5309F}"/>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FFFFFF"/>
            </a:solidFill>
          </p:spPr>
          <p:txBody>
            <a:bodyPr wrap="square" lIns="0" tIns="0" rIns="0" bIns="0" rtlCol="0"/>
            <a:lstStyle/>
            <a:p>
              <a:endParaRPr sz="496"/>
            </a:p>
          </p:txBody>
        </p:sp>
        <p:sp>
          <p:nvSpPr>
            <p:cNvPr id="81" name="object 32">
              <a:extLst>
                <a:ext uri="{FF2B5EF4-FFF2-40B4-BE49-F238E27FC236}">
                  <a16:creationId xmlns:a16="http://schemas.microsoft.com/office/drawing/2014/main" id="{8316A037-7BDD-A64C-B677-C2E536C41E25}"/>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FFFFFF"/>
            </a:solidFill>
          </p:spPr>
          <p:txBody>
            <a:bodyPr wrap="square" lIns="0" tIns="0" rIns="0" bIns="0" rtlCol="0"/>
            <a:lstStyle/>
            <a:p>
              <a:endParaRPr sz="496"/>
            </a:p>
          </p:txBody>
        </p:sp>
      </p:grpSp>
      <p:sp>
        <p:nvSpPr>
          <p:cNvPr id="107" name="object 37">
            <a:extLst>
              <a:ext uri="{FF2B5EF4-FFF2-40B4-BE49-F238E27FC236}">
                <a16:creationId xmlns:a16="http://schemas.microsoft.com/office/drawing/2014/main" id="{776CA753-87E3-5B47-A922-F882F14A84EB}"/>
              </a:ext>
            </a:extLst>
          </p:cNvPr>
          <p:cNvSpPr txBox="1"/>
          <p:nvPr/>
        </p:nvSpPr>
        <p:spPr>
          <a:xfrm>
            <a:off x="11187839" y="6391623"/>
            <a:ext cx="525613" cy="282129"/>
          </a:xfrm>
          <a:prstGeom prst="rect">
            <a:avLst/>
          </a:prstGeom>
        </p:spPr>
        <p:txBody>
          <a:bodyPr vert="horz" wrap="square" lIns="0" tIns="0" rIns="0" bIns="0" rtlCol="0">
            <a:spAutoFit/>
          </a:bodyPr>
          <a:lstStyle/>
          <a:p>
            <a:pPr marL="7701" algn="r">
              <a:lnSpc>
                <a:spcPts val="2155"/>
              </a:lnSpc>
            </a:pPr>
            <a:r>
              <a:rPr sz="1880" spc="7">
                <a:solidFill>
                  <a:schemeClr val="bg1"/>
                </a:solidFill>
                <a:latin typeface="Arial"/>
                <a:cs typeface="Arial"/>
              </a:rPr>
              <a:t>tii.ae</a:t>
            </a:r>
            <a:endParaRPr sz="1880">
              <a:solidFill>
                <a:schemeClr val="bg1"/>
              </a:solidFill>
              <a:latin typeface="Arial"/>
              <a:cs typeface="Arial"/>
            </a:endParaRPr>
          </a:p>
        </p:txBody>
      </p:sp>
      <p:sp>
        <p:nvSpPr>
          <p:cNvPr id="112" name="Title Placeholder 110">
            <a:extLst>
              <a:ext uri="{FF2B5EF4-FFF2-40B4-BE49-F238E27FC236}">
                <a16:creationId xmlns:a16="http://schemas.microsoft.com/office/drawing/2014/main" id="{63BAE5F2-023D-C045-AFA8-B75BC2F009E4}"/>
              </a:ext>
            </a:extLst>
          </p:cNvPr>
          <p:cNvSpPr>
            <a:spLocks noGrp="1"/>
          </p:cNvSpPr>
          <p:nvPr>
            <p:ph type="title"/>
          </p:nvPr>
        </p:nvSpPr>
        <p:spPr>
          <a:xfrm>
            <a:off x="478367" y="3208200"/>
            <a:ext cx="7492800" cy="441600"/>
          </a:xfrm>
          <a:prstGeom prst="rect">
            <a:avLst/>
          </a:prstGeom>
        </p:spPr>
        <p:txBody>
          <a:bodyPr vert="horz" lIns="0" tIns="0" rIns="0" bIns="0" rtlCol="0" anchor="ctr" anchorCtr="0">
            <a:noAutofit/>
          </a:bodyPr>
          <a:lstStyle/>
          <a:p>
            <a:r>
              <a:rPr lang="en-US"/>
              <a:t>Click to edit Master title style</a:t>
            </a:r>
          </a:p>
        </p:txBody>
      </p:sp>
      <p:sp>
        <p:nvSpPr>
          <p:cNvPr id="2" name="Text Placeholder 7">
            <a:extLst>
              <a:ext uri="{FF2B5EF4-FFF2-40B4-BE49-F238E27FC236}">
                <a16:creationId xmlns:a16="http://schemas.microsoft.com/office/drawing/2014/main" id="{833B975B-5733-A722-5EB7-89E01FFA3B05}"/>
              </a:ext>
            </a:extLst>
          </p:cNvPr>
          <p:cNvSpPr txBox="1">
            <a:spLocks/>
          </p:cNvSpPr>
          <p:nvPr userDrawn="1"/>
        </p:nvSpPr>
        <p:spPr>
          <a:xfrm>
            <a:off x="478365" y="6070601"/>
            <a:ext cx="8462435" cy="591329"/>
          </a:xfrm>
          <a:prstGeom prst="rect">
            <a:avLst/>
          </a:prstGeom>
        </p:spPr>
        <p:txBody>
          <a:bodyPr lIns="0" tIns="0" rIns="0" bIns="0" anchor="b" anchorCtr="0"/>
          <a:lstStyle>
            <a:lvl1pPr marL="0" indent="0" eaLnBrk="1" hangingPunct="1">
              <a:buFont typeface="Arial" panose="020B0604020202020204" pitchFamily="34" charset="0"/>
              <a:buNone/>
              <a:tabLst/>
              <a:defRPr sz="1867" b="0">
                <a:solidFill>
                  <a:srgbClr val="75787B"/>
                </a:solidFill>
                <a:latin typeface="+mn-lt"/>
                <a:ea typeface="+mn-ea"/>
                <a:cs typeface="+mn-cs"/>
              </a:defRPr>
            </a:lvl1pPr>
            <a:lvl2pPr marL="10584" indent="0" eaLnBrk="1" hangingPunct="1">
              <a:tabLst/>
              <a:defRPr sz="1867" b="0">
                <a:solidFill>
                  <a:srgbClr val="75787B"/>
                </a:solidFill>
                <a:latin typeface="+mn-lt"/>
                <a:ea typeface="+mn-ea"/>
                <a:cs typeface="+mn-cs"/>
              </a:defRPr>
            </a:lvl2pPr>
            <a:lvl3pPr marL="10584" indent="0" eaLnBrk="1" hangingPunct="1">
              <a:tabLst/>
              <a:defRPr sz="1867" b="0">
                <a:solidFill>
                  <a:srgbClr val="75787B"/>
                </a:solidFill>
                <a:latin typeface="+mn-lt"/>
                <a:ea typeface="+mn-ea"/>
                <a:cs typeface="+mn-cs"/>
              </a:defRPr>
            </a:lvl3pPr>
            <a:lvl4pPr marL="10584" indent="0" eaLnBrk="1" hangingPunct="1">
              <a:tabLst/>
              <a:defRPr sz="1867" b="0">
                <a:solidFill>
                  <a:srgbClr val="75787B"/>
                </a:solidFill>
                <a:latin typeface="+mn-lt"/>
                <a:ea typeface="+mn-ea"/>
                <a:cs typeface="+mn-cs"/>
              </a:defRPr>
            </a:lvl4pPr>
            <a:lvl5pPr marL="10584" indent="0" eaLnBrk="1" hangingPunct="1">
              <a:tabLst/>
              <a:defRPr sz="1867" b="0">
                <a:solidFill>
                  <a:srgbClr val="75787B"/>
                </a:solidFill>
                <a:latin typeface="+mn-lt"/>
                <a:ea typeface="+mn-ea"/>
                <a:cs typeface="+mn-cs"/>
              </a:defRPr>
            </a:lvl5pPr>
            <a:lvl6pPr marL="1386196" eaLnBrk="1" hangingPunct="1">
              <a:defRPr>
                <a:latin typeface="+mn-lt"/>
                <a:ea typeface="+mn-ea"/>
                <a:cs typeface="+mn-cs"/>
              </a:defRPr>
            </a:lvl6pPr>
            <a:lvl7pPr marL="1663434" eaLnBrk="1" hangingPunct="1">
              <a:defRPr>
                <a:latin typeface="+mn-lt"/>
                <a:ea typeface="+mn-ea"/>
                <a:cs typeface="+mn-cs"/>
              </a:defRPr>
            </a:lvl7pPr>
            <a:lvl8pPr marL="1940674" eaLnBrk="1" hangingPunct="1">
              <a:defRPr>
                <a:latin typeface="+mn-lt"/>
                <a:ea typeface="+mn-ea"/>
                <a:cs typeface="+mn-cs"/>
              </a:defRPr>
            </a:lvl8pPr>
            <a:lvl9pPr marL="2217913" eaLnBrk="1" hangingPunct="1">
              <a:defRPr>
                <a:latin typeface="+mn-lt"/>
                <a:ea typeface="+mn-ea"/>
                <a:cs typeface="+mn-cs"/>
              </a:defRPr>
            </a:lvl9pPr>
          </a:lstStyle>
          <a:p>
            <a:r>
              <a:rPr lang="en-US" kern="0"/>
              <a:t>AI and Digital Research Center (AIDRC)</a:t>
            </a:r>
          </a:p>
        </p:txBody>
      </p:sp>
    </p:spTree>
    <p:extLst>
      <p:ext uri="{BB962C8B-B14F-4D97-AF65-F5344CB8AC3E}">
        <p14:creationId xmlns:p14="http://schemas.microsoft.com/office/powerpoint/2010/main" val="2321505763"/>
      </p:ext>
    </p:extLst>
  </p:cSld>
  <p:clrMap bg1="lt1" tx1="dk1" bg2="lt2" tx2="dk2" accent1="accent1" accent2="accent2" accent3="accent3" accent4="accent4" accent5="accent5" accent6="accent6" hlink="hlink" folHlink="folHlink"/>
  <p:sldLayoutIdLst>
    <p:sldLayoutId id="2147483661" r:id="rId1"/>
    <p:sldLayoutId id="2147485216" r:id="rId2"/>
    <p:sldLayoutId id="2147484139" r:id="rId3"/>
    <p:sldLayoutId id="2147485218" r:id="rId4"/>
    <p:sldLayoutId id="2147485219" r:id="rId5"/>
    <p:sldLayoutId id="2147485116" r:id="rId6"/>
  </p:sldLayoutIdLst>
  <p:hf hdr="0" ftr="0" dt="0"/>
  <p:txStyles>
    <p:titleStyle>
      <a:lvl1pPr eaLnBrk="1" hangingPunct="1">
        <a:defRPr sz="2493" b="1">
          <a:solidFill>
            <a:schemeClr val="bg1"/>
          </a:solidFill>
          <a:latin typeface="+mj-lt"/>
          <a:ea typeface="+mj-ea"/>
          <a:cs typeface="+mj-cs"/>
        </a:defRPr>
      </a:lvl1pPr>
    </p:titleStyle>
    <p:bodyStyle>
      <a:lvl1pPr marL="10584" indent="0" eaLnBrk="1" hangingPunct="1">
        <a:tabLst/>
        <a:defRPr sz="2480" b="1">
          <a:solidFill>
            <a:srgbClr val="8EE2DC"/>
          </a:solidFill>
          <a:latin typeface="+mn-lt"/>
          <a:ea typeface="+mn-ea"/>
          <a:cs typeface="+mn-cs"/>
        </a:defRPr>
      </a:lvl1pPr>
      <a:lvl2pPr marL="10584" indent="0" eaLnBrk="1" hangingPunct="1">
        <a:tabLst/>
        <a:defRPr sz="2480" b="0">
          <a:latin typeface="+mn-lt"/>
          <a:ea typeface="+mn-ea"/>
          <a:cs typeface="+mn-cs"/>
        </a:defRPr>
      </a:lvl2pPr>
      <a:lvl3pPr marL="10584" indent="0" eaLnBrk="1" hangingPunct="1">
        <a:tabLst/>
        <a:defRPr sz="2480" b="0">
          <a:latin typeface="+mn-lt"/>
          <a:ea typeface="+mn-ea"/>
          <a:cs typeface="+mn-cs"/>
        </a:defRPr>
      </a:lvl3pPr>
      <a:lvl4pPr marL="10584" indent="0" eaLnBrk="1" hangingPunct="1">
        <a:tabLst/>
        <a:defRPr sz="2480" b="0">
          <a:latin typeface="+mn-lt"/>
          <a:ea typeface="+mn-ea"/>
          <a:cs typeface="+mn-cs"/>
        </a:defRPr>
      </a:lvl4pPr>
      <a:lvl5pPr marL="10584" indent="0" eaLnBrk="1" hangingPunct="1">
        <a:tabLst/>
        <a:defRPr sz="2480" b="0">
          <a:latin typeface="+mn-lt"/>
          <a:ea typeface="+mn-ea"/>
          <a:cs typeface="+mn-cs"/>
        </a:defRPr>
      </a:lvl5pPr>
      <a:lvl6pPr marL="1386196" eaLnBrk="1" hangingPunct="1">
        <a:defRPr>
          <a:latin typeface="+mn-lt"/>
          <a:ea typeface="+mn-ea"/>
          <a:cs typeface="+mn-cs"/>
        </a:defRPr>
      </a:lvl6pPr>
      <a:lvl7pPr marL="1663434" eaLnBrk="1" hangingPunct="1">
        <a:defRPr>
          <a:latin typeface="+mn-lt"/>
          <a:ea typeface="+mn-ea"/>
          <a:cs typeface="+mn-cs"/>
        </a:defRPr>
      </a:lvl7pPr>
      <a:lvl8pPr marL="1940674" eaLnBrk="1" hangingPunct="1">
        <a:defRPr>
          <a:latin typeface="+mn-lt"/>
          <a:ea typeface="+mn-ea"/>
          <a:cs typeface="+mn-cs"/>
        </a:defRPr>
      </a:lvl8pPr>
      <a:lvl9pPr marL="2217913" eaLnBrk="1" hangingPunct="1">
        <a:defRPr>
          <a:latin typeface="+mn-lt"/>
          <a:ea typeface="+mn-ea"/>
          <a:cs typeface="+mn-cs"/>
        </a:defRPr>
      </a:lvl9pPr>
    </p:bodyStyle>
    <p:otherStyle>
      <a:lvl1pPr marL="0" eaLnBrk="1" hangingPunct="1">
        <a:defRPr>
          <a:latin typeface="+mn-lt"/>
          <a:ea typeface="+mn-ea"/>
          <a:cs typeface="+mn-cs"/>
        </a:defRPr>
      </a:lvl1pPr>
      <a:lvl2pPr marL="277240" eaLnBrk="1" hangingPunct="1">
        <a:defRPr>
          <a:latin typeface="+mn-lt"/>
          <a:ea typeface="+mn-ea"/>
          <a:cs typeface="+mn-cs"/>
        </a:defRPr>
      </a:lvl2pPr>
      <a:lvl3pPr marL="554478" eaLnBrk="1" hangingPunct="1">
        <a:defRPr>
          <a:latin typeface="+mn-lt"/>
          <a:ea typeface="+mn-ea"/>
          <a:cs typeface="+mn-cs"/>
        </a:defRPr>
      </a:lvl3pPr>
      <a:lvl4pPr marL="831718" eaLnBrk="1" hangingPunct="1">
        <a:defRPr>
          <a:latin typeface="+mn-lt"/>
          <a:ea typeface="+mn-ea"/>
          <a:cs typeface="+mn-cs"/>
        </a:defRPr>
      </a:lvl4pPr>
      <a:lvl5pPr marL="1108956" eaLnBrk="1" hangingPunct="1">
        <a:defRPr>
          <a:latin typeface="+mn-lt"/>
          <a:ea typeface="+mn-ea"/>
          <a:cs typeface="+mn-cs"/>
        </a:defRPr>
      </a:lvl5pPr>
      <a:lvl6pPr marL="1386196" eaLnBrk="1" hangingPunct="1">
        <a:defRPr>
          <a:latin typeface="+mn-lt"/>
          <a:ea typeface="+mn-ea"/>
          <a:cs typeface="+mn-cs"/>
        </a:defRPr>
      </a:lvl6pPr>
      <a:lvl7pPr marL="1663434" eaLnBrk="1" hangingPunct="1">
        <a:defRPr>
          <a:latin typeface="+mn-lt"/>
          <a:ea typeface="+mn-ea"/>
          <a:cs typeface="+mn-cs"/>
        </a:defRPr>
      </a:lvl7pPr>
      <a:lvl8pPr marL="1940674" eaLnBrk="1" hangingPunct="1">
        <a:defRPr>
          <a:latin typeface="+mn-lt"/>
          <a:ea typeface="+mn-ea"/>
          <a:cs typeface="+mn-cs"/>
        </a:defRPr>
      </a:lvl8pPr>
      <a:lvl9pPr marL="2217913" eaLnBrk="1" hangingPunct="1">
        <a:defRPr>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Title Placeholder 14">
            <a:extLst>
              <a:ext uri="{FF2B5EF4-FFF2-40B4-BE49-F238E27FC236}">
                <a16:creationId xmlns:a16="http://schemas.microsoft.com/office/drawing/2014/main" id="{EB99C226-9A0E-934B-912A-2FD9A64AF99F}"/>
              </a:ext>
            </a:extLst>
          </p:cNvPr>
          <p:cNvSpPr>
            <a:spLocks noGrp="1"/>
          </p:cNvSpPr>
          <p:nvPr>
            <p:ph type="title"/>
          </p:nvPr>
        </p:nvSpPr>
        <p:spPr>
          <a:xfrm>
            <a:off x="486733" y="469901"/>
            <a:ext cx="11205124" cy="338876"/>
          </a:xfrm>
          <a:prstGeom prst="rect">
            <a:avLst/>
          </a:prstGeom>
        </p:spPr>
        <p:txBody>
          <a:bodyPr vert="horz"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909855117"/>
      </p:ext>
    </p:extLst>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5279" r:id="rId12"/>
    <p:sldLayoutId id="2147484086" r:id="rId13"/>
    <p:sldLayoutId id="2147484087" r:id="rId14"/>
    <p:sldLayoutId id="2147484088" r:id="rId15"/>
    <p:sldLayoutId id="2147484089" r:id="rId16"/>
    <p:sldLayoutId id="2147484090" r:id="rId17"/>
    <p:sldLayoutId id="2147484146" r:id="rId18"/>
    <p:sldLayoutId id="2147484092" r:id="rId19"/>
    <p:sldLayoutId id="2147484148" r:id="rId20"/>
    <p:sldLayoutId id="2147484149" r:id="rId21"/>
    <p:sldLayoutId id="2147484150" r:id="rId22"/>
    <p:sldLayoutId id="2147484152" r:id="rId23"/>
    <p:sldLayoutId id="2147484153" r:id="rId24"/>
    <p:sldLayoutId id="2147484155" r:id="rId25"/>
  </p:sldLayoutIdLst>
  <p:txStyles>
    <p:titleStyle>
      <a:lvl1pPr algn="l" defTabSz="1219170" rtl="0" eaLnBrk="1" latinLnBrk="0" hangingPunct="1">
        <a:lnSpc>
          <a:spcPct val="90000"/>
        </a:lnSpc>
        <a:spcBef>
          <a:spcPct val="0"/>
        </a:spcBef>
        <a:buNone/>
        <a:defRPr sz="2493" b="1" kern="1200">
          <a:solidFill>
            <a:srgbClr val="253746"/>
          </a:solidFill>
          <a:latin typeface="Arial" panose="020B0604020202020204" pitchFamily="34" charset="0"/>
          <a:ea typeface="+mj-ea"/>
          <a:cs typeface="Arial" panose="020B0604020202020204" pitchFamily="34" charset="0"/>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A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298" y="3041359"/>
            <a:ext cx="11191404" cy="630942"/>
          </a:xfrm>
          <a:prstGeom prst="rect">
            <a:avLst/>
          </a:prstGeom>
        </p:spPr>
        <p:txBody>
          <a:bodyPr wrap="square" lIns="0" tIns="0" rIns="0" bIns="0">
            <a:spAutoFit/>
          </a:bodyPr>
          <a:lstStyle>
            <a:lvl1pPr>
              <a:defRPr sz="4100" b="1" i="0">
                <a:solidFill>
                  <a:schemeClr val="bg1"/>
                </a:solidFill>
                <a:latin typeface="Arial"/>
                <a:cs typeface="Arial"/>
              </a:defRPr>
            </a:lvl1pPr>
          </a:lstStyle>
          <a:p>
            <a:endParaRPr/>
          </a:p>
        </p:txBody>
      </p:sp>
      <p:sp>
        <p:nvSpPr>
          <p:cNvPr id="3" name="Holder 3"/>
          <p:cNvSpPr>
            <a:spLocks noGrp="1"/>
          </p:cNvSpPr>
          <p:nvPr>
            <p:ph type="body" idx="1"/>
          </p:nvPr>
        </p:nvSpPr>
        <p:spPr>
          <a:xfrm>
            <a:off x="609600" y="1577342"/>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500298" y="5850395"/>
            <a:ext cx="2134948" cy="564257"/>
          </a:xfrm>
          <a:prstGeom prst="rect">
            <a:avLst/>
          </a:prstGeom>
        </p:spPr>
        <p:txBody>
          <a:bodyPr wrap="square" lIns="0" tIns="0" rIns="0" bIns="0">
            <a:spAutoFit/>
          </a:bodyPr>
          <a:lstStyle>
            <a:lvl1pPr>
              <a:defRPr sz="1880" b="0" i="0">
                <a:solidFill>
                  <a:srgbClr val="47D4AD"/>
                </a:solidFill>
                <a:latin typeface="Arial"/>
                <a:cs typeface="Arial"/>
              </a:defRPr>
            </a:lvl1pPr>
          </a:lstStyle>
          <a:p>
            <a:pPr marL="7701" marR="3080">
              <a:lnSpc>
                <a:spcPts val="2153"/>
              </a:lnSpc>
              <a:spcBef>
                <a:spcPts val="57"/>
              </a:spcBef>
            </a:pPr>
            <a:r>
              <a:rPr lang="en-US" spc="9">
                <a:solidFill>
                  <a:srgbClr val="89949D"/>
                </a:solidFill>
              </a:rPr>
              <a:t>Advanced</a:t>
            </a:r>
            <a:r>
              <a:rPr lang="en-US" spc="-15">
                <a:solidFill>
                  <a:srgbClr val="89949D"/>
                </a:solidFill>
              </a:rPr>
              <a:t> </a:t>
            </a:r>
            <a:r>
              <a:rPr lang="en-US" spc="7">
                <a:solidFill>
                  <a:srgbClr val="89949D"/>
                </a:solidFill>
              </a:rPr>
              <a:t>Materials </a:t>
            </a:r>
            <a:r>
              <a:rPr lang="en-US" spc="-512">
                <a:solidFill>
                  <a:srgbClr val="89949D"/>
                </a:solidFill>
              </a:rPr>
              <a:t> </a:t>
            </a:r>
            <a:r>
              <a:rPr lang="en-US" spc="7">
                <a:solidFill>
                  <a:srgbClr val="89949D"/>
                </a:solidFill>
              </a:rPr>
              <a:t>Research</a:t>
            </a:r>
            <a:r>
              <a:rPr lang="en-US" spc="-7">
                <a:solidFill>
                  <a:srgbClr val="89949D"/>
                </a:solidFill>
              </a:rPr>
              <a:t> </a:t>
            </a:r>
            <a:r>
              <a:rPr lang="en-US" spc="7">
                <a:solidFill>
                  <a:srgbClr val="89949D"/>
                </a:solidFill>
              </a:rPr>
              <a:t>Center</a:t>
            </a:r>
          </a:p>
        </p:txBody>
      </p:sp>
      <p:sp>
        <p:nvSpPr>
          <p:cNvPr id="5" name="Holder 5"/>
          <p:cNvSpPr>
            <a:spLocks noGrp="1"/>
          </p:cNvSpPr>
          <p:nvPr>
            <p:ph type="dt" sz="half" idx="6"/>
          </p:nvPr>
        </p:nvSpPr>
        <p:spPr>
          <a:xfrm>
            <a:off x="609600" y="6377943"/>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11/29/2022</a:t>
            </a:fld>
            <a:endParaRPr lang="en-US"/>
          </a:p>
        </p:txBody>
      </p:sp>
      <p:sp>
        <p:nvSpPr>
          <p:cNvPr id="6" name="Holder 6"/>
          <p:cNvSpPr>
            <a:spLocks noGrp="1"/>
          </p:cNvSpPr>
          <p:nvPr>
            <p:ph type="sldNum" sz="quarter" idx="7"/>
          </p:nvPr>
        </p:nvSpPr>
        <p:spPr>
          <a:xfrm>
            <a:off x="8778241" y="6377943"/>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1272483"/>
      </p:ext>
    </p:extLst>
  </p:cSld>
  <p:clrMap bg1="lt1" tx1="dk1" bg2="lt2" tx2="dk2" accent1="accent1" accent2="accent2" accent3="accent3" accent4="accent4" accent5="accent5" accent6="accent6" hlink="hlink" folHlink="folHlink"/>
  <p:sldLayoutIdLst>
    <p:sldLayoutId id="2147485317" r:id="rId1"/>
    <p:sldLayoutId id="2147485318" r:id="rId2"/>
    <p:sldLayoutId id="2147485319" r:id="rId3"/>
    <p:sldLayoutId id="2147485320" r:id="rId4"/>
    <p:sldLayoutId id="2147485321" r:id="rId5"/>
    <p:sldLayoutId id="2147485322" r:id="rId6"/>
  </p:sldLayoutIdLst>
  <p:txStyles>
    <p:titleStyle>
      <a:lvl1pPr>
        <a:defRPr>
          <a:latin typeface="+mj-lt"/>
          <a:ea typeface="+mj-ea"/>
          <a:cs typeface="+mj-cs"/>
        </a:defRPr>
      </a:lvl1pPr>
    </p:titleStyle>
    <p:bodyStyle>
      <a:lvl1pPr marL="0">
        <a:defRPr>
          <a:latin typeface="+mn-lt"/>
          <a:ea typeface="+mn-ea"/>
          <a:cs typeface="+mn-cs"/>
        </a:defRPr>
      </a:lvl1pPr>
      <a:lvl2pPr marL="277240">
        <a:defRPr>
          <a:latin typeface="+mn-lt"/>
          <a:ea typeface="+mn-ea"/>
          <a:cs typeface="+mn-cs"/>
        </a:defRPr>
      </a:lvl2pPr>
      <a:lvl3pPr marL="554478">
        <a:defRPr>
          <a:latin typeface="+mn-lt"/>
          <a:ea typeface="+mn-ea"/>
          <a:cs typeface="+mn-cs"/>
        </a:defRPr>
      </a:lvl3pPr>
      <a:lvl4pPr marL="831718">
        <a:defRPr>
          <a:latin typeface="+mn-lt"/>
          <a:ea typeface="+mn-ea"/>
          <a:cs typeface="+mn-cs"/>
        </a:defRPr>
      </a:lvl4pPr>
      <a:lvl5pPr marL="1108956">
        <a:defRPr>
          <a:latin typeface="+mn-lt"/>
          <a:ea typeface="+mn-ea"/>
          <a:cs typeface="+mn-cs"/>
        </a:defRPr>
      </a:lvl5pPr>
      <a:lvl6pPr marL="1386196">
        <a:defRPr>
          <a:latin typeface="+mn-lt"/>
          <a:ea typeface="+mn-ea"/>
          <a:cs typeface="+mn-cs"/>
        </a:defRPr>
      </a:lvl6pPr>
      <a:lvl7pPr marL="1663434">
        <a:defRPr>
          <a:latin typeface="+mn-lt"/>
          <a:ea typeface="+mn-ea"/>
          <a:cs typeface="+mn-cs"/>
        </a:defRPr>
      </a:lvl7pPr>
      <a:lvl8pPr marL="1940674">
        <a:defRPr>
          <a:latin typeface="+mn-lt"/>
          <a:ea typeface="+mn-ea"/>
          <a:cs typeface="+mn-cs"/>
        </a:defRPr>
      </a:lvl8pPr>
      <a:lvl9pPr marL="2217913">
        <a:defRPr>
          <a:latin typeface="+mn-lt"/>
          <a:ea typeface="+mn-ea"/>
          <a:cs typeface="+mn-cs"/>
        </a:defRPr>
      </a:lvl9pPr>
    </p:bodyStyle>
    <p:otherStyle>
      <a:lvl1pPr marL="0">
        <a:defRPr>
          <a:latin typeface="+mn-lt"/>
          <a:ea typeface="+mn-ea"/>
          <a:cs typeface="+mn-cs"/>
        </a:defRPr>
      </a:lvl1pPr>
      <a:lvl2pPr marL="277240">
        <a:defRPr>
          <a:latin typeface="+mn-lt"/>
          <a:ea typeface="+mn-ea"/>
          <a:cs typeface="+mn-cs"/>
        </a:defRPr>
      </a:lvl2pPr>
      <a:lvl3pPr marL="554478">
        <a:defRPr>
          <a:latin typeface="+mn-lt"/>
          <a:ea typeface="+mn-ea"/>
          <a:cs typeface="+mn-cs"/>
        </a:defRPr>
      </a:lvl3pPr>
      <a:lvl4pPr marL="831718">
        <a:defRPr>
          <a:latin typeface="+mn-lt"/>
          <a:ea typeface="+mn-ea"/>
          <a:cs typeface="+mn-cs"/>
        </a:defRPr>
      </a:lvl4pPr>
      <a:lvl5pPr marL="1108956">
        <a:defRPr>
          <a:latin typeface="+mn-lt"/>
          <a:ea typeface="+mn-ea"/>
          <a:cs typeface="+mn-cs"/>
        </a:defRPr>
      </a:lvl5pPr>
      <a:lvl6pPr marL="1386196">
        <a:defRPr>
          <a:latin typeface="+mn-lt"/>
          <a:ea typeface="+mn-ea"/>
          <a:cs typeface="+mn-cs"/>
        </a:defRPr>
      </a:lvl6pPr>
      <a:lvl7pPr marL="1663434">
        <a:defRPr>
          <a:latin typeface="+mn-lt"/>
          <a:ea typeface="+mn-ea"/>
          <a:cs typeface="+mn-cs"/>
        </a:defRPr>
      </a:lvl7pPr>
      <a:lvl8pPr marL="1940674">
        <a:defRPr>
          <a:latin typeface="+mn-lt"/>
          <a:ea typeface="+mn-ea"/>
          <a:cs typeface="+mn-cs"/>
        </a:defRPr>
      </a:lvl8pPr>
      <a:lvl9pPr marL="2217913">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7" name="Title Placeholder 14"/>
          <p:cNvSpPr>
            <a:spLocks noGrp="1"/>
          </p:cNvSpPr>
          <p:nvPr>
            <p:ph type="title"/>
          </p:nvPr>
        </p:nvSpPr>
        <p:spPr>
          <a:xfrm>
            <a:off x="486733" y="469901"/>
            <a:ext cx="11205124" cy="338876"/>
          </a:xfrm>
          <a:prstGeom prst="rect">
            <a:avLst/>
          </a:prstGeom>
        </p:spPr>
        <p:txBody>
          <a:bodyPr vert="horz" lIns="0" tIns="0" rIns="0" bIns="0" rtlCol="0" anchor="t" anchorCtr="0">
            <a:noAutofit/>
          </a:bodyPr>
          <a:lstStyle/>
          <a:p>
            <a:r>
              <a:rPr lang="en-US"/>
              <a:t>Click to edit Master title style</a:t>
            </a:r>
          </a:p>
        </p:txBody>
      </p:sp>
      <p:sp>
        <p:nvSpPr>
          <p:cNvPr id="4" name="object 37"/>
          <p:cNvSpPr txBox="1"/>
          <p:nvPr userDrawn="1"/>
        </p:nvSpPr>
        <p:spPr>
          <a:xfrm>
            <a:off x="486733" y="6388342"/>
            <a:ext cx="2053268" cy="234936"/>
          </a:xfrm>
          <a:prstGeom prst="rect">
            <a:avLst/>
          </a:prstGeom>
        </p:spPr>
        <p:txBody>
          <a:bodyPr vert="horz" wrap="square" lIns="0" tIns="0" rIns="0" bIns="0" rtlCol="0">
            <a:spAutoFit/>
          </a:bodyPr>
          <a:lstStyle/>
          <a:p>
            <a:pPr marL="7620">
              <a:lnSpc>
                <a:spcPts val="2153"/>
              </a:lnSpc>
            </a:pPr>
            <a:r>
              <a:rPr lang="en-GB" sz="800" b="1" spc="7">
                <a:solidFill>
                  <a:srgbClr val="6300FF"/>
                </a:solidFill>
                <a:latin typeface="Arial"/>
                <a:cs typeface="Arial"/>
              </a:rPr>
              <a:t>TII </a:t>
            </a:r>
            <a:r>
              <a:rPr lang="en-GB" sz="800" spc="7">
                <a:solidFill>
                  <a:srgbClr val="6300FF"/>
                </a:solidFill>
                <a:latin typeface="Arial"/>
                <a:cs typeface="Arial"/>
              </a:rPr>
              <a:t>– Technology Innovation Institute</a:t>
            </a:r>
            <a:endParaRPr sz="800">
              <a:solidFill>
                <a:srgbClr val="6300FF"/>
              </a:solidFill>
              <a:latin typeface="Arial"/>
              <a:cs typeface="Arial"/>
            </a:endParaRPr>
          </a:p>
        </p:txBody>
      </p:sp>
    </p:spTree>
    <p:extLst>
      <p:ext uri="{BB962C8B-B14F-4D97-AF65-F5344CB8AC3E}">
        <p14:creationId xmlns:p14="http://schemas.microsoft.com/office/powerpoint/2010/main" val="90326951"/>
      </p:ext>
    </p:extLst>
  </p:cSld>
  <p:clrMap bg1="lt1" tx1="dk1" bg2="lt2" tx2="dk2" accent1="accent1" accent2="accent2" accent3="accent3" accent4="accent4" accent5="accent5" accent6="accent6" hlink="hlink" folHlink="folHlink"/>
  <p:sldLayoutIdLst>
    <p:sldLayoutId id="2147485309" r:id="rId1"/>
    <p:sldLayoutId id="2147483669" r:id="rId2"/>
    <p:sldLayoutId id="2147483670" r:id="rId3"/>
    <p:sldLayoutId id="2147483671" r:id="rId4"/>
    <p:sldLayoutId id="2147483672" r:id="rId5"/>
    <p:sldLayoutId id="2147483673" r:id="rId6"/>
    <p:sldLayoutId id="2147483674" r:id="rId7"/>
    <p:sldLayoutId id="2147484147" r:id="rId8"/>
    <p:sldLayoutId id="2147483676" r:id="rId9"/>
    <p:sldLayoutId id="2147483677" r:id="rId10"/>
    <p:sldLayoutId id="2147484167" r:id="rId11"/>
    <p:sldLayoutId id="2147484151" r:id="rId12"/>
    <p:sldLayoutId id="2147484169" r:id="rId13"/>
    <p:sldLayoutId id="2147483682" r:id="rId14"/>
    <p:sldLayoutId id="2147483683" r:id="rId15"/>
    <p:sldLayoutId id="2147483684" r:id="rId16"/>
    <p:sldLayoutId id="2147485118" r:id="rId17"/>
    <p:sldLayoutId id="2147485120" r:id="rId18"/>
    <p:sldLayoutId id="2147485290" r:id="rId19"/>
    <p:sldLayoutId id="2147485295" r:id="rId20"/>
  </p:sldLayoutIdLst>
  <p:txStyles>
    <p:titleStyle>
      <a:lvl1pPr algn="l" defTabSz="1219170" rtl="0" eaLnBrk="1" latinLnBrk="0" hangingPunct="1">
        <a:lnSpc>
          <a:spcPct val="90000"/>
        </a:lnSpc>
        <a:spcBef>
          <a:spcPct val="0"/>
        </a:spcBef>
        <a:buNone/>
        <a:defRPr sz="2493" b="1" kern="1200">
          <a:solidFill>
            <a:srgbClr val="253746"/>
          </a:solidFill>
          <a:latin typeface="Arial" panose="02080604020202020204" pitchFamily="34" charset="0"/>
          <a:ea typeface="+mj-ea"/>
          <a:cs typeface="Arial" panose="02080604020202020204" pitchFamily="34" charset="0"/>
        </a:defRPr>
      </a:lvl1pPr>
    </p:titleStyle>
    <p:bodyStyle>
      <a:lvl1pPr marL="304792" indent="-304792" algn="l" defTabSz="1219170" rtl="0" eaLnBrk="1" latinLnBrk="0" hangingPunct="1">
        <a:lnSpc>
          <a:spcPct val="90000"/>
        </a:lnSpc>
        <a:spcBef>
          <a:spcPts val="1333"/>
        </a:spcBef>
        <a:buFont typeface="Arial" panose="0208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8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8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8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8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8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8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8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8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7" name="Title Placeholder 14">
            <a:extLst>
              <a:ext uri="{FF2B5EF4-FFF2-40B4-BE49-F238E27FC236}">
                <a16:creationId xmlns:a16="http://schemas.microsoft.com/office/drawing/2014/main" id="{EB99C226-9A0E-934B-912A-2FD9A64AF99F}"/>
              </a:ext>
            </a:extLst>
          </p:cNvPr>
          <p:cNvSpPr>
            <a:spLocks noGrp="1"/>
          </p:cNvSpPr>
          <p:nvPr>
            <p:ph type="title"/>
          </p:nvPr>
        </p:nvSpPr>
        <p:spPr>
          <a:xfrm>
            <a:off x="486733" y="469901"/>
            <a:ext cx="11205124" cy="338876"/>
          </a:xfrm>
          <a:prstGeom prst="rect">
            <a:avLst/>
          </a:prstGeom>
        </p:spPr>
        <p:txBody>
          <a:bodyPr vert="horz" lIns="0" tIns="0" rIns="0" bIns="0" rtlCol="0" anchor="t" anchorCtr="0">
            <a:noAutofit/>
          </a:bodyPr>
          <a:lstStyle/>
          <a:p>
            <a:r>
              <a:rPr lang="en-US"/>
              <a:t>Click to edit Master title style</a:t>
            </a:r>
          </a:p>
        </p:txBody>
      </p:sp>
      <p:sp>
        <p:nvSpPr>
          <p:cNvPr id="4" name="object 37">
            <a:extLst>
              <a:ext uri="{FF2B5EF4-FFF2-40B4-BE49-F238E27FC236}">
                <a16:creationId xmlns:a16="http://schemas.microsoft.com/office/drawing/2014/main" id="{3AF9BDD4-E5E8-094F-9AE5-B0377CDE4EA5}"/>
              </a:ext>
            </a:extLst>
          </p:cNvPr>
          <p:cNvSpPr txBox="1"/>
          <p:nvPr userDrawn="1"/>
        </p:nvSpPr>
        <p:spPr>
          <a:xfrm>
            <a:off x="486733" y="6388342"/>
            <a:ext cx="2053268" cy="234936"/>
          </a:xfrm>
          <a:prstGeom prst="rect">
            <a:avLst/>
          </a:prstGeom>
        </p:spPr>
        <p:txBody>
          <a:bodyPr vert="horz" wrap="square" lIns="0" tIns="0" rIns="0" bIns="0" rtlCol="0">
            <a:spAutoFit/>
          </a:bodyPr>
          <a:lstStyle/>
          <a:p>
            <a:pPr marL="7701">
              <a:lnSpc>
                <a:spcPts val="2155"/>
              </a:lnSpc>
            </a:pPr>
            <a:r>
              <a:rPr lang="en-GB" sz="800" b="1" spc="7">
                <a:solidFill>
                  <a:srgbClr val="6300FF"/>
                </a:solidFill>
                <a:latin typeface="Arial"/>
                <a:cs typeface="Arial"/>
              </a:rPr>
              <a:t>TII </a:t>
            </a:r>
            <a:r>
              <a:rPr lang="en-GB" sz="800" spc="7">
                <a:solidFill>
                  <a:srgbClr val="6300FF"/>
                </a:solidFill>
                <a:latin typeface="Arial"/>
                <a:cs typeface="Arial"/>
              </a:rPr>
              <a:t>– Technology Innovation Institute</a:t>
            </a:r>
            <a:endParaRPr sz="800">
              <a:solidFill>
                <a:srgbClr val="6300FF"/>
              </a:solidFill>
              <a:latin typeface="Arial"/>
              <a:cs typeface="Arial"/>
            </a:endParaRPr>
          </a:p>
        </p:txBody>
      </p:sp>
    </p:spTree>
    <p:extLst>
      <p:ext uri="{BB962C8B-B14F-4D97-AF65-F5344CB8AC3E}">
        <p14:creationId xmlns:p14="http://schemas.microsoft.com/office/powerpoint/2010/main" val="2381929755"/>
      </p:ext>
    </p:extLst>
  </p:cSld>
  <p:clrMap bg1="lt1" tx1="dk1" bg2="lt2" tx2="dk2" accent1="accent1" accent2="accent2" accent3="accent3" accent4="accent4" accent5="accent5" accent6="accent6" hlink="hlink" folHlink="folHlink"/>
  <p:sldLayoutIdLst>
    <p:sldLayoutId id="2147485199" r:id="rId1"/>
    <p:sldLayoutId id="2147485200" r:id="rId2"/>
    <p:sldLayoutId id="2147485201" r:id="rId3"/>
    <p:sldLayoutId id="2147484245" r:id="rId4"/>
    <p:sldLayoutId id="2147483746" r:id="rId5"/>
    <p:sldLayoutId id="2147483876" r:id="rId6"/>
    <p:sldLayoutId id="2147485217" r:id="rId7"/>
    <p:sldLayoutId id="2147483877" r:id="rId8"/>
    <p:sldLayoutId id="2147484125" r:id="rId9"/>
    <p:sldLayoutId id="2147483875" r:id="rId10"/>
    <p:sldLayoutId id="2147484175" r:id="rId11"/>
    <p:sldLayoutId id="2147485228" r:id="rId12"/>
    <p:sldLayoutId id="2147485229" r:id="rId13"/>
    <p:sldLayoutId id="2147484170" r:id="rId14"/>
    <p:sldLayoutId id="2147485198" r:id="rId15"/>
    <p:sldLayoutId id="2147483755" r:id="rId16"/>
    <p:sldLayoutId id="2147485235" r:id="rId17"/>
    <p:sldLayoutId id="2147485238" r:id="rId18"/>
    <p:sldLayoutId id="2147484094" r:id="rId19"/>
    <p:sldLayoutId id="2147484095" r:id="rId20"/>
    <p:sldLayoutId id="2147484093" r:id="rId21"/>
    <p:sldLayoutId id="2147483680" r:id="rId22"/>
    <p:sldLayoutId id="2147484112" r:id="rId23"/>
    <p:sldLayoutId id="2147484096" r:id="rId24"/>
    <p:sldLayoutId id="2147484097" r:id="rId25"/>
    <p:sldLayoutId id="2147484107" r:id="rId26"/>
    <p:sldLayoutId id="2147483926" r:id="rId27"/>
    <p:sldLayoutId id="2147485239" r:id="rId28"/>
    <p:sldLayoutId id="2147484135" r:id="rId29"/>
    <p:sldLayoutId id="2147483967" r:id="rId30"/>
    <p:sldLayoutId id="2147484136" r:id="rId31"/>
    <p:sldLayoutId id="2147484111" r:id="rId32"/>
    <p:sldLayoutId id="2147484029" r:id="rId33"/>
    <p:sldLayoutId id="2147483974" r:id="rId34"/>
    <p:sldLayoutId id="2147485240" r:id="rId35"/>
    <p:sldLayoutId id="2147484091" r:id="rId36"/>
    <p:sldLayoutId id="2147485231" r:id="rId37"/>
    <p:sldLayoutId id="2147485232" r:id="rId38"/>
    <p:sldLayoutId id="2147485233" r:id="rId39"/>
    <p:sldLayoutId id="2147484164" r:id="rId40"/>
    <p:sldLayoutId id="2147484165" r:id="rId41"/>
    <p:sldLayoutId id="2147485237" r:id="rId42"/>
    <p:sldLayoutId id="2147484131" r:id="rId43"/>
    <p:sldLayoutId id="2147483879" r:id="rId44"/>
    <p:sldLayoutId id="2147483880" r:id="rId45"/>
    <p:sldLayoutId id="2147483696" r:id="rId46"/>
    <p:sldLayoutId id="2147484130" r:id="rId47"/>
    <p:sldLayoutId id="2147484134" r:id="rId48"/>
    <p:sldLayoutId id="2147483723" r:id="rId49"/>
    <p:sldLayoutId id="2147484171" r:id="rId50"/>
    <p:sldLayoutId id="2147483923" r:id="rId51"/>
    <p:sldLayoutId id="2147483959" r:id="rId52"/>
    <p:sldLayoutId id="2147483729" r:id="rId53"/>
    <p:sldLayoutId id="2147485220" r:id="rId54"/>
    <p:sldLayoutId id="2147483738" r:id="rId55"/>
    <p:sldLayoutId id="2147485242" r:id="rId56"/>
    <p:sldLayoutId id="2147484098" r:id="rId57"/>
    <p:sldLayoutId id="2147483998" r:id="rId58"/>
    <p:sldLayoutId id="2147483849" r:id="rId59"/>
    <p:sldLayoutId id="2147483830" r:id="rId60"/>
    <p:sldLayoutId id="2147483834" r:id="rId61"/>
    <p:sldLayoutId id="2147483742" r:id="rId62"/>
    <p:sldLayoutId id="2147484099" r:id="rId63"/>
    <p:sldLayoutId id="2147485234" r:id="rId64"/>
    <p:sldLayoutId id="2147483679" r:id="rId65"/>
    <p:sldLayoutId id="2147483753" r:id="rId66"/>
    <p:sldLayoutId id="2147483681" r:id="rId67"/>
    <p:sldLayoutId id="2147483754" r:id="rId68"/>
    <p:sldLayoutId id="2147485230" r:id="rId69"/>
    <p:sldLayoutId id="2147483757" r:id="rId70"/>
    <p:sldLayoutId id="2147483725" r:id="rId71"/>
    <p:sldLayoutId id="2147484102" r:id="rId72"/>
    <p:sldLayoutId id="2147483759" r:id="rId73"/>
    <p:sldLayoutId id="2147483733" r:id="rId74"/>
    <p:sldLayoutId id="2147483735" r:id="rId75"/>
    <p:sldLayoutId id="2147485311" r:id="rId76"/>
    <p:sldLayoutId id="2147483885" r:id="rId77"/>
    <p:sldLayoutId id="2147483886" r:id="rId78"/>
    <p:sldLayoutId id="2147483699" r:id="rId79"/>
    <p:sldLayoutId id="2147483852" r:id="rId80"/>
    <p:sldLayoutId id="2147484119" r:id="rId81"/>
    <p:sldLayoutId id="2147483784" r:id="rId82"/>
    <p:sldLayoutId id="2147483768" r:id="rId83"/>
    <p:sldLayoutId id="2147483896" r:id="rId84"/>
    <p:sldLayoutId id="2147483898" r:id="rId85"/>
    <p:sldLayoutId id="2147483853" r:id="rId86"/>
    <p:sldLayoutId id="2147483698" r:id="rId87"/>
    <p:sldLayoutId id="2147483904" r:id="rId88"/>
    <p:sldLayoutId id="2147483906" r:id="rId89"/>
    <p:sldLayoutId id="2147483907" r:id="rId90"/>
    <p:sldLayoutId id="2147483854" r:id="rId91"/>
    <p:sldLayoutId id="2147483863" r:id="rId92"/>
    <p:sldLayoutId id="2147483774" r:id="rId93"/>
    <p:sldLayoutId id="2147484021" r:id="rId94"/>
    <p:sldLayoutId id="2147484022" r:id="rId95"/>
    <p:sldLayoutId id="2147483776" r:id="rId96"/>
    <p:sldLayoutId id="2147483777" r:id="rId97"/>
    <p:sldLayoutId id="2147484191" r:id="rId98"/>
  </p:sldLayoutIdLst>
  <p:txStyles>
    <p:titleStyle>
      <a:lvl1pPr algn="l" defTabSz="1219170" rtl="0" eaLnBrk="1" latinLnBrk="0" hangingPunct="1">
        <a:lnSpc>
          <a:spcPct val="90000"/>
        </a:lnSpc>
        <a:spcBef>
          <a:spcPct val="0"/>
        </a:spcBef>
        <a:buNone/>
        <a:defRPr sz="2493" b="1" kern="1200">
          <a:solidFill>
            <a:srgbClr val="253746"/>
          </a:solidFill>
          <a:latin typeface="Arial" panose="020B0604020202020204" pitchFamily="34" charset="0"/>
          <a:ea typeface="+mj-ea"/>
          <a:cs typeface="Arial" panose="020B0604020202020204" pitchFamily="34" charset="0"/>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A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Title Placeholder 14">
            <a:extLst>
              <a:ext uri="{FF2B5EF4-FFF2-40B4-BE49-F238E27FC236}">
                <a16:creationId xmlns:a16="http://schemas.microsoft.com/office/drawing/2014/main" id="{EB99C226-9A0E-934B-912A-2FD9A64AF99F}"/>
              </a:ext>
            </a:extLst>
          </p:cNvPr>
          <p:cNvSpPr>
            <a:spLocks noGrp="1"/>
          </p:cNvSpPr>
          <p:nvPr>
            <p:ph type="title"/>
          </p:nvPr>
        </p:nvSpPr>
        <p:spPr>
          <a:xfrm>
            <a:off x="486733" y="469901"/>
            <a:ext cx="11205124" cy="338876"/>
          </a:xfrm>
          <a:prstGeom prst="rect">
            <a:avLst/>
          </a:prstGeom>
        </p:spPr>
        <p:txBody>
          <a:bodyPr vert="horz" lIns="0" tIns="0" rIns="0" bIns="0" rtlCol="0" anchor="t" anchorCtr="0">
            <a:noAutofit/>
          </a:bodyPr>
          <a:lstStyle/>
          <a:p>
            <a:r>
              <a:rPr lang="en-US"/>
              <a:t>Click to edit Master title style</a:t>
            </a:r>
          </a:p>
        </p:txBody>
      </p:sp>
      <p:sp>
        <p:nvSpPr>
          <p:cNvPr id="3" name="Text Placeholder 94">
            <a:extLst>
              <a:ext uri="{FF2B5EF4-FFF2-40B4-BE49-F238E27FC236}">
                <a16:creationId xmlns:a16="http://schemas.microsoft.com/office/drawing/2014/main" id="{D7EC4DE1-5C73-18A2-AA8B-BEA7969A55F6}"/>
              </a:ext>
            </a:extLst>
          </p:cNvPr>
          <p:cNvSpPr txBox="1">
            <a:spLocks/>
          </p:cNvSpPr>
          <p:nvPr userDrawn="1"/>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kern="1200">
                <a:solidFill>
                  <a:srgbClr val="86898C"/>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None/>
              <a:defRPr sz="3200" b="1"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None/>
              <a:defRPr sz="2667" b="1"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None/>
              <a:defRPr sz="2400" b="1"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None/>
              <a:defRPr sz="2400" b="1"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x-none">
                <a:solidFill>
                  <a:schemeClr val="tx1">
                    <a:lumMod val="50000"/>
                    <a:lumOff val="50000"/>
                  </a:schemeClr>
                </a:solidFill>
              </a:rPr>
              <a:t>Digital Science Research Center</a:t>
            </a:r>
          </a:p>
        </p:txBody>
      </p:sp>
    </p:spTree>
    <p:extLst>
      <p:ext uri="{BB962C8B-B14F-4D97-AF65-F5344CB8AC3E}">
        <p14:creationId xmlns:p14="http://schemas.microsoft.com/office/powerpoint/2010/main" val="3548909192"/>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5" r:id="rId6"/>
    <p:sldLayoutId id="2147483787" r:id="rId7"/>
    <p:sldLayoutId id="2147483789" r:id="rId8"/>
    <p:sldLayoutId id="2147483791" r:id="rId9"/>
    <p:sldLayoutId id="2147485189" r:id="rId10"/>
    <p:sldLayoutId id="2147485190" r:id="rId11"/>
    <p:sldLayoutId id="2147483799" r:id="rId12"/>
    <p:sldLayoutId id="2147485192" r:id="rId13"/>
    <p:sldLayoutId id="2147484192" r:id="rId14"/>
    <p:sldLayoutId id="2147484194" r:id="rId15"/>
    <p:sldLayoutId id="2147484210" r:id="rId16"/>
    <p:sldLayoutId id="2147485117" r:id="rId17"/>
    <p:sldLayoutId id="2147484236" r:id="rId18"/>
    <p:sldLayoutId id="2147484209" r:id="rId19"/>
    <p:sldLayoutId id="2147485129" r:id="rId20"/>
    <p:sldLayoutId id="2147485130" r:id="rId21"/>
    <p:sldLayoutId id="2147485131" r:id="rId22"/>
    <p:sldLayoutId id="2147485132" r:id="rId23"/>
    <p:sldLayoutId id="2147485135" r:id="rId24"/>
    <p:sldLayoutId id="2147485155" r:id="rId25"/>
    <p:sldLayoutId id="2147485165" r:id="rId26"/>
  </p:sldLayoutIdLst>
  <p:txStyles>
    <p:titleStyle>
      <a:lvl1pPr algn="l" defTabSz="1219170" rtl="0" eaLnBrk="1" latinLnBrk="0" hangingPunct="1">
        <a:lnSpc>
          <a:spcPct val="90000"/>
        </a:lnSpc>
        <a:spcBef>
          <a:spcPct val="0"/>
        </a:spcBef>
        <a:buNone/>
        <a:defRPr sz="2493" b="1" kern="1200">
          <a:solidFill>
            <a:srgbClr val="253746"/>
          </a:solidFill>
          <a:latin typeface="Arial" panose="020B0604020202020204" pitchFamily="34" charset="0"/>
          <a:ea typeface="+mj-ea"/>
          <a:cs typeface="Arial" panose="020B0604020202020204" pitchFamily="34" charset="0"/>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A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7" name="object 37">
            <a:extLst>
              <a:ext uri="{FF2B5EF4-FFF2-40B4-BE49-F238E27FC236}">
                <a16:creationId xmlns:a16="http://schemas.microsoft.com/office/drawing/2014/main" id="{776CA753-87E3-5B47-A922-F882F14A84EB}"/>
              </a:ext>
            </a:extLst>
          </p:cNvPr>
          <p:cNvSpPr txBox="1"/>
          <p:nvPr userDrawn="1"/>
        </p:nvSpPr>
        <p:spPr>
          <a:xfrm>
            <a:off x="11187839" y="6391623"/>
            <a:ext cx="525613" cy="282129"/>
          </a:xfrm>
          <a:prstGeom prst="rect">
            <a:avLst/>
          </a:prstGeom>
        </p:spPr>
        <p:txBody>
          <a:bodyPr vert="horz" wrap="square" lIns="0" tIns="0" rIns="0" bIns="0" rtlCol="0">
            <a:spAutoFit/>
          </a:bodyPr>
          <a:lstStyle/>
          <a:p>
            <a:pPr marL="7701" algn="r">
              <a:lnSpc>
                <a:spcPts val="2155"/>
              </a:lnSpc>
            </a:pPr>
            <a:r>
              <a:rPr sz="1880" spc="7">
                <a:solidFill>
                  <a:srgbClr val="253746"/>
                </a:solidFill>
                <a:latin typeface="Arial"/>
                <a:cs typeface="Arial"/>
              </a:rPr>
              <a:t>tii.ae</a:t>
            </a:r>
            <a:endParaRPr sz="1880">
              <a:solidFill>
                <a:srgbClr val="253746"/>
              </a:solidFill>
              <a:latin typeface="Arial"/>
              <a:cs typeface="Arial"/>
            </a:endParaRPr>
          </a:p>
        </p:txBody>
      </p:sp>
      <p:sp>
        <p:nvSpPr>
          <p:cNvPr id="112" name="Title Placeholder 110">
            <a:extLst>
              <a:ext uri="{FF2B5EF4-FFF2-40B4-BE49-F238E27FC236}">
                <a16:creationId xmlns:a16="http://schemas.microsoft.com/office/drawing/2014/main" id="{63BAE5F2-023D-C045-AFA8-B75BC2F009E4}"/>
              </a:ext>
            </a:extLst>
          </p:cNvPr>
          <p:cNvSpPr>
            <a:spLocks noGrp="1"/>
          </p:cNvSpPr>
          <p:nvPr>
            <p:ph type="title"/>
          </p:nvPr>
        </p:nvSpPr>
        <p:spPr>
          <a:xfrm>
            <a:off x="478367" y="3208200"/>
            <a:ext cx="7492800" cy="441600"/>
          </a:xfrm>
          <a:prstGeom prst="rect">
            <a:avLst/>
          </a:prstGeom>
        </p:spPr>
        <p:txBody>
          <a:bodyPr vert="horz" lIns="0" tIns="0" rIns="0" bIns="0" rtlCol="0" anchor="ctr" anchorCtr="0">
            <a:noAutofit/>
          </a:bodyPr>
          <a:lstStyle/>
          <a:p>
            <a:r>
              <a:rPr lang="en-US"/>
              <a:t>Click to edit Master title style</a:t>
            </a:r>
          </a:p>
        </p:txBody>
      </p:sp>
      <p:grpSp>
        <p:nvGrpSpPr>
          <p:cNvPr id="66" name="Group 65">
            <a:extLst>
              <a:ext uri="{FF2B5EF4-FFF2-40B4-BE49-F238E27FC236}">
                <a16:creationId xmlns:a16="http://schemas.microsoft.com/office/drawing/2014/main" id="{24798282-9855-2E4C-83A5-AF582718AB2F}"/>
              </a:ext>
            </a:extLst>
          </p:cNvPr>
          <p:cNvGrpSpPr/>
          <p:nvPr userDrawn="1"/>
        </p:nvGrpSpPr>
        <p:grpSpPr>
          <a:xfrm>
            <a:off x="508391" y="507998"/>
            <a:ext cx="1756976" cy="969977"/>
            <a:chOff x="837666" y="837723"/>
            <a:chExt cx="2897383" cy="1599565"/>
          </a:xfrm>
        </p:grpSpPr>
        <p:grpSp>
          <p:nvGrpSpPr>
            <p:cNvPr id="67" name="object 2">
              <a:extLst>
                <a:ext uri="{FF2B5EF4-FFF2-40B4-BE49-F238E27FC236}">
                  <a16:creationId xmlns:a16="http://schemas.microsoft.com/office/drawing/2014/main" id="{762CE74F-74A0-1940-9751-BEB65A08CAB2}"/>
                </a:ext>
              </a:extLst>
            </p:cNvPr>
            <p:cNvGrpSpPr/>
            <p:nvPr/>
          </p:nvGrpSpPr>
          <p:grpSpPr>
            <a:xfrm>
              <a:off x="2212954" y="1261511"/>
              <a:ext cx="1522095" cy="476884"/>
              <a:chOff x="2212954" y="1261511"/>
              <a:chExt cx="1522095" cy="476884"/>
            </a:xfrm>
          </p:grpSpPr>
          <p:pic>
            <p:nvPicPr>
              <p:cNvPr id="113" name="object 3">
                <a:extLst>
                  <a:ext uri="{FF2B5EF4-FFF2-40B4-BE49-F238E27FC236}">
                    <a16:creationId xmlns:a16="http://schemas.microsoft.com/office/drawing/2014/main" id="{89172FDD-6E09-E346-AE9E-F087439D1258}"/>
                  </a:ext>
                </a:extLst>
              </p:cNvPr>
              <p:cNvPicPr/>
              <p:nvPr/>
            </p:nvPicPr>
            <p:blipFill>
              <a:blip r:embed="rId9" cstate="print"/>
              <a:stretch>
                <a:fillRect/>
              </a:stretch>
            </p:blipFill>
            <p:spPr>
              <a:xfrm>
                <a:off x="2212954" y="1269885"/>
                <a:ext cx="277227" cy="198317"/>
              </a:xfrm>
              <a:prstGeom prst="rect">
                <a:avLst/>
              </a:prstGeom>
            </p:spPr>
          </p:pic>
          <p:pic>
            <p:nvPicPr>
              <p:cNvPr id="114" name="object 4">
                <a:extLst>
                  <a:ext uri="{FF2B5EF4-FFF2-40B4-BE49-F238E27FC236}">
                    <a16:creationId xmlns:a16="http://schemas.microsoft.com/office/drawing/2014/main" id="{EB792FD7-CFA4-9F4C-8AB8-5C9A766F853B}"/>
                  </a:ext>
                </a:extLst>
              </p:cNvPr>
              <p:cNvPicPr/>
              <p:nvPr/>
            </p:nvPicPr>
            <p:blipFill>
              <a:blip r:embed="rId10" cstate="print"/>
              <a:stretch>
                <a:fillRect/>
              </a:stretch>
            </p:blipFill>
            <p:spPr>
              <a:xfrm>
                <a:off x="2513354" y="1317787"/>
                <a:ext cx="132592" cy="150424"/>
              </a:xfrm>
              <a:prstGeom prst="rect">
                <a:avLst/>
              </a:prstGeom>
            </p:spPr>
          </p:pic>
          <p:pic>
            <p:nvPicPr>
              <p:cNvPr id="115" name="object 5">
                <a:extLst>
                  <a:ext uri="{FF2B5EF4-FFF2-40B4-BE49-F238E27FC236}">
                    <a16:creationId xmlns:a16="http://schemas.microsoft.com/office/drawing/2014/main" id="{20B93192-EB98-F240-BAB0-6453658CE9A0}"/>
                  </a:ext>
                </a:extLst>
              </p:cNvPr>
              <p:cNvPicPr/>
              <p:nvPr/>
            </p:nvPicPr>
            <p:blipFill>
              <a:blip r:embed="rId11" cstate="print"/>
              <a:stretch>
                <a:fillRect/>
              </a:stretch>
            </p:blipFill>
            <p:spPr>
              <a:xfrm>
                <a:off x="2675804" y="1261515"/>
                <a:ext cx="125912" cy="203355"/>
              </a:xfrm>
              <a:prstGeom prst="rect">
                <a:avLst/>
              </a:prstGeom>
            </p:spPr>
          </p:pic>
          <p:pic>
            <p:nvPicPr>
              <p:cNvPr id="116" name="object 6">
                <a:extLst>
                  <a:ext uri="{FF2B5EF4-FFF2-40B4-BE49-F238E27FC236}">
                    <a16:creationId xmlns:a16="http://schemas.microsoft.com/office/drawing/2014/main" id="{1DB35CE6-F102-A240-8D30-9BD8C2800D5F}"/>
                  </a:ext>
                </a:extLst>
              </p:cNvPr>
              <p:cNvPicPr/>
              <p:nvPr/>
            </p:nvPicPr>
            <p:blipFill>
              <a:blip r:embed="rId12" cstate="print"/>
              <a:stretch>
                <a:fillRect/>
              </a:stretch>
            </p:blipFill>
            <p:spPr>
              <a:xfrm>
                <a:off x="2841878" y="1317793"/>
                <a:ext cx="125912" cy="147074"/>
              </a:xfrm>
              <a:prstGeom prst="rect">
                <a:avLst/>
              </a:prstGeom>
            </p:spPr>
          </p:pic>
          <p:pic>
            <p:nvPicPr>
              <p:cNvPr id="117" name="object 7">
                <a:extLst>
                  <a:ext uri="{FF2B5EF4-FFF2-40B4-BE49-F238E27FC236}">
                    <a16:creationId xmlns:a16="http://schemas.microsoft.com/office/drawing/2014/main" id="{B5D27337-1412-B74B-9C6F-6DF14F9E22BB}"/>
                  </a:ext>
                </a:extLst>
              </p:cNvPr>
              <p:cNvPicPr/>
              <p:nvPr/>
            </p:nvPicPr>
            <p:blipFill>
              <a:blip r:embed="rId13" cstate="print"/>
              <a:stretch>
                <a:fillRect/>
              </a:stretch>
            </p:blipFill>
            <p:spPr>
              <a:xfrm>
                <a:off x="2999038" y="1317787"/>
                <a:ext cx="150142" cy="150424"/>
              </a:xfrm>
              <a:prstGeom prst="rect">
                <a:avLst/>
              </a:prstGeom>
            </p:spPr>
          </p:pic>
          <p:sp>
            <p:nvSpPr>
              <p:cNvPr id="118" name="object 8">
                <a:extLst>
                  <a:ext uri="{FF2B5EF4-FFF2-40B4-BE49-F238E27FC236}">
                    <a16:creationId xmlns:a16="http://schemas.microsoft.com/office/drawing/2014/main" id="{5574387F-5DE5-E64A-B427-59FB84BC46AC}"/>
                  </a:ext>
                </a:extLst>
              </p:cNvPr>
              <p:cNvSpPr/>
              <p:nvPr/>
            </p:nvSpPr>
            <p:spPr>
              <a:xfrm>
                <a:off x="3184342" y="1261511"/>
                <a:ext cx="21590" cy="203835"/>
              </a:xfrm>
              <a:custGeom>
                <a:avLst/>
                <a:gdLst/>
                <a:ahLst/>
                <a:cxnLst/>
                <a:rect l="l" t="t" r="r" b="b"/>
                <a:pathLst>
                  <a:path w="21589" h="203834">
                    <a:moveTo>
                      <a:pt x="21444" y="0"/>
                    </a:moveTo>
                    <a:lnTo>
                      <a:pt x="0" y="0"/>
                    </a:lnTo>
                    <a:lnTo>
                      <a:pt x="0" y="203355"/>
                    </a:lnTo>
                    <a:lnTo>
                      <a:pt x="21444" y="203355"/>
                    </a:lnTo>
                    <a:lnTo>
                      <a:pt x="21444" y="0"/>
                    </a:lnTo>
                    <a:close/>
                  </a:path>
                </a:pathLst>
              </a:custGeom>
              <a:solidFill>
                <a:srgbClr val="6300FF"/>
              </a:solidFill>
            </p:spPr>
            <p:txBody>
              <a:bodyPr wrap="square" lIns="0" tIns="0" rIns="0" bIns="0" rtlCol="0"/>
              <a:lstStyle/>
              <a:p>
                <a:endParaRPr sz="496"/>
              </a:p>
            </p:txBody>
          </p:sp>
          <p:pic>
            <p:nvPicPr>
              <p:cNvPr id="119" name="object 9">
                <a:extLst>
                  <a:ext uri="{FF2B5EF4-FFF2-40B4-BE49-F238E27FC236}">
                    <a16:creationId xmlns:a16="http://schemas.microsoft.com/office/drawing/2014/main" id="{FBEC4A1A-95B6-A642-8983-F752E39F0FAA}"/>
                  </a:ext>
                </a:extLst>
              </p:cNvPr>
              <p:cNvPicPr/>
              <p:nvPr/>
            </p:nvPicPr>
            <p:blipFill>
              <a:blip r:embed="rId14" cstate="print"/>
              <a:stretch>
                <a:fillRect/>
              </a:stretch>
            </p:blipFill>
            <p:spPr>
              <a:xfrm>
                <a:off x="3241180" y="1317787"/>
                <a:ext cx="150142" cy="150424"/>
              </a:xfrm>
              <a:prstGeom prst="rect">
                <a:avLst/>
              </a:prstGeom>
            </p:spPr>
          </p:pic>
          <p:pic>
            <p:nvPicPr>
              <p:cNvPr id="120" name="object 10">
                <a:extLst>
                  <a:ext uri="{FF2B5EF4-FFF2-40B4-BE49-F238E27FC236}">
                    <a16:creationId xmlns:a16="http://schemas.microsoft.com/office/drawing/2014/main" id="{BE2705C1-2F55-4042-ADF2-48D74BE4C5E9}"/>
                  </a:ext>
                </a:extLst>
              </p:cNvPr>
              <p:cNvPicPr/>
              <p:nvPr/>
            </p:nvPicPr>
            <p:blipFill>
              <a:blip r:embed="rId15" cstate="print"/>
              <a:stretch>
                <a:fillRect/>
              </a:stretch>
            </p:blipFill>
            <p:spPr>
              <a:xfrm>
                <a:off x="3416176" y="1317787"/>
                <a:ext cx="145409" cy="192203"/>
              </a:xfrm>
              <a:prstGeom prst="rect">
                <a:avLst/>
              </a:prstGeom>
            </p:spPr>
          </p:pic>
          <p:pic>
            <p:nvPicPr>
              <p:cNvPr id="121" name="object 11">
                <a:extLst>
                  <a:ext uri="{FF2B5EF4-FFF2-40B4-BE49-F238E27FC236}">
                    <a16:creationId xmlns:a16="http://schemas.microsoft.com/office/drawing/2014/main" id="{CE5A1304-0306-E145-B818-9DE91DAA1553}"/>
                  </a:ext>
                </a:extLst>
              </p:cNvPr>
              <p:cNvPicPr/>
              <p:nvPr/>
            </p:nvPicPr>
            <p:blipFill>
              <a:blip r:embed="rId16" cstate="print"/>
              <a:stretch>
                <a:fillRect/>
              </a:stretch>
            </p:blipFill>
            <p:spPr>
              <a:xfrm>
                <a:off x="3589493" y="1320855"/>
                <a:ext cx="145126" cy="189418"/>
              </a:xfrm>
              <a:prstGeom prst="rect">
                <a:avLst/>
              </a:prstGeom>
            </p:spPr>
          </p:pic>
          <p:sp>
            <p:nvSpPr>
              <p:cNvPr id="122" name="object 12">
                <a:extLst>
                  <a:ext uri="{FF2B5EF4-FFF2-40B4-BE49-F238E27FC236}">
                    <a16:creationId xmlns:a16="http://schemas.microsoft.com/office/drawing/2014/main" id="{6AF17A14-AB08-8247-B3AB-2F00AFF0C706}"/>
                  </a:ext>
                </a:extLst>
              </p:cNvPr>
              <p:cNvSpPr/>
              <p:nvPr/>
            </p:nvSpPr>
            <p:spPr>
              <a:xfrm>
                <a:off x="2273417" y="1539879"/>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6300FF"/>
              </a:solidFill>
            </p:spPr>
            <p:txBody>
              <a:bodyPr wrap="square" lIns="0" tIns="0" rIns="0" bIns="0" rtlCol="0"/>
              <a:lstStyle/>
              <a:p>
                <a:endParaRPr sz="496"/>
              </a:p>
            </p:txBody>
          </p:sp>
          <p:pic>
            <p:nvPicPr>
              <p:cNvPr id="123" name="object 13">
                <a:extLst>
                  <a:ext uri="{FF2B5EF4-FFF2-40B4-BE49-F238E27FC236}">
                    <a16:creationId xmlns:a16="http://schemas.microsoft.com/office/drawing/2014/main" id="{C00DCEC0-C6DD-8D4B-BF71-53F70256BDAF}"/>
                  </a:ext>
                </a:extLst>
              </p:cNvPr>
              <p:cNvPicPr/>
              <p:nvPr/>
            </p:nvPicPr>
            <p:blipFill>
              <a:blip r:embed="rId17" cstate="print"/>
              <a:stretch>
                <a:fillRect/>
              </a:stretch>
            </p:blipFill>
            <p:spPr>
              <a:xfrm>
                <a:off x="2343359" y="1587793"/>
                <a:ext cx="125912" cy="147084"/>
              </a:xfrm>
              <a:prstGeom prst="rect">
                <a:avLst/>
              </a:prstGeom>
            </p:spPr>
          </p:pic>
          <p:pic>
            <p:nvPicPr>
              <p:cNvPr id="124" name="object 14">
                <a:extLst>
                  <a:ext uri="{FF2B5EF4-FFF2-40B4-BE49-F238E27FC236}">
                    <a16:creationId xmlns:a16="http://schemas.microsoft.com/office/drawing/2014/main" id="{5AC1C1F7-5A04-F846-97D3-19C1146B3E6F}"/>
                  </a:ext>
                </a:extLst>
              </p:cNvPr>
              <p:cNvPicPr/>
              <p:nvPr/>
            </p:nvPicPr>
            <p:blipFill>
              <a:blip r:embed="rId17" cstate="print"/>
              <a:stretch>
                <a:fillRect/>
              </a:stretch>
            </p:blipFill>
            <p:spPr>
              <a:xfrm>
                <a:off x="2509433" y="1587793"/>
                <a:ext cx="125912" cy="147084"/>
              </a:xfrm>
              <a:prstGeom prst="rect">
                <a:avLst/>
              </a:prstGeom>
            </p:spPr>
          </p:pic>
          <p:pic>
            <p:nvPicPr>
              <p:cNvPr id="125" name="object 15">
                <a:extLst>
                  <a:ext uri="{FF2B5EF4-FFF2-40B4-BE49-F238E27FC236}">
                    <a16:creationId xmlns:a16="http://schemas.microsoft.com/office/drawing/2014/main" id="{44F3FD20-48FB-8F4D-98A9-879B5CF2B11B}"/>
                  </a:ext>
                </a:extLst>
              </p:cNvPr>
              <p:cNvPicPr/>
              <p:nvPr/>
            </p:nvPicPr>
            <p:blipFill>
              <a:blip r:embed="rId18" cstate="print"/>
              <a:stretch>
                <a:fillRect/>
              </a:stretch>
            </p:blipFill>
            <p:spPr>
              <a:xfrm>
                <a:off x="2666593" y="1587798"/>
                <a:ext cx="441918" cy="150424"/>
              </a:xfrm>
              <a:prstGeom prst="rect">
                <a:avLst/>
              </a:prstGeom>
            </p:spPr>
          </p:pic>
          <p:pic>
            <p:nvPicPr>
              <p:cNvPr id="126" name="object 16">
                <a:extLst>
                  <a:ext uri="{FF2B5EF4-FFF2-40B4-BE49-F238E27FC236}">
                    <a16:creationId xmlns:a16="http://schemas.microsoft.com/office/drawing/2014/main" id="{B9A9265D-FE9D-E040-9B3A-3976D06F7A0C}"/>
                  </a:ext>
                </a:extLst>
              </p:cNvPr>
              <p:cNvPicPr/>
              <p:nvPr/>
            </p:nvPicPr>
            <p:blipFill>
              <a:blip r:embed="rId19" cstate="print"/>
              <a:stretch>
                <a:fillRect/>
              </a:stretch>
            </p:blipFill>
            <p:spPr>
              <a:xfrm>
                <a:off x="3134491" y="1547401"/>
                <a:ext cx="87191" cy="189983"/>
              </a:xfrm>
              <a:prstGeom prst="rect">
                <a:avLst/>
              </a:prstGeom>
            </p:spPr>
          </p:pic>
          <p:sp>
            <p:nvSpPr>
              <p:cNvPr id="127" name="object 17">
                <a:extLst>
                  <a:ext uri="{FF2B5EF4-FFF2-40B4-BE49-F238E27FC236}">
                    <a16:creationId xmlns:a16="http://schemas.microsoft.com/office/drawing/2014/main" id="{965385C3-25E2-FC43-AA6D-8B9BD6157B8A}"/>
                  </a:ext>
                </a:extLst>
              </p:cNvPr>
              <p:cNvSpPr/>
              <p:nvPr/>
            </p:nvSpPr>
            <p:spPr>
              <a:xfrm>
                <a:off x="3254578" y="1535715"/>
                <a:ext cx="24765" cy="199390"/>
              </a:xfrm>
              <a:custGeom>
                <a:avLst/>
                <a:gdLst/>
                <a:ahLst/>
                <a:cxnLst/>
                <a:rect l="l" t="t" r="r" b="b"/>
                <a:pathLst>
                  <a:path w="24764" h="199389">
                    <a:moveTo>
                      <a:pt x="22834" y="55156"/>
                    </a:moveTo>
                    <a:lnTo>
                      <a:pt x="1384" y="55156"/>
                    </a:lnTo>
                    <a:lnTo>
                      <a:pt x="1384" y="199174"/>
                    </a:lnTo>
                    <a:lnTo>
                      <a:pt x="22834" y="199174"/>
                    </a:lnTo>
                    <a:lnTo>
                      <a:pt x="22834" y="55156"/>
                    </a:lnTo>
                    <a:close/>
                  </a:path>
                  <a:path w="24764" h="199389">
                    <a:moveTo>
                      <a:pt x="24511" y="0"/>
                    </a:moveTo>
                    <a:lnTo>
                      <a:pt x="0" y="0"/>
                    </a:lnTo>
                    <a:lnTo>
                      <a:pt x="0" y="23672"/>
                    </a:lnTo>
                    <a:lnTo>
                      <a:pt x="24511" y="23672"/>
                    </a:lnTo>
                    <a:lnTo>
                      <a:pt x="24511" y="0"/>
                    </a:lnTo>
                    <a:close/>
                  </a:path>
                </a:pathLst>
              </a:custGeom>
              <a:solidFill>
                <a:srgbClr val="6300FF"/>
              </a:solidFill>
            </p:spPr>
            <p:txBody>
              <a:bodyPr wrap="square" lIns="0" tIns="0" rIns="0" bIns="0" rtlCol="0"/>
              <a:lstStyle/>
              <a:p>
                <a:endParaRPr sz="496"/>
              </a:p>
            </p:txBody>
          </p:sp>
          <p:pic>
            <p:nvPicPr>
              <p:cNvPr id="128" name="object 18">
                <a:extLst>
                  <a:ext uri="{FF2B5EF4-FFF2-40B4-BE49-F238E27FC236}">
                    <a16:creationId xmlns:a16="http://schemas.microsoft.com/office/drawing/2014/main" id="{B35DA836-1960-A646-A2AA-1E46A75EADD4}"/>
                  </a:ext>
                </a:extLst>
              </p:cNvPr>
              <p:cNvPicPr/>
              <p:nvPr/>
            </p:nvPicPr>
            <p:blipFill>
              <a:blip r:embed="rId20" cstate="print"/>
              <a:stretch>
                <a:fillRect/>
              </a:stretch>
            </p:blipFill>
            <p:spPr>
              <a:xfrm>
                <a:off x="3312828" y="1587798"/>
                <a:ext cx="150142" cy="150424"/>
              </a:xfrm>
              <a:prstGeom prst="rect">
                <a:avLst/>
              </a:prstGeom>
            </p:spPr>
          </p:pic>
          <p:pic>
            <p:nvPicPr>
              <p:cNvPr id="129" name="object 19">
                <a:extLst>
                  <a:ext uri="{FF2B5EF4-FFF2-40B4-BE49-F238E27FC236}">
                    <a16:creationId xmlns:a16="http://schemas.microsoft.com/office/drawing/2014/main" id="{E74EA676-5276-074D-B060-D84B2673CE70}"/>
                  </a:ext>
                </a:extLst>
              </p:cNvPr>
              <p:cNvPicPr/>
              <p:nvPr/>
            </p:nvPicPr>
            <p:blipFill>
              <a:blip r:embed="rId21" cstate="print"/>
              <a:stretch>
                <a:fillRect/>
              </a:stretch>
            </p:blipFill>
            <p:spPr>
              <a:xfrm>
                <a:off x="3496173" y="1587793"/>
                <a:ext cx="125912" cy="147084"/>
              </a:xfrm>
              <a:prstGeom prst="rect">
                <a:avLst/>
              </a:prstGeom>
            </p:spPr>
          </p:pic>
        </p:grpSp>
        <p:sp>
          <p:nvSpPr>
            <p:cNvPr id="68" name="object 20">
              <a:extLst>
                <a:ext uri="{FF2B5EF4-FFF2-40B4-BE49-F238E27FC236}">
                  <a16:creationId xmlns:a16="http://schemas.microsoft.com/office/drawing/2014/main" id="{2B478BAA-3304-D142-9808-026B0090DB45}"/>
                </a:ext>
              </a:extLst>
            </p:cNvPr>
            <p:cNvSpPr/>
            <p:nvPr/>
          </p:nvSpPr>
          <p:spPr>
            <a:xfrm>
              <a:off x="2273417" y="1809892"/>
              <a:ext cx="22225" cy="195580"/>
            </a:xfrm>
            <a:custGeom>
              <a:avLst/>
              <a:gdLst/>
              <a:ahLst/>
              <a:cxnLst/>
              <a:rect l="l" t="t" r="r" b="b"/>
              <a:pathLst>
                <a:path w="22225" h="195580">
                  <a:moveTo>
                    <a:pt x="22009" y="0"/>
                  </a:moveTo>
                  <a:lnTo>
                    <a:pt x="0" y="0"/>
                  </a:lnTo>
                  <a:lnTo>
                    <a:pt x="0" y="194988"/>
                  </a:lnTo>
                  <a:lnTo>
                    <a:pt x="22009" y="194988"/>
                  </a:lnTo>
                  <a:lnTo>
                    <a:pt x="22009" y="0"/>
                  </a:lnTo>
                  <a:close/>
                </a:path>
              </a:pathLst>
            </a:custGeom>
            <a:solidFill>
              <a:srgbClr val="6300FF"/>
            </a:solidFill>
          </p:spPr>
          <p:txBody>
            <a:bodyPr wrap="square" lIns="0" tIns="0" rIns="0" bIns="0" rtlCol="0"/>
            <a:lstStyle/>
            <a:p>
              <a:endParaRPr sz="496"/>
            </a:p>
          </p:txBody>
        </p:sp>
        <p:grpSp>
          <p:nvGrpSpPr>
            <p:cNvPr id="69" name="object 21">
              <a:extLst>
                <a:ext uri="{FF2B5EF4-FFF2-40B4-BE49-F238E27FC236}">
                  <a16:creationId xmlns:a16="http://schemas.microsoft.com/office/drawing/2014/main" id="{4E81C542-EF18-814B-8181-522636D9DA21}"/>
                </a:ext>
              </a:extLst>
            </p:cNvPr>
            <p:cNvGrpSpPr/>
            <p:nvPr/>
          </p:nvGrpSpPr>
          <p:grpSpPr>
            <a:xfrm>
              <a:off x="2343359" y="1805714"/>
              <a:ext cx="974725" cy="202565"/>
              <a:chOff x="2343359" y="1805714"/>
              <a:chExt cx="974725" cy="202565"/>
            </a:xfrm>
          </p:grpSpPr>
          <p:pic>
            <p:nvPicPr>
              <p:cNvPr id="73" name="object 22">
                <a:extLst>
                  <a:ext uri="{FF2B5EF4-FFF2-40B4-BE49-F238E27FC236}">
                    <a16:creationId xmlns:a16="http://schemas.microsoft.com/office/drawing/2014/main" id="{995F3F5C-E03B-C747-9675-52E202BF71AF}"/>
                  </a:ext>
                </a:extLst>
              </p:cNvPr>
              <p:cNvPicPr/>
              <p:nvPr/>
            </p:nvPicPr>
            <p:blipFill>
              <a:blip r:embed="rId22" cstate="print"/>
              <a:stretch>
                <a:fillRect/>
              </a:stretch>
            </p:blipFill>
            <p:spPr>
              <a:xfrm>
                <a:off x="2343359" y="1857815"/>
                <a:ext cx="125912" cy="147074"/>
              </a:xfrm>
              <a:prstGeom prst="rect">
                <a:avLst/>
              </a:prstGeom>
            </p:spPr>
          </p:pic>
          <p:pic>
            <p:nvPicPr>
              <p:cNvPr id="74" name="object 23">
                <a:extLst>
                  <a:ext uri="{FF2B5EF4-FFF2-40B4-BE49-F238E27FC236}">
                    <a16:creationId xmlns:a16="http://schemas.microsoft.com/office/drawing/2014/main" id="{F1B08E50-0C64-3C49-A682-923F6A6CBB09}"/>
                  </a:ext>
                </a:extLst>
              </p:cNvPr>
              <p:cNvPicPr/>
              <p:nvPr/>
            </p:nvPicPr>
            <p:blipFill>
              <a:blip r:embed="rId23" cstate="print"/>
              <a:stretch>
                <a:fillRect/>
              </a:stretch>
            </p:blipFill>
            <p:spPr>
              <a:xfrm>
                <a:off x="2497449" y="1817411"/>
                <a:ext cx="217034" cy="190264"/>
              </a:xfrm>
              <a:prstGeom prst="rect">
                <a:avLst/>
              </a:prstGeom>
            </p:spPr>
          </p:pic>
          <p:sp>
            <p:nvSpPr>
              <p:cNvPr id="106" name="object 24">
                <a:extLst>
                  <a:ext uri="{FF2B5EF4-FFF2-40B4-BE49-F238E27FC236}">
                    <a16:creationId xmlns:a16="http://schemas.microsoft.com/office/drawing/2014/main" id="{2ABF7E6C-ACA7-074E-B4AC-87B78EC6BD53}"/>
                  </a:ext>
                </a:extLst>
              </p:cNvPr>
              <p:cNvSpPr/>
              <p:nvPr/>
            </p:nvSpPr>
            <p:spPr>
              <a:xfrm>
                <a:off x="2747391" y="1805717"/>
                <a:ext cx="24765" cy="199390"/>
              </a:xfrm>
              <a:custGeom>
                <a:avLst/>
                <a:gdLst/>
                <a:ahLst/>
                <a:cxnLst/>
                <a:rect l="l" t="t" r="r" b="b"/>
                <a:pathLst>
                  <a:path w="24764" h="199389">
                    <a:moveTo>
                      <a:pt x="22821" y="55168"/>
                    </a:moveTo>
                    <a:lnTo>
                      <a:pt x="1371" y="55168"/>
                    </a:lnTo>
                    <a:lnTo>
                      <a:pt x="1371" y="199174"/>
                    </a:lnTo>
                    <a:lnTo>
                      <a:pt x="22821" y="199174"/>
                    </a:lnTo>
                    <a:lnTo>
                      <a:pt x="22821" y="55168"/>
                    </a:lnTo>
                    <a:close/>
                  </a:path>
                  <a:path w="24764" h="199389">
                    <a:moveTo>
                      <a:pt x="24511" y="0"/>
                    </a:moveTo>
                    <a:lnTo>
                      <a:pt x="0" y="0"/>
                    </a:lnTo>
                    <a:lnTo>
                      <a:pt x="0" y="23672"/>
                    </a:lnTo>
                    <a:lnTo>
                      <a:pt x="24511" y="23672"/>
                    </a:lnTo>
                    <a:lnTo>
                      <a:pt x="24511" y="0"/>
                    </a:lnTo>
                    <a:close/>
                  </a:path>
                </a:pathLst>
              </a:custGeom>
              <a:solidFill>
                <a:srgbClr val="6300FF"/>
              </a:solidFill>
            </p:spPr>
            <p:txBody>
              <a:bodyPr wrap="square" lIns="0" tIns="0" rIns="0" bIns="0" rtlCol="0"/>
              <a:lstStyle/>
              <a:p>
                <a:endParaRPr sz="496"/>
              </a:p>
            </p:txBody>
          </p:sp>
          <p:pic>
            <p:nvPicPr>
              <p:cNvPr id="108" name="object 25">
                <a:extLst>
                  <a:ext uri="{FF2B5EF4-FFF2-40B4-BE49-F238E27FC236}">
                    <a16:creationId xmlns:a16="http://schemas.microsoft.com/office/drawing/2014/main" id="{6156DA30-4BDC-A44E-B59F-A41FDCA25F4A}"/>
                  </a:ext>
                </a:extLst>
              </p:cNvPr>
              <p:cNvPicPr/>
              <p:nvPr/>
            </p:nvPicPr>
            <p:blipFill>
              <a:blip r:embed="rId24" cstate="print"/>
              <a:stretch>
                <a:fillRect/>
              </a:stretch>
            </p:blipFill>
            <p:spPr>
              <a:xfrm>
                <a:off x="2802002" y="1817411"/>
                <a:ext cx="87191" cy="189983"/>
              </a:xfrm>
              <a:prstGeom prst="rect">
                <a:avLst/>
              </a:prstGeom>
            </p:spPr>
          </p:pic>
          <p:pic>
            <p:nvPicPr>
              <p:cNvPr id="109" name="object 26">
                <a:extLst>
                  <a:ext uri="{FF2B5EF4-FFF2-40B4-BE49-F238E27FC236}">
                    <a16:creationId xmlns:a16="http://schemas.microsoft.com/office/drawing/2014/main" id="{9E3BF7C7-6C4C-C242-A450-7305D5D88D2D}"/>
                  </a:ext>
                </a:extLst>
              </p:cNvPr>
              <p:cNvPicPr/>
              <p:nvPr/>
            </p:nvPicPr>
            <p:blipFill>
              <a:blip r:embed="rId25" cstate="print"/>
              <a:stretch>
                <a:fillRect/>
              </a:stretch>
            </p:blipFill>
            <p:spPr>
              <a:xfrm>
                <a:off x="2919308" y="1860869"/>
                <a:ext cx="125640" cy="147084"/>
              </a:xfrm>
              <a:prstGeom prst="rect">
                <a:avLst/>
              </a:prstGeom>
            </p:spPr>
          </p:pic>
          <p:pic>
            <p:nvPicPr>
              <p:cNvPr id="110" name="object 27">
                <a:extLst>
                  <a:ext uri="{FF2B5EF4-FFF2-40B4-BE49-F238E27FC236}">
                    <a16:creationId xmlns:a16="http://schemas.microsoft.com/office/drawing/2014/main" id="{565B0520-431C-BE44-8E39-461825BEB98B}"/>
                  </a:ext>
                </a:extLst>
              </p:cNvPr>
              <p:cNvPicPr/>
              <p:nvPr/>
            </p:nvPicPr>
            <p:blipFill>
              <a:blip r:embed="rId19" cstate="print"/>
              <a:stretch>
                <a:fillRect/>
              </a:stretch>
            </p:blipFill>
            <p:spPr>
              <a:xfrm>
                <a:off x="3075076" y="1817411"/>
                <a:ext cx="87191" cy="189983"/>
              </a:xfrm>
              <a:prstGeom prst="rect">
                <a:avLst/>
              </a:prstGeom>
            </p:spPr>
          </p:pic>
          <p:pic>
            <p:nvPicPr>
              <p:cNvPr id="111" name="object 28">
                <a:extLst>
                  <a:ext uri="{FF2B5EF4-FFF2-40B4-BE49-F238E27FC236}">
                    <a16:creationId xmlns:a16="http://schemas.microsoft.com/office/drawing/2014/main" id="{3E3A1CDD-B5F0-9F48-BED1-945D30A8CE10}"/>
                  </a:ext>
                </a:extLst>
              </p:cNvPr>
              <p:cNvPicPr/>
              <p:nvPr/>
            </p:nvPicPr>
            <p:blipFill>
              <a:blip r:embed="rId26" cstate="print"/>
              <a:stretch>
                <a:fillRect/>
              </a:stretch>
            </p:blipFill>
            <p:spPr>
              <a:xfrm>
                <a:off x="3181553" y="1857810"/>
                <a:ext cx="136215" cy="150414"/>
              </a:xfrm>
              <a:prstGeom prst="rect">
                <a:avLst/>
              </a:prstGeom>
            </p:spPr>
          </p:pic>
        </p:grpSp>
        <p:sp>
          <p:nvSpPr>
            <p:cNvPr id="70" name="object 29">
              <a:extLst>
                <a:ext uri="{FF2B5EF4-FFF2-40B4-BE49-F238E27FC236}">
                  <a16:creationId xmlns:a16="http://schemas.microsoft.com/office/drawing/2014/main" id="{415CC82B-40DF-D845-8160-B35BC3C8E3BE}"/>
                </a:ext>
              </a:extLst>
            </p:cNvPr>
            <p:cNvSpPr/>
            <p:nvPr/>
          </p:nvSpPr>
          <p:spPr>
            <a:xfrm>
              <a:off x="837666" y="1341684"/>
              <a:ext cx="423545" cy="591820"/>
            </a:xfrm>
            <a:custGeom>
              <a:avLst/>
              <a:gdLst/>
              <a:ahLst/>
              <a:cxnLst/>
              <a:rect l="l" t="t" r="r" b="b"/>
              <a:pathLst>
                <a:path w="423544" h="591819">
                  <a:moveTo>
                    <a:pt x="423024" y="0"/>
                  </a:moveTo>
                  <a:lnTo>
                    <a:pt x="0" y="0"/>
                  </a:lnTo>
                  <a:lnTo>
                    <a:pt x="0" y="147320"/>
                  </a:lnTo>
                  <a:lnTo>
                    <a:pt x="117970" y="147320"/>
                  </a:lnTo>
                  <a:lnTo>
                    <a:pt x="117970" y="591820"/>
                  </a:lnTo>
                  <a:lnTo>
                    <a:pt x="305054" y="591820"/>
                  </a:lnTo>
                  <a:lnTo>
                    <a:pt x="305054" y="147320"/>
                  </a:lnTo>
                  <a:lnTo>
                    <a:pt x="423024" y="147320"/>
                  </a:lnTo>
                  <a:lnTo>
                    <a:pt x="423024" y="0"/>
                  </a:lnTo>
                  <a:close/>
                </a:path>
              </a:pathLst>
            </a:custGeom>
            <a:solidFill>
              <a:srgbClr val="6300FF"/>
            </a:solidFill>
          </p:spPr>
          <p:txBody>
            <a:bodyPr wrap="square" lIns="0" tIns="0" rIns="0" bIns="0" rtlCol="0"/>
            <a:lstStyle/>
            <a:p>
              <a:endParaRPr sz="496"/>
            </a:p>
          </p:txBody>
        </p:sp>
        <p:sp>
          <p:nvSpPr>
            <p:cNvPr id="71" name="object 30">
              <a:extLst>
                <a:ext uri="{FF2B5EF4-FFF2-40B4-BE49-F238E27FC236}">
                  <a16:creationId xmlns:a16="http://schemas.microsoft.com/office/drawing/2014/main" id="{46D19D94-39EA-C247-A7D0-A1E2D949FB45}"/>
                </a:ext>
              </a:extLst>
            </p:cNvPr>
            <p:cNvSpPr/>
            <p:nvPr/>
          </p:nvSpPr>
          <p:spPr>
            <a:xfrm>
              <a:off x="1321122" y="1341686"/>
              <a:ext cx="187325" cy="591820"/>
            </a:xfrm>
            <a:custGeom>
              <a:avLst/>
              <a:gdLst/>
              <a:ahLst/>
              <a:cxnLst/>
              <a:rect l="l" t="t" r="r" b="b"/>
              <a:pathLst>
                <a:path w="187325" h="591819">
                  <a:moveTo>
                    <a:pt x="187072" y="0"/>
                  </a:moveTo>
                  <a:lnTo>
                    <a:pt x="0" y="0"/>
                  </a:lnTo>
                  <a:lnTo>
                    <a:pt x="0" y="591395"/>
                  </a:lnTo>
                  <a:lnTo>
                    <a:pt x="187072" y="591395"/>
                  </a:lnTo>
                  <a:lnTo>
                    <a:pt x="187072" y="0"/>
                  </a:lnTo>
                  <a:close/>
                </a:path>
              </a:pathLst>
            </a:custGeom>
            <a:solidFill>
              <a:srgbClr val="6300FF"/>
            </a:solidFill>
          </p:spPr>
          <p:txBody>
            <a:bodyPr wrap="square" lIns="0" tIns="0" rIns="0" bIns="0" rtlCol="0"/>
            <a:lstStyle/>
            <a:p>
              <a:endParaRPr sz="496"/>
            </a:p>
          </p:txBody>
        </p:sp>
        <p:sp>
          <p:nvSpPr>
            <p:cNvPr id="72" name="object 31">
              <a:extLst>
                <a:ext uri="{FF2B5EF4-FFF2-40B4-BE49-F238E27FC236}">
                  <a16:creationId xmlns:a16="http://schemas.microsoft.com/office/drawing/2014/main" id="{99E1A652-F821-8344-9C42-97013539EA8C}"/>
                </a:ext>
              </a:extLst>
            </p:cNvPr>
            <p:cNvSpPr/>
            <p:nvPr/>
          </p:nvSpPr>
          <p:spPr>
            <a:xfrm>
              <a:off x="1320825" y="837723"/>
              <a:ext cx="800100" cy="1599565"/>
            </a:xfrm>
            <a:custGeom>
              <a:avLst/>
              <a:gdLst/>
              <a:ahLst/>
              <a:cxnLst/>
              <a:rect l="l" t="t" r="r" b="b"/>
              <a:pathLst>
                <a:path w="800100" h="1599564">
                  <a:moveTo>
                    <a:pt x="495312" y="503974"/>
                  </a:moveTo>
                  <a:lnTo>
                    <a:pt x="308241" y="503974"/>
                  </a:lnTo>
                  <a:lnTo>
                    <a:pt x="308241" y="1095362"/>
                  </a:lnTo>
                  <a:lnTo>
                    <a:pt x="495312" y="1095362"/>
                  </a:lnTo>
                  <a:lnTo>
                    <a:pt x="495312" y="503974"/>
                  </a:lnTo>
                  <a:close/>
                </a:path>
                <a:path w="800100" h="1599564">
                  <a:moveTo>
                    <a:pt x="799655" y="799655"/>
                  </a:moveTo>
                  <a:lnTo>
                    <a:pt x="798195" y="750951"/>
                  </a:lnTo>
                  <a:lnTo>
                    <a:pt x="793877" y="703008"/>
                  </a:lnTo>
                  <a:lnTo>
                    <a:pt x="786777" y="655916"/>
                  </a:lnTo>
                  <a:lnTo>
                    <a:pt x="776973" y="609777"/>
                  </a:lnTo>
                  <a:lnTo>
                    <a:pt x="764565" y="564654"/>
                  </a:lnTo>
                  <a:lnTo>
                    <a:pt x="749630" y="520636"/>
                  </a:lnTo>
                  <a:lnTo>
                    <a:pt x="732243" y="477799"/>
                  </a:lnTo>
                  <a:lnTo>
                    <a:pt x="712495" y="436257"/>
                  </a:lnTo>
                  <a:lnTo>
                    <a:pt x="690473" y="396049"/>
                  </a:lnTo>
                  <a:lnTo>
                    <a:pt x="666267" y="357301"/>
                  </a:lnTo>
                  <a:lnTo>
                    <a:pt x="639940" y="320065"/>
                  </a:lnTo>
                  <a:lnTo>
                    <a:pt x="611581" y="284441"/>
                  </a:lnTo>
                  <a:lnTo>
                    <a:pt x="581291" y="250520"/>
                  </a:lnTo>
                  <a:lnTo>
                    <a:pt x="549135" y="218363"/>
                  </a:lnTo>
                  <a:lnTo>
                    <a:pt x="515200" y="188074"/>
                  </a:lnTo>
                  <a:lnTo>
                    <a:pt x="479577" y="159715"/>
                  </a:lnTo>
                  <a:lnTo>
                    <a:pt x="442353" y="133388"/>
                  </a:lnTo>
                  <a:lnTo>
                    <a:pt x="403593" y="109181"/>
                  </a:lnTo>
                  <a:lnTo>
                    <a:pt x="363397" y="87160"/>
                  </a:lnTo>
                  <a:lnTo>
                    <a:pt x="321843" y="67411"/>
                  </a:lnTo>
                  <a:lnTo>
                    <a:pt x="279019" y="50025"/>
                  </a:lnTo>
                  <a:lnTo>
                    <a:pt x="235000" y="35090"/>
                  </a:lnTo>
                  <a:lnTo>
                    <a:pt x="189877" y="22682"/>
                  </a:lnTo>
                  <a:lnTo>
                    <a:pt x="143738" y="12877"/>
                  </a:lnTo>
                  <a:lnTo>
                    <a:pt x="96647" y="5778"/>
                  </a:lnTo>
                  <a:lnTo>
                    <a:pt x="48704" y="1460"/>
                  </a:lnTo>
                  <a:lnTo>
                    <a:pt x="0" y="0"/>
                  </a:lnTo>
                  <a:lnTo>
                    <a:pt x="0" y="70307"/>
                  </a:lnTo>
                  <a:lnTo>
                    <a:pt x="47942" y="71856"/>
                  </a:lnTo>
                  <a:lnTo>
                    <a:pt x="95059" y="76454"/>
                  </a:lnTo>
                  <a:lnTo>
                    <a:pt x="141262" y="83985"/>
                  </a:lnTo>
                  <a:lnTo>
                    <a:pt x="186436" y="94361"/>
                  </a:lnTo>
                  <a:lnTo>
                    <a:pt x="230505" y="107492"/>
                  </a:lnTo>
                  <a:lnTo>
                    <a:pt x="273354" y="123266"/>
                  </a:lnTo>
                  <a:lnTo>
                    <a:pt x="314896" y="141605"/>
                  </a:lnTo>
                  <a:lnTo>
                    <a:pt x="355028" y="162407"/>
                  </a:lnTo>
                  <a:lnTo>
                    <a:pt x="393674" y="185585"/>
                  </a:lnTo>
                  <a:lnTo>
                    <a:pt x="430707" y="211023"/>
                  </a:lnTo>
                  <a:lnTo>
                    <a:pt x="466064" y="238633"/>
                  </a:lnTo>
                  <a:lnTo>
                    <a:pt x="499618" y="268325"/>
                  </a:lnTo>
                  <a:lnTo>
                    <a:pt x="531291" y="299999"/>
                  </a:lnTo>
                  <a:lnTo>
                    <a:pt x="560984" y="333565"/>
                  </a:lnTo>
                  <a:lnTo>
                    <a:pt x="588606" y="368909"/>
                  </a:lnTo>
                  <a:lnTo>
                    <a:pt x="614045" y="405955"/>
                  </a:lnTo>
                  <a:lnTo>
                    <a:pt x="637222" y="444601"/>
                  </a:lnTo>
                  <a:lnTo>
                    <a:pt x="658025" y="484746"/>
                  </a:lnTo>
                  <a:lnTo>
                    <a:pt x="676376" y="526300"/>
                  </a:lnTo>
                  <a:lnTo>
                    <a:pt x="692162" y="569163"/>
                  </a:lnTo>
                  <a:lnTo>
                    <a:pt x="705294" y="613244"/>
                  </a:lnTo>
                  <a:lnTo>
                    <a:pt x="715670" y="658444"/>
                  </a:lnTo>
                  <a:lnTo>
                    <a:pt x="723201" y="704659"/>
                  </a:lnTo>
                  <a:lnTo>
                    <a:pt x="727798" y="751814"/>
                  </a:lnTo>
                  <a:lnTo>
                    <a:pt x="729348" y="799782"/>
                  </a:lnTo>
                  <a:lnTo>
                    <a:pt x="727798" y="847712"/>
                  </a:lnTo>
                  <a:lnTo>
                    <a:pt x="723201" y="894829"/>
                  </a:lnTo>
                  <a:lnTo>
                    <a:pt x="715670" y="941006"/>
                  </a:lnTo>
                  <a:lnTo>
                    <a:pt x="705294" y="986180"/>
                  </a:lnTo>
                  <a:lnTo>
                    <a:pt x="692162" y="1030224"/>
                  </a:lnTo>
                  <a:lnTo>
                    <a:pt x="676376" y="1073073"/>
                  </a:lnTo>
                  <a:lnTo>
                    <a:pt x="658025" y="1114602"/>
                  </a:lnTo>
                  <a:lnTo>
                    <a:pt x="637222" y="1154734"/>
                  </a:lnTo>
                  <a:lnTo>
                    <a:pt x="614045" y="1193368"/>
                  </a:lnTo>
                  <a:lnTo>
                    <a:pt x="588606" y="1230401"/>
                  </a:lnTo>
                  <a:lnTo>
                    <a:pt x="560984" y="1265745"/>
                  </a:lnTo>
                  <a:lnTo>
                    <a:pt x="531291" y="1299298"/>
                  </a:lnTo>
                  <a:lnTo>
                    <a:pt x="499618" y="1330972"/>
                  </a:lnTo>
                  <a:lnTo>
                    <a:pt x="466064" y="1360652"/>
                  </a:lnTo>
                  <a:lnTo>
                    <a:pt x="430707" y="1388275"/>
                  </a:lnTo>
                  <a:lnTo>
                    <a:pt x="393674" y="1413713"/>
                  </a:lnTo>
                  <a:lnTo>
                    <a:pt x="355028" y="1436878"/>
                  </a:lnTo>
                  <a:lnTo>
                    <a:pt x="314896" y="1457680"/>
                  </a:lnTo>
                  <a:lnTo>
                    <a:pt x="273354" y="1476032"/>
                  </a:lnTo>
                  <a:lnTo>
                    <a:pt x="230505" y="1491818"/>
                  </a:lnTo>
                  <a:lnTo>
                    <a:pt x="186436" y="1504937"/>
                  </a:lnTo>
                  <a:lnTo>
                    <a:pt x="141262" y="1515325"/>
                  </a:lnTo>
                  <a:lnTo>
                    <a:pt x="95059" y="1522857"/>
                  </a:lnTo>
                  <a:lnTo>
                    <a:pt x="47942" y="1527441"/>
                  </a:lnTo>
                  <a:lnTo>
                    <a:pt x="0" y="1529003"/>
                  </a:lnTo>
                  <a:lnTo>
                    <a:pt x="0" y="1599311"/>
                  </a:lnTo>
                  <a:lnTo>
                    <a:pt x="48704" y="1597850"/>
                  </a:lnTo>
                  <a:lnTo>
                    <a:pt x="96647" y="1593532"/>
                  </a:lnTo>
                  <a:lnTo>
                    <a:pt x="143738" y="1586433"/>
                  </a:lnTo>
                  <a:lnTo>
                    <a:pt x="189877" y="1576628"/>
                  </a:lnTo>
                  <a:lnTo>
                    <a:pt x="235000" y="1564220"/>
                  </a:lnTo>
                  <a:lnTo>
                    <a:pt x="279019" y="1549285"/>
                  </a:lnTo>
                  <a:lnTo>
                    <a:pt x="321843" y="1531899"/>
                  </a:lnTo>
                  <a:lnTo>
                    <a:pt x="363397" y="1512150"/>
                  </a:lnTo>
                  <a:lnTo>
                    <a:pt x="403593" y="1490129"/>
                  </a:lnTo>
                  <a:lnTo>
                    <a:pt x="442353" y="1465922"/>
                  </a:lnTo>
                  <a:lnTo>
                    <a:pt x="479577" y="1439595"/>
                  </a:lnTo>
                  <a:lnTo>
                    <a:pt x="515200" y="1411236"/>
                  </a:lnTo>
                  <a:lnTo>
                    <a:pt x="549135" y="1380947"/>
                  </a:lnTo>
                  <a:lnTo>
                    <a:pt x="581291" y="1348790"/>
                  </a:lnTo>
                  <a:lnTo>
                    <a:pt x="611581" y="1314869"/>
                  </a:lnTo>
                  <a:lnTo>
                    <a:pt x="639940" y="1279245"/>
                  </a:lnTo>
                  <a:lnTo>
                    <a:pt x="666267" y="1242009"/>
                  </a:lnTo>
                  <a:lnTo>
                    <a:pt x="690473" y="1203261"/>
                  </a:lnTo>
                  <a:lnTo>
                    <a:pt x="712495" y="1163066"/>
                  </a:lnTo>
                  <a:lnTo>
                    <a:pt x="732243" y="1121511"/>
                  </a:lnTo>
                  <a:lnTo>
                    <a:pt x="749630" y="1078687"/>
                  </a:lnTo>
                  <a:lnTo>
                    <a:pt x="764565" y="1034669"/>
                  </a:lnTo>
                  <a:lnTo>
                    <a:pt x="776973" y="989545"/>
                  </a:lnTo>
                  <a:lnTo>
                    <a:pt x="786777" y="943394"/>
                  </a:lnTo>
                  <a:lnTo>
                    <a:pt x="793877" y="896315"/>
                  </a:lnTo>
                  <a:lnTo>
                    <a:pt x="798195" y="848372"/>
                  </a:lnTo>
                  <a:lnTo>
                    <a:pt x="799655" y="799655"/>
                  </a:lnTo>
                  <a:close/>
                </a:path>
              </a:pathLst>
            </a:custGeom>
            <a:solidFill>
              <a:srgbClr val="6300FF"/>
            </a:solidFill>
          </p:spPr>
          <p:txBody>
            <a:bodyPr wrap="square" lIns="0" tIns="0" rIns="0" bIns="0" rtlCol="0"/>
            <a:lstStyle/>
            <a:p>
              <a:endParaRPr sz="496"/>
            </a:p>
          </p:txBody>
        </p:sp>
      </p:grpSp>
    </p:spTree>
    <p:extLst>
      <p:ext uri="{BB962C8B-B14F-4D97-AF65-F5344CB8AC3E}">
        <p14:creationId xmlns:p14="http://schemas.microsoft.com/office/powerpoint/2010/main" val="86836593"/>
      </p:ext>
    </p:extLst>
  </p:cSld>
  <p:clrMap bg1="lt1" tx1="dk1" bg2="lt2" tx2="dk2" accent1="accent1" accent2="accent2" accent3="accent3" accent4="accent4" accent5="accent5" accent6="accent6" hlink="hlink" folHlink="folHlink"/>
  <p:sldLayoutIdLst>
    <p:sldLayoutId id="2147485193" r:id="rId1"/>
    <p:sldLayoutId id="2147485194" r:id="rId2"/>
    <p:sldLayoutId id="2147483806" r:id="rId3"/>
    <p:sldLayoutId id="2147485195" r:id="rId4"/>
    <p:sldLayoutId id="2147485196" r:id="rId5"/>
    <p:sldLayoutId id="2147485278" r:id="rId6"/>
    <p:sldLayoutId id="2147483810" r:id="rId7"/>
  </p:sldLayoutIdLst>
  <p:txStyles>
    <p:titleStyle>
      <a:lvl1pPr>
        <a:defRPr sz="2493" b="1">
          <a:solidFill>
            <a:srgbClr val="253746"/>
          </a:solidFill>
          <a:latin typeface="+mj-lt"/>
          <a:ea typeface="+mj-ea"/>
          <a:cs typeface="+mj-cs"/>
        </a:defRPr>
      </a:lvl1pPr>
    </p:titleStyle>
    <p:bodyStyle>
      <a:lvl1pPr marL="10584" indent="0">
        <a:tabLst/>
        <a:defRPr sz="2480" b="1">
          <a:solidFill>
            <a:srgbClr val="8EE2DC"/>
          </a:solidFill>
          <a:latin typeface="+mn-lt"/>
          <a:ea typeface="+mn-ea"/>
          <a:cs typeface="+mn-cs"/>
        </a:defRPr>
      </a:lvl1pPr>
      <a:lvl2pPr marL="10584" indent="0">
        <a:tabLst/>
        <a:defRPr sz="2480" b="0">
          <a:latin typeface="+mn-lt"/>
          <a:ea typeface="+mn-ea"/>
          <a:cs typeface="+mn-cs"/>
        </a:defRPr>
      </a:lvl2pPr>
      <a:lvl3pPr marL="10584" indent="0">
        <a:tabLst/>
        <a:defRPr sz="2480" b="0">
          <a:latin typeface="+mn-lt"/>
          <a:ea typeface="+mn-ea"/>
          <a:cs typeface="+mn-cs"/>
        </a:defRPr>
      </a:lvl3pPr>
      <a:lvl4pPr marL="10584" indent="0">
        <a:tabLst/>
        <a:defRPr sz="2480" b="0">
          <a:latin typeface="+mn-lt"/>
          <a:ea typeface="+mn-ea"/>
          <a:cs typeface="+mn-cs"/>
        </a:defRPr>
      </a:lvl4pPr>
      <a:lvl5pPr marL="10584" indent="0">
        <a:tabLst/>
        <a:defRPr sz="2480" b="0">
          <a:latin typeface="+mn-lt"/>
          <a:ea typeface="+mn-ea"/>
          <a:cs typeface="+mn-cs"/>
        </a:defRPr>
      </a:lvl5pPr>
      <a:lvl6pPr marL="1386196">
        <a:defRPr>
          <a:latin typeface="+mn-lt"/>
          <a:ea typeface="+mn-ea"/>
          <a:cs typeface="+mn-cs"/>
        </a:defRPr>
      </a:lvl6pPr>
      <a:lvl7pPr marL="1663434">
        <a:defRPr>
          <a:latin typeface="+mn-lt"/>
          <a:ea typeface="+mn-ea"/>
          <a:cs typeface="+mn-cs"/>
        </a:defRPr>
      </a:lvl7pPr>
      <a:lvl8pPr marL="1940674">
        <a:defRPr>
          <a:latin typeface="+mn-lt"/>
          <a:ea typeface="+mn-ea"/>
          <a:cs typeface="+mn-cs"/>
        </a:defRPr>
      </a:lvl8pPr>
      <a:lvl9pPr marL="2217913">
        <a:defRPr>
          <a:latin typeface="+mn-lt"/>
          <a:ea typeface="+mn-ea"/>
          <a:cs typeface="+mn-cs"/>
        </a:defRPr>
      </a:lvl9pPr>
    </p:bodyStyle>
    <p:otherStyle>
      <a:lvl1pPr marL="0">
        <a:defRPr>
          <a:latin typeface="+mn-lt"/>
          <a:ea typeface="+mn-ea"/>
          <a:cs typeface="+mn-cs"/>
        </a:defRPr>
      </a:lvl1pPr>
      <a:lvl2pPr marL="277240">
        <a:defRPr>
          <a:latin typeface="+mn-lt"/>
          <a:ea typeface="+mn-ea"/>
          <a:cs typeface="+mn-cs"/>
        </a:defRPr>
      </a:lvl2pPr>
      <a:lvl3pPr marL="554478">
        <a:defRPr>
          <a:latin typeface="+mn-lt"/>
          <a:ea typeface="+mn-ea"/>
          <a:cs typeface="+mn-cs"/>
        </a:defRPr>
      </a:lvl3pPr>
      <a:lvl4pPr marL="831718">
        <a:defRPr>
          <a:latin typeface="+mn-lt"/>
          <a:ea typeface="+mn-ea"/>
          <a:cs typeface="+mn-cs"/>
        </a:defRPr>
      </a:lvl4pPr>
      <a:lvl5pPr marL="1108956">
        <a:defRPr>
          <a:latin typeface="+mn-lt"/>
          <a:ea typeface="+mn-ea"/>
          <a:cs typeface="+mn-cs"/>
        </a:defRPr>
      </a:lvl5pPr>
      <a:lvl6pPr marL="1386196">
        <a:defRPr>
          <a:latin typeface="+mn-lt"/>
          <a:ea typeface="+mn-ea"/>
          <a:cs typeface="+mn-cs"/>
        </a:defRPr>
      </a:lvl6pPr>
      <a:lvl7pPr marL="1663434">
        <a:defRPr>
          <a:latin typeface="+mn-lt"/>
          <a:ea typeface="+mn-ea"/>
          <a:cs typeface="+mn-cs"/>
        </a:defRPr>
      </a:lvl7pPr>
      <a:lvl8pPr marL="1940674">
        <a:defRPr>
          <a:latin typeface="+mn-lt"/>
          <a:ea typeface="+mn-ea"/>
          <a:cs typeface="+mn-cs"/>
        </a:defRPr>
      </a:lvl8pPr>
      <a:lvl9pPr marL="2217913">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Title Placeholder 14">
            <a:extLst>
              <a:ext uri="{FF2B5EF4-FFF2-40B4-BE49-F238E27FC236}">
                <a16:creationId xmlns:a16="http://schemas.microsoft.com/office/drawing/2014/main" id="{EB99C226-9A0E-934B-912A-2FD9A64AF99F}"/>
              </a:ext>
            </a:extLst>
          </p:cNvPr>
          <p:cNvSpPr>
            <a:spLocks noGrp="1"/>
          </p:cNvSpPr>
          <p:nvPr>
            <p:ph type="title"/>
          </p:nvPr>
        </p:nvSpPr>
        <p:spPr>
          <a:xfrm>
            <a:off x="486734" y="469902"/>
            <a:ext cx="11205124" cy="338876"/>
          </a:xfrm>
          <a:prstGeom prst="rect">
            <a:avLst/>
          </a:prstGeom>
        </p:spPr>
        <p:txBody>
          <a:bodyPr vert="horz" lIns="0" tIns="0" rIns="0" bIns="0" rtlCol="0" anchor="t" anchorCtr="0">
            <a:noAutofit/>
          </a:bodyPr>
          <a:lstStyle/>
          <a:p>
            <a:r>
              <a:rPr lang="en-US"/>
              <a:t>Click to edit Master title style</a:t>
            </a:r>
          </a:p>
        </p:txBody>
      </p:sp>
      <p:sp>
        <p:nvSpPr>
          <p:cNvPr id="3" name="Text Placeholder 94">
            <a:extLst>
              <a:ext uri="{FF2B5EF4-FFF2-40B4-BE49-F238E27FC236}">
                <a16:creationId xmlns:a16="http://schemas.microsoft.com/office/drawing/2014/main" id="{D7EC4DE1-5C73-18A2-AA8B-BEA7969A55F6}"/>
              </a:ext>
            </a:extLst>
          </p:cNvPr>
          <p:cNvSpPr txBox="1">
            <a:spLocks/>
          </p:cNvSpPr>
          <p:nvPr userDrawn="1"/>
        </p:nvSpPr>
        <p:spPr>
          <a:xfrm>
            <a:off x="2653672" y="6471673"/>
            <a:ext cx="6428200" cy="233568"/>
          </a:xfrm>
          <a:prstGeom prst="rect">
            <a:avLst/>
          </a:prstGeom>
        </p:spPr>
        <p:txBody>
          <a:bodyPr lIns="0" tIns="0" rIns="0" bIns="0" anchor="t" anchorCtr="0"/>
          <a:lstStyle>
            <a:lvl1pPr marL="0" marR="0" indent="0" algn="l" defTabSz="1219170" rtl="0" eaLnBrk="1" fontAlgn="auto" latinLnBrk="0" hangingPunct="1">
              <a:lnSpc>
                <a:spcPct val="100000"/>
              </a:lnSpc>
              <a:spcBef>
                <a:spcPts val="1333"/>
              </a:spcBef>
              <a:spcAft>
                <a:spcPts val="0"/>
              </a:spcAft>
              <a:buClrTx/>
              <a:buSzTx/>
              <a:buFont typeface="Arial" panose="020B0604020202020204" pitchFamily="34" charset="0"/>
              <a:buNone/>
              <a:tabLst/>
              <a:defRPr sz="973" b="0" kern="1200">
                <a:solidFill>
                  <a:srgbClr val="86898C"/>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None/>
              <a:defRPr sz="3200" b="1"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None/>
              <a:defRPr sz="2667" b="1"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None/>
              <a:defRPr sz="2400" b="1"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None/>
              <a:defRPr sz="2400" b="1"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x-none" sz="973">
                <a:solidFill>
                  <a:schemeClr val="tx1">
                    <a:lumMod val="50000"/>
                    <a:lumOff val="50000"/>
                  </a:schemeClr>
                </a:solidFill>
              </a:rPr>
              <a:t>Digital Science Research Center</a:t>
            </a:r>
          </a:p>
        </p:txBody>
      </p:sp>
    </p:spTree>
    <p:extLst>
      <p:ext uri="{BB962C8B-B14F-4D97-AF65-F5344CB8AC3E}">
        <p14:creationId xmlns:p14="http://schemas.microsoft.com/office/powerpoint/2010/main" val="329021022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09" r:id="rId8"/>
    <p:sldLayoutId id="2147484085" r:id="rId9"/>
    <p:sldLayoutId id="2147483829" r:id="rId10"/>
    <p:sldLayoutId id="2147484157" r:id="rId11"/>
    <p:sldLayoutId id="2147483831" r:id="rId12"/>
    <p:sldLayoutId id="2147483832" r:id="rId13"/>
    <p:sldLayoutId id="2147485280" r:id="rId14"/>
    <p:sldLayoutId id="2147485281" r:id="rId15"/>
    <p:sldLayoutId id="2147485282" r:id="rId16"/>
    <p:sldLayoutId id="2147485283" r:id="rId17"/>
    <p:sldLayoutId id="2147485284" r:id="rId18"/>
    <p:sldLayoutId id="2147485285" r:id="rId19"/>
    <p:sldLayoutId id="2147485286" r:id="rId20"/>
    <p:sldLayoutId id="2147485287" r:id="rId21"/>
    <p:sldLayoutId id="2147484187" r:id="rId22"/>
    <p:sldLayoutId id="2147485288" r:id="rId23"/>
    <p:sldLayoutId id="2147485289" r:id="rId24"/>
    <p:sldLayoutId id="2147485207" r:id="rId25"/>
    <p:sldLayoutId id="2147485292" r:id="rId26"/>
    <p:sldLayoutId id="2147485313" r:id="rId27"/>
    <p:sldLayoutId id="2147485314" r:id="rId28"/>
    <p:sldLayoutId id="2147485315" r:id="rId29"/>
    <p:sldLayoutId id="2147485296" r:id="rId30"/>
    <p:sldLayoutId id="2147484241" r:id="rId31"/>
    <p:sldLayoutId id="2147485254" r:id="rId32"/>
    <p:sldLayoutId id="2147485255" r:id="rId33"/>
    <p:sldLayoutId id="2147485256" r:id="rId34"/>
    <p:sldLayoutId id="2147485257" r:id="rId35"/>
    <p:sldLayoutId id="2147485258" r:id="rId36"/>
    <p:sldLayoutId id="2147485302" r:id="rId37"/>
    <p:sldLayoutId id="2147483796" r:id="rId38"/>
    <p:sldLayoutId id="2147483797" r:id="rId39"/>
    <p:sldLayoutId id="2147483798" r:id="rId40"/>
    <p:sldLayoutId id="2147485306" r:id="rId41"/>
    <p:sldLayoutId id="2147485307" r:id="rId42"/>
    <p:sldLayoutId id="2147485312" r:id="rId43"/>
    <p:sldLayoutId id="2147485186" r:id="rId44"/>
    <p:sldLayoutId id="2147483804" r:id="rId45"/>
    <p:sldLayoutId id="2147485172" r:id="rId46"/>
  </p:sldLayoutIdLst>
  <p:txStyles>
    <p:titleStyle>
      <a:lvl1pPr algn="l" defTabSz="1219140" rtl="0" eaLnBrk="1" latinLnBrk="0" hangingPunct="1">
        <a:lnSpc>
          <a:spcPct val="90000"/>
        </a:lnSpc>
        <a:spcBef>
          <a:spcPct val="0"/>
        </a:spcBef>
        <a:buNone/>
        <a:defRPr sz="2493" b="1" kern="1200">
          <a:solidFill>
            <a:srgbClr val="253746"/>
          </a:solidFill>
          <a:latin typeface="Arial" panose="020B0604020202020204" pitchFamily="34" charset="0"/>
          <a:ea typeface="+mj-ea"/>
          <a:cs typeface="Arial" panose="020B0604020202020204" pitchFamily="34" charset="0"/>
        </a:defRPr>
      </a:lvl1pPr>
    </p:titleStyle>
    <p:bodyStyle>
      <a:lvl1pPr marL="304784" indent="-304784" algn="l" defTabSz="121914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54" indent="-304784" algn="l" defTabSz="121914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25" indent="-304784" algn="l" defTabSz="121914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493"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06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63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20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77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341"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AE"/>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Title Placeholder 14">
            <a:extLst>
              <a:ext uri="{FF2B5EF4-FFF2-40B4-BE49-F238E27FC236}">
                <a16:creationId xmlns:a16="http://schemas.microsoft.com/office/drawing/2014/main" id="{EB99C226-9A0E-934B-912A-2FD9A64AF99F}"/>
              </a:ext>
            </a:extLst>
          </p:cNvPr>
          <p:cNvSpPr>
            <a:spLocks noGrp="1"/>
          </p:cNvSpPr>
          <p:nvPr>
            <p:ph type="title"/>
          </p:nvPr>
        </p:nvSpPr>
        <p:spPr>
          <a:xfrm>
            <a:off x="486733" y="469901"/>
            <a:ext cx="11205124" cy="338876"/>
          </a:xfrm>
          <a:prstGeom prst="rect">
            <a:avLst/>
          </a:prstGeom>
        </p:spPr>
        <p:txBody>
          <a:bodyPr vert="horz"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230139771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3" r:id="rId7"/>
    <p:sldLayoutId id="2147483844" r:id="rId8"/>
    <p:sldLayoutId id="2147483845" r:id="rId9"/>
    <p:sldLayoutId id="2147483846" r:id="rId10"/>
    <p:sldLayoutId id="2147483847" r:id="rId11"/>
    <p:sldLayoutId id="2147483848" r:id="rId12"/>
    <p:sldLayoutId id="2147484156" r:id="rId13"/>
  </p:sldLayoutIdLst>
  <p:txStyles>
    <p:titleStyle>
      <a:lvl1pPr algn="l" defTabSz="1219170" rtl="0" eaLnBrk="1" latinLnBrk="0" hangingPunct="1">
        <a:lnSpc>
          <a:spcPct val="90000"/>
        </a:lnSpc>
        <a:spcBef>
          <a:spcPct val="0"/>
        </a:spcBef>
        <a:buNone/>
        <a:defRPr sz="2493" b="1" kern="1200">
          <a:solidFill>
            <a:srgbClr val="253746"/>
          </a:solidFill>
          <a:latin typeface="Arial" panose="020B0604020202020204" pitchFamily="34" charset="0"/>
          <a:ea typeface="+mj-ea"/>
          <a:cs typeface="Arial" panose="020B0604020202020204" pitchFamily="34" charset="0"/>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A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7" name="Title Placeholder 14">
            <a:extLst>
              <a:ext uri="{FF2B5EF4-FFF2-40B4-BE49-F238E27FC236}">
                <a16:creationId xmlns:a16="http://schemas.microsoft.com/office/drawing/2014/main" id="{EB99C226-9A0E-934B-912A-2FD9A64AF99F}"/>
              </a:ext>
            </a:extLst>
          </p:cNvPr>
          <p:cNvSpPr>
            <a:spLocks noGrp="1"/>
          </p:cNvSpPr>
          <p:nvPr>
            <p:ph type="title"/>
          </p:nvPr>
        </p:nvSpPr>
        <p:spPr>
          <a:xfrm>
            <a:off x="486733" y="469901"/>
            <a:ext cx="11205124" cy="338876"/>
          </a:xfrm>
          <a:prstGeom prst="rect">
            <a:avLst/>
          </a:prstGeom>
        </p:spPr>
        <p:txBody>
          <a:bodyPr vert="horz" lIns="0" tIns="0" rIns="0" bIns="0" rtlCol="0" anchor="t" anchorCtr="0">
            <a:noAutofit/>
          </a:bodyPr>
          <a:lstStyle/>
          <a:p>
            <a:r>
              <a:rPr lang="en-US"/>
              <a:t>Click to edit Master title style</a:t>
            </a:r>
          </a:p>
        </p:txBody>
      </p:sp>
      <p:sp>
        <p:nvSpPr>
          <p:cNvPr id="4" name="object 37">
            <a:extLst>
              <a:ext uri="{FF2B5EF4-FFF2-40B4-BE49-F238E27FC236}">
                <a16:creationId xmlns:a16="http://schemas.microsoft.com/office/drawing/2014/main" id="{3AF9BDD4-E5E8-094F-9AE5-B0377CDE4EA5}"/>
              </a:ext>
            </a:extLst>
          </p:cNvPr>
          <p:cNvSpPr txBox="1"/>
          <p:nvPr userDrawn="1"/>
        </p:nvSpPr>
        <p:spPr>
          <a:xfrm>
            <a:off x="486733" y="6388342"/>
            <a:ext cx="2053268" cy="234936"/>
          </a:xfrm>
          <a:prstGeom prst="rect">
            <a:avLst/>
          </a:prstGeom>
        </p:spPr>
        <p:txBody>
          <a:bodyPr vert="horz" wrap="square" lIns="0" tIns="0" rIns="0" bIns="0" rtlCol="0">
            <a:spAutoFit/>
          </a:bodyPr>
          <a:lstStyle/>
          <a:p>
            <a:pPr marL="7701">
              <a:lnSpc>
                <a:spcPts val="2155"/>
              </a:lnSpc>
            </a:pPr>
            <a:r>
              <a:rPr lang="en-GB" sz="800" b="1" spc="7">
                <a:solidFill>
                  <a:srgbClr val="6300FF"/>
                </a:solidFill>
                <a:latin typeface="Arial"/>
                <a:cs typeface="Arial"/>
              </a:rPr>
              <a:t>TII </a:t>
            </a:r>
            <a:r>
              <a:rPr lang="en-GB" sz="800" spc="7">
                <a:solidFill>
                  <a:srgbClr val="6300FF"/>
                </a:solidFill>
                <a:latin typeface="Arial"/>
                <a:cs typeface="Arial"/>
              </a:rPr>
              <a:t>– Technology Innovation Institute</a:t>
            </a:r>
            <a:endParaRPr sz="800">
              <a:solidFill>
                <a:srgbClr val="6300FF"/>
              </a:solidFill>
              <a:latin typeface="Arial"/>
              <a:cs typeface="Arial"/>
            </a:endParaRPr>
          </a:p>
        </p:txBody>
      </p:sp>
    </p:spTree>
    <p:extLst>
      <p:ext uri="{BB962C8B-B14F-4D97-AF65-F5344CB8AC3E}">
        <p14:creationId xmlns:p14="http://schemas.microsoft.com/office/powerpoint/2010/main" val="658216679"/>
      </p:ext>
    </p:extLst>
  </p:cSld>
  <p:clrMap bg1="lt1" tx1="dk1" bg2="lt2" tx2="dk2" accent1="accent1" accent2="accent2" accent3="accent3" accent4="accent4" accent5="accent5" accent6="accent6" hlink="hlink" folHlink="folHlink"/>
  <p:sldLayoutIdLst>
    <p:sldLayoutId id="2147485203" r:id="rId1"/>
    <p:sldLayoutId id="2147483864" r:id="rId2"/>
    <p:sldLayoutId id="2147484244"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4141" r:id="rId13"/>
    <p:sldLayoutId id="2147484138" r:id="rId14"/>
    <p:sldLayoutId id="2147484140" r:id="rId15"/>
    <p:sldLayoutId id="2147483878" r:id="rId16"/>
    <p:sldLayoutId id="2147484160" r:id="rId17"/>
    <p:sldLayoutId id="2147484161" r:id="rId18"/>
    <p:sldLayoutId id="2147483881" r:id="rId19"/>
    <p:sldLayoutId id="2147483882" r:id="rId20"/>
    <p:sldLayoutId id="2147483883" r:id="rId21"/>
    <p:sldLayoutId id="2147485204" r:id="rId22"/>
    <p:sldLayoutId id="2147485205" r:id="rId23"/>
    <p:sldLayoutId id="2147483888" r:id="rId24"/>
    <p:sldLayoutId id="2147484163" r:id="rId25"/>
    <p:sldLayoutId id="2147483890" r:id="rId26"/>
    <p:sldLayoutId id="2147483891" r:id="rId27"/>
    <p:sldLayoutId id="2147483892" r:id="rId28"/>
    <p:sldLayoutId id="2147483893" r:id="rId29"/>
    <p:sldLayoutId id="2147483894" r:id="rId30"/>
    <p:sldLayoutId id="2147483895" r:id="rId31"/>
    <p:sldLayoutId id="2147485206" r:id="rId32"/>
    <p:sldLayoutId id="2147483897" r:id="rId33"/>
    <p:sldLayoutId id="2147485119" r:id="rId34"/>
    <p:sldLayoutId id="2147483899" r:id="rId35"/>
    <p:sldLayoutId id="2147484246" r:id="rId36"/>
    <p:sldLayoutId id="2147485208" r:id="rId37"/>
    <p:sldLayoutId id="2147485209" r:id="rId38"/>
    <p:sldLayoutId id="2147483903" r:id="rId39"/>
    <p:sldLayoutId id="2147485210" r:id="rId40"/>
    <p:sldLayoutId id="2147485211" r:id="rId41"/>
    <p:sldLayoutId id="2147485212" r:id="rId42"/>
    <p:sldLayoutId id="2147485213" r:id="rId43"/>
    <p:sldLayoutId id="2147485214" r:id="rId44"/>
    <p:sldLayoutId id="2147485215" r:id="rId45"/>
    <p:sldLayoutId id="2147484184" r:id="rId46"/>
    <p:sldLayoutId id="2147483911" r:id="rId47"/>
    <p:sldLayoutId id="2147483912" r:id="rId48"/>
    <p:sldLayoutId id="2147483913" r:id="rId49"/>
    <p:sldLayoutId id="2147483914" r:id="rId50"/>
    <p:sldLayoutId id="2147483915" r:id="rId51"/>
    <p:sldLayoutId id="2147483916" r:id="rId52"/>
    <p:sldLayoutId id="2147483917" r:id="rId53"/>
    <p:sldLayoutId id="2147483918" r:id="rId54"/>
    <p:sldLayoutId id="2147483919" r:id="rId55"/>
    <p:sldLayoutId id="2147483920" r:id="rId56"/>
    <p:sldLayoutId id="2147483921" r:id="rId57"/>
    <p:sldLayoutId id="2147483922" r:id="rId58"/>
    <p:sldLayoutId id="2147484168" r:id="rId59"/>
    <p:sldLayoutId id="2147483924" r:id="rId60"/>
    <p:sldLayoutId id="2147483925" r:id="rId61"/>
    <p:sldLayoutId id="2147484144" r:id="rId62"/>
    <p:sldLayoutId id="2147483927" r:id="rId63"/>
    <p:sldLayoutId id="2147483928" r:id="rId64"/>
    <p:sldLayoutId id="2147483929" r:id="rId65"/>
    <p:sldLayoutId id="2147483930" r:id="rId66"/>
    <p:sldLayoutId id="2147483931" r:id="rId67"/>
    <p:sldLayoutId id="2147483932" r:id="rId68"/>
    <p:sldLayoutId id="2147483933" r:id="rId69"/>
    <p:sldLayoutId id="2147483934" r:id="rId70"/>
    <p:sldLayoutId id="2147483935" r:id="rId71"/>
    <p:sldLayoutId id="2147483936" r:id="rId72"/>
    <p:sldLayoutId id="2147483937" r:id="rId73"/>
    <p:sldLayoutId id="2147483938" r:id="rId74"/>
    <p:sldLayoutId id="2147483939" r:id="rId75"/>
    <p:sldLayoutId id="2147483940" r:id="rId76"/>
    <p:sldLayoutId id="2147483941" r:id="rId77"/>
    <p:sldLayoutId id="2147483942" r:id="rId78"/>
    <p:sldLayoutId id="2147483943" r:id="rId79"/>
    <p:sldLayoutId id="2147483944" r:id="rId80"/>
    <p:sldLayoutId id="2147483945" r:id="rId81"/>
    <p:sldLayoutId id="2147483946" r:id="rId82"/>
    <p:sldLayoutId id="2147483947" r:id="rId83"/>
    <p:sldLayoutId id="2147483948" r:id="rId84"/>
    <p:sldLayoutId id="2147483949" r:id="rId85"/>
    <p:sldLayoutId id="2147483950" r:id="rId86"/>
    <p:sldLayoutId id="2147483951" r:id="rId87"/>
    <p:sldLayoutId id="2147483952" r:id="rId88"/>
  </p:sldLayoutIdLst>
  <p:txStyles>
    <p:titleStyle>
      <a:lvl1pPr algn="l" defTabSz="1219170" rtl="0" eaLnBrk="1" latinLnBrk="0" hangingPunct="1">
        <a:lnSpc>
          <a:spcPct val="90000"/>
        </a:lnSpc>
        <a:spcBef>
          <a:spcPct val="0"/>
        </a:spcBef>
        <a:buNone/>
        <a:defRPr sz="2493" b="1" kern="1200">
          <a:solidFill>
            <a:srgbClr val="253746"/>
          </a:solidFill>
          <a:latin typeface="Arial" panose="020B0604020202020204" pitchFamily="34" charset="0"/>
          <a:ea typeface="+mj-ea"/>
          <a:cs typeface="Arial" panose="020B0604020202020204" pitchFamily="34" charset="0"/>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A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Title Placeholder 14">
            <a:extLst>
              <a:ext uri="{FF2B5EF4-FFF2-40B4-BE49-F238E27FC236}">
                <a16:creationId xmlns:a16="http://schemas.microsoft.com/office/drawing/2014/main" id="{EB99C226-9A0E-934B-912A-2FD9A64AF99F}"/>
              </a:ext>
            </a:extLst>
          </p:cNvPr>
          <p:cNvSpPr>
            <a:spLocks noGrp="1"/>
          </p:cNvSpPr>
          <p:nvPr>
            <p:ph type="title"/>
          </p:nvPr>
        </p:nvSpPr>
        <p:spPr>
          <a:xfrm>
            <a:off x="486733" y="469901"/>
            <a:ext cx="11205124" cy="338876"/>
          </a:xfrm>
          <a:prstGeom prst="rect">
            <a:avLst/>
          </a:prstGeom>
        </p:spPr>
        <p:txBody>
          <a:bodyPr vert="horz"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327669139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794" r:id="rId6"/>
    <p:sldLayoutId id="2147483795" r:id="rId7"/>
    <p:sldLayoutId id="2147485303" r:id="rId8"/>
    <p:sldLayoutId id="2147485304" r:id="rId9"/>
    <p:sldLayoutId id="2147485305" r:id="rId10"/>
    <p:sldLayoutId id="2147485047" r:id="rId11"/>
    <p:sldLayoutId id="2147485048" r:id="rId12"/>
    <p:sldLayoutId id="2147485222" r:id="rId13"/>
    <p:sldLayoutId id="2147485224" r:id="rId14"/>
    <p:sldLayoutId id="2147485310" r:id="rId15"/>
    <p:sldLayoutId id="2147484226" r:id="rId16"/>
    <p:sldLayoutId id="2147484227" r:id="rId17"/>
    <p:sldLayoutId id="2147484228" r:id="rId18"/>
    <p:sldLayoutId id="2147484229" r:id="rId19"/>
    <p:sldLayoutId id="2147485122" r:id="rId20"/>
    <p:sldLayoutId id="2147484231" r:id="rId21"/>
    <p:sldLayoutId id="2147485121" r:id="rId22"/>
    <p:sldLayoutId id="2147484232" r:id="rId23"/>
    <p:sldLayoutId id="2147484047" r:id="rId24"/>
    <p:sldLayoutId id="2147483697" r:id="rId25"/>
    <p:sldLayoutId id="2147484048" r:id="rId26"/>
    <p:sldLayoutId id="2147484049" r:id="rId27"/>
    <p:sldLayoutId id="2147484050" r:id="rId28"/>
    <p:sldLayoutId id="2147484051" r:id="rId29"/>
    <p:sldLayoutId id="2147484057" r:id="rId30"/>
    <p:sldLayoutId id="2147483800" r:id="rId31"/>
    <p:sldLayoutId id="2147484058" r:id="rId32"/>
    <p:sldLayoutId id="2147484060" r:id="rId33"/>
    <p:sldLayoutId id="2147484234" r:id="rId34"/>
    <p:sldLayoutId id="2147484235" r:id="rId35"/>
    <p:sldLayoutId id="2147485049" r:id="rId36"/>
    <p:sldLayoutId id="2147485034" r:id="rId37"/>
    <p:sldLayoutId id="2147485123" r:id="rId38"/>
    <p:sldLayoutId id="2147483995" r:id="rId39"/>
    <p:sldLayoutId id="2147484239" r:id="rId40"/>
    <p:sldLayoutId id="2147484973" r:id="rId41"/>
    <p:sldLayoutId id="2147485008" r:id="rId42"/>
    <p:sldLayoutId id="2147485010" r:id="rId43"/>
    <p:sldLayoutId id="2147485019" r:id="rId44"/>
    <p:sldLayoutId id="2147485043" r:id="rId45"/>
    <p:sldLayoutId id="2147485045" r:id="rId46"/>
    <p:sldLayoutId id="2147484061" r:id="rId47"/>
    <p:sldLayoutId id="2147484062" r:id="rId48"/>
    <p:sldLayoutId id="2147485308" r:id="rId49"/>
    <p:sldLayoutId id="2147483805" r:id="rId50"/>
    <p:sldLayoutId id="2147484063" r:id="rId51"/>
    <p:sldLayoutId id="2147485103" r:id="rId52"/>
    <p:sldLayoutId id="2147485221" r:id="rId53"/>
    <p:sldLayoutId id="2147484064" r:id="rId54"/>
    <p:sldLayoutId id="2147485050" r:id="rId55"/>
    <p:sldLayoutId id="2147485223" r:id="rId56"/>
    <p:sldLayoutId id="2147484066" r:id="rId57"/>
    <p:sldLayoutId id="2147483807" r:id="rId58"/>
    <p:sldLayoutId id="2147483808" r:id="rId59"/>
    <p:sldLayoutId id="2147484070" r:id="rId60"/>
    <p:sldLayoutId id="2147484071" r:id="rId61"/>
    <p:sldLayoutId id="2147485113" r:id="rId62"/>
    <p:sldLayoutId id="2147485225" r:id="rId63"/>
    <p:sldLayoutId id="2147485226" r:id="rId64"/>
  </p:sldLayoutIdLst>
  <p:txStyles>
    <p:titleStyle>
      <a:lvl1pPr algn="l" defTabSz="1219170" rtl="0" eaLnBrk="1" latinLnBrk="0" hangingPunct="1">
        <a:lnSpc>
          <a:spcPct val="90000"/>
        </a:lnSpc>
        <a:spcBef>
          <a:spcPct val="0"/>
        </a:spcBef>
        <a:buNone/>
        <a:defRPr sz="2493" b="1" kern="1200">
          <a:solidFill>
            <a:srgbClr val="253746"/>
          </a:solidFill>
          <a:latin typeface="Arial" panose="020B0604020202020204" pitchFamily="34" charset="0"/>
          <a:ea typeface="+mj-ea"/>
          <a:cs typeface="Arial" panose="020B0604020202020204" pitchFamily="34" charset="0"/>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A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50.jpeg"/><Relationship Id="rId1" Type="http://schemas.openxmlformats.org/officeDocument/2006/relationships/slideLayout" Target="../slideLayouts/slideLayout394.xml"/><Relationship Id="rId5" Type="http://schemas.openxmlformats.org/officeDocument/2006/relationships/image" Target="../media/image97.png"/><Relationship Id="rId4" Type="http://schemas.openxmlformats.org/officeDocument/2006/relationships/image" Target="../media/image96.jpeg"/></Relationships>
</file>

<file path=ppt/slides/_rels/slide10.xml.rels><?xml version="1.0" encoding="UTF-8" standalone="yes"?>
<Relationships xmlns="http://schemas.openxmlformats.org/package/2006/relationships"><Relationship Id="rId3" Type="http://schemas.openxmlformats.org/officeDocument/2006/relationships/image" Target="../media/image106.jpg"/><Relationship Id="rId7"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397.xml"/><Relationship Id="rId6" Type="http://schemas.openxmlformats.org/officeDocument/2006/relationships/image" Target="../media/image109.png"/><Relationship Id="rId5" Type="http://schemas.openxmlformats.org/officeDocument/2006/relationships/image" Target="../media/image108.jpg"/><Relationship Id="rId4" Type="http://schemas.openxmlformats.org/officeDocument/2006/relationships/image" Target="../media/image107.jpg"/></Relationships>
</file>

<file path=ppt/slides/_rels/slide11.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8.xml"/><Relationship Id="rId1" Type="http://schemas.openxmlformats.org/officeDocument/2006/relationships/slideLayout" Target="../slideLayouts/slideLayout397.xml"/><Relationship Id="rId4" Type="http://schemas.openxmlformats.org/officeDocument/2006/relationships/image" Target="../media/image107.jpg"/></Relationships>
</file>

<file path=ppt/slides/_rels/slide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397.xml"/><Relationship Id="rId4" Type="http://schemas.openxmlformats.org/officeDocument/2006/relationships/image" Target="../media/image112.png"/></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97.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397.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397.xml"/><Relationship Id="rId4" Type="http://schemas.openxmlformats.org/officeDocument/2006/relationships/chart" Target="../charts/char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7.xml"/></Relationships>
</file>

<file path=ppt/slides/_rels/slide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9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7.xml"/></Relationships>
</file>

<file path=ppt/slides/_rels/slide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xml"/><Relationship Id="rId1" Type="http://schemas.openxmlformats.org/officeDocument/2006/relationships/slideLayout" Target="../slideLayouts/slideLayout397.xml"/><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3.xml"/><Relationship Id="rId1" Type="http://schemas.openxmlformats.org/officeDocument/2006/relationships/slideLayout" Target="../slideLayouts/slideLayout397.xml"/></Relationships>
</file>

<file path=ppt/slides/_rels/slide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4.xml"/><Relationship Id="rId1" Type="http://schemas.openxmlformats.org/officeDocument/2006/relationships/slideLayout" Target="../slideLayouts/slideLayout397.xml"/><Relationship Id="rId4" Type="http://schemas.openxmlformats.org/officeDocument/2006/relationships/image" Target="../media/image103.jpeg"/></Relationships>
</file>

<file path=ppt/slides/_rels/slide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xml"/><Relationship Id="rId1" Type="http://schemas.openxmlformats.org/officeDocument/2006/relationships/slideLayout" Target="../slideLayouts/slideLayout397.xml"/><Relationship Id="rId4" Type="http://schemas.openxmlformats.org/officeDocument/2006/relationships/image" Target="../media/image105.png"/></Relationships>
</file>

<file path=ppt/slides/_rels/slide9.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6.xml"/><Relationship Id="rId1" Type="http://schemas.openxmlformats.org/officeDocument/2006/relationships/slideLayout" Target="../slideLayouts/slideLayout397.xml"/><Relationship Id="rId5" Type="http://schemas.openxmlformats.org/officeDocument/2006/relationships/image" Target="../media/image108.jpg"/><Relationship Id="rId4" Type="http://schemas.openxmlformats.org/officeDocument/2006/relationships/image" Target="../media/image107.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 name="object 33">
            <a:extLst>
              <a:ext uri="{FF2B5EF4-FFF2-40B4-BE49-F238E27FC236}">
                <a16:creationId xmlns:a16="http://schemas.microsoft.com/office/drawing/2014/main" id="{3F5CC1E3-460B-9A9D-0865-791FCFCB1628}"/>
              </a:ext>
            </a:extLst>
          </p:cNvPr>
          <p:cNvSpPr txBox="1"/>
          <p:nvPr/>
        </p:nvSpPr>
        <p:spPr>
          <a:xfrm>
            <a:off x="500691" y="2180707"/>
            <a:ext cx="5908431" cy="1103285"/>
          </a:xfrm>
          <a:prstGeom prst="rect">
            <a:avLst/>
          </a:prstGeom>
        </p:spPr>
        <p:txBody>
          <a:bodyPr vert="horz" wrap="square" lIns="0" tIns="9241" rIns="0" bIns="0" rtlCol="0">
            <a:spAutoFit/>
          </a:bodyPr>
          <a:lstStyle/>
          <a:p>
            <a:pPr marL="7701" defTabSz="554478">
              <a:lnSpc>
                <a:spcPts val="2892"/>
              </a:lnSpc>
              <a:spcBef>
                <a:spcPts val="73"/>
              </a:spcBef>
            </a:pPr>
            <a:r>
              <a:rPr lang="en-US" sz="2000" b="1" spc="7" dirty="0">
                <a:solidFill>
                  <a:srgbClr val="76DBD4"/>
                </a:solidFill>
                <a:latin typeface="Arial"/>
                <a:cs typeface="Arial"/>
              </a:rPr>
              <a:t>Problem Statement – </a:t>
            </a:r>
          </a:p>
          <a:p>
            <a:pPr marL="7701" defTabSz="554478">
              <a:lnSpc>
                <a:spcPts val="2892"/>
              </a:lnSpc>
              <a:spcBef>
                <a:spcPts val="73"/>
              </a:spcBef>
            </a:pPr>
            <a:r>
              <a:rPr lang="en-US" sz="2000" b="1" spc="7" dirty="0">
                <a:solidFill>
                  <a:srgbClr val="FFFFFF"/>
                </a:solidFill>
                <a:latin typeface="Arial"/>
                <a:cs typeface="Arial"/>
              </a:rPr>
              <a:t>"</a:t>
            </a:r>
            <a:r>
              <a:rPr lang="en-US" sz="2000" b="1" spc="7" dirty="0" err="1">
                <a:solidFill>
                  <a:srgbClr val="FFFFFF"/>
                </a:solidFill>
                <a:latin typeface="Arial"/>
                <a:cs typeface="Arial"/>
              </a:rPr>
              <a:t>Slidin</a:t>
            </a:r>
            <a:r>
              <a:rPr lang="en-US" sz="2000" b="1" spc="7" dirty="0">
                <a:solidFill>
                  <a:srgbClr val="FFFFFF"/>
                </a:solidFill>
                <a:latin typeface="Arial"/>
                <a:cs typeface="Arial"/>
              </a:rPr>
              <a:t>' videos": </a:t>
            </a:r>
            <a:r>
              <a:rPr lang="en-US" sz="2000" b="1" spc="7" dirty="0">
                <a:solidFill>
                  <a:srgbClr val="76DBD4"/>
                </a:solidFill>
                <a:latin typeface="Arial"/>
                <a:cs typeface="Arial"/>
              </a:rPr>
              <a:t>Slide Transition Detection and Title Extraction in Lecture Videos</a:t>
            </a:r>
          </a:p>
        </p:txBody>
      </p:sp>
      <p:sp>
        <p:nvSpPr>
          <p:cNvPr id="35" name="object 33">
            <a:extLst>
              <a:ext uri="{FF2B5EF4-FFF2-40B4-BE49-F238E27FC236}">
                <a16:creationId xmlns:a16="http://schemas.microsoft.com/office/drawing/2014/main" id="{165B0701-9709-FC93-3658-5CE49976DBB0}"/>
              </a:ext>
            </a:extLst>
          </p:cNvPr>
          <p:cNvSpPr txBox="1"/>
          <p:nvPr/>
        </p:nvSpPr>
        <p:spPr>
          <a:xfrm>
            <a:off x="3759050" y="5375716"/>
            <a:ext cx="2062205" cy="1112197"/>
          </a:xfrm>
          <a:prstGeom prst="rect">
            <a:avLst/>
          </a:prstGeom>
        </p:spPr>
        <p:txBody>
          <a:bodyPr vert="horz" wrap="square" lIns="0" tIns="9241" rIns="0" bIns="0" rtlCol="0">
            <a:spAutoFit/>
          </a:bodyPr>
          <a:lstStyle/>
          <a:p>
            <a:pPr marL="7701" algn="ctr" defTabSz="554478">
              <a:lnSpc>
                <a:spcPts val="2892"/>
              </a:lnSpc>
              <a:spcBef>
                <a:spcPts val="73"/>
              </a:spcBef>
            </a:pPr>
            <a:r>
              <a:rPr lang="en-US" sz="1867" b="1" spc="7" dirty="0">
                <a:solidFill>
                  <a:srgbClr val="FFFFFF"/>
                </a:solidFill>
                <a:latin typeface="Arial"/>
                <a:cs typeface="Arial"/>
              </a:rPr>
              <a:t>Dr. Anuj Abraham</a:t>
            </a:r>
          </a:p>
          <a:p>
            <a:pPr marL="7701" algn="ctr" defTabSz="554478">
              <a:lnSpc>
                <a:spcPts val="2892"/>
              </a:lnSpc>
              <a:spcBef>
                <a:spcPts val="73"/>
              </a:spcBef>
            </a:pPr>
            <a:r>
              <a:rPr lang="en-US" sz="1867" spc="7" dirty="0">
                <a:solidFill>
                  <a:srgbClr val="FFFFFF"/>
                </a:solidFill>
                <a:latin typeface="Arial"/>
                <a:cs typeface="Arial"/>
              </a:rPr>
              <a:t>Senior Researcher</a:t>
            </a:r>
          </a:p>
          <a:p>
            <a:pPr marL="7701" algn="ctr" defTabSz="554478">
              <a:lnSpc>
                <a:spcPts val="2892"/>
              </a:lnSpc>
              <a:spcBef>
                <a:spcPts val="73"/>
              </a:spcBef>
            </a:pPr>
            <a:r>
              <a:rPr lang="en-US" sz="1867" spc="7" dirty="0">
                <a:solidFill>
                  <a:srgbClr val="FFFFFF"/>
                </a:solidFill>
                <a:latin typeface="Arial"/>
                <a:cs typeface="Arial"/>
              </a:rPr>
              <a:t>TII, UAE.</a:t>
            </a:r>
          </a:p>
        </p:txBody>
      </p:sp>
      <p:sp>
        <p:nvSpPr>
          <p:cNvPr id="36" name="object 33">
            <a:extLst>
              <a:ext uri="{FF2B5EF4-FFF2-40B4-BE49-F238E27FC236}">
                <a16:creationId xmlns:a16="http://schemas.microsoft.com/office/drawing/2014/main" id="{2474AB0D-5E07-4B76-FEE6-A92141EE1FC9}"/>
              </a:ext>
            </a:extLst>
          </p:cNvPr>
          <p:cNvSpPr txBox="1"/>
          <p:nvPr/>
        </p:nvSpPr>
        <p:spPr>
          <a:xfrm>
            <a:off x="500691" y="3429000"/>
            <a:ext cx="7119309" cy="342756"/>
          </a:xfrm>
          <a:prstGeom prst="rect">
            <a:avLst/>
          </a:prstGeom>
        </p:spPr>
        <p:txBody>
          <a:bodyPr vert="horz" wrap="square" lIns="0" tIns="9241" rIns="0" bIns="0" rtlCol="0">
            <a:spAutoFit/>
          </a:bodyPr>
          <a:lstStyle/>
          <a:p>
            <a:pPr marL="7701" defTabSz="554478">
              <a:lnSpc>
                <a:spcPts val="2892"/>
              </a:lnSpc>
              <a:spcBef>
                <a:spcPts val="73"/>
              </a:spcBef>
            </a:pPr>
            <a:r>
              <a:rPr lang="en-US" sz="1867" spc="7" dirty="0">
                <a:solidFill>
                  <a:srgbClr val="FFFFFF"/>
                </a:solidFill>
                <a:latin typeface="Arial"/>
                <a:cs typeface="Arial"/>
              </a:rPr>
              <a:t>ITU AI/ML in 5G Challenge 2022</a:t>
            </a:r>
          </a:p>
        </p:txBody>
      </p:sp>
      <p:pic>
        <p:nvPicPr>
          <p:cNvPr id="38" name="Picture 4" descr="Anuj ABRAHAM | Full Time Research scholar | M.E in Electrical Drives and  Embedded Control, BTech in Applied Electronics and Instrumentation | Anna  University, Chennai, Chennai | Department of Electrical and Electronics  Engineering">
            <a:extLst>
              <a:ext uri="{FF2B5EF4-FFF2-40B4-BE49-F238E27FC236}">
                <a16:creationId xmlns:a16="http://schemas.microsoft.com/office/drawing/2014/main" id="{72114AE8-F09A-E6A3-C474-C9700185D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3573" y="4105288"/>
            <a:ext cx="1313157" cy="127042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Dr. Shitala  Prasad">
            <a:extLst>
              <a:ext uri="{FF2B5EF4-FFF2-40B4-BE49-F238E27FC236}">
                <a16:creationId xmlns:a16="http://schemas.microsoft.com/office/drawing/2014/main" id="{9EBBE0E9-05FA-0002-58C1-43D2C25C776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234" b="19962"/>
          <a:stretch/>
        </p:blipFill>
        <p:spPr bwMode="auto">
          <a:xfrm>
            <a:off x="6615188" y="4096215"/>
            <a:ext cx="1313158" cy="1270427"/>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A00DE1CA-B24D-8B45-A09A-A78C756AAF8A}"/>
              </a:ext>
            </a:extLst>
          </p:cNvPr>
          <p:cNvSpPr txBox="1"/>
          <p:nvPr/>
        </p:nvSpPr>
        <p:spPr>
          <a:xfrm>
            <a:off x="6217134" y="5375716"/>
            <a:ext cx="2282926" cy="1193275"/>
          </a:xfrm>
          <a:prstGeom prst="rect">
            <a:avLst/>
          </a:prstGeom>
          <a:noFill/>
        </p:spPr>
        <p:txBody>
          <a:bodyPr wrap="square">
            <a:spAutoFit/>
          </a:bodyPr>
          <a:lstStyle/>
          <a:p>
            <a:pPr marL="7701" algn="ctr" defTabSz="554478">
              <a:lnSpc>
                <a:spcPts val="2892"/>
              </a:lnSpc>
              <a:spcBef>
                <a:spcPts val="73"/>
              </a:spcBef>
            </a:pPr>
            <a:r>
              <a:rPr lang="en-US" sz="1800" b="1" spc="7" dirty="0">
                <a:solidFill>
                  <a:srgbClr val="FFFFFF"/>
                </a:solidFill>
                <a:latin typeface="Arial"/>
                <a:cs typeface="Arial"/>
              </a:rPr>
              <a:t>Dr. </a:t>
            </a:r>
            <a:r>
              <a:rPr lang="en-US" sz="1800" b="1" spc="7" dirty="0" err="1">
                <a:solidFill>
                  <a:srgbClr val="FFFFFF"/>
                </a:solidFill>
                <a:latin typeface="Arial"/>
                <a:cs typeface="Arial"/>
              </a:rPr>
              <a:t>Shitala</a:t>
            </a:r>
            <a:r>
              <a:rPr lang="en-US" sz="1800" b="1" spc="7" dirty="0">
                <a:solidFill>
                  <a:srgbClr val="FFFFFF"/>
                </a:solidFill>
                <a:latin typeface="Arial"/>
                <a:cs typeface="Arial"/>
              </a:rPr>
              <a:t> Prasad </a:t>
            </a:r>
          </a:p>
          <a:p>
            <a:pPr marL="7701" algn="ctr" defTabSz="554478">
              <a:lnSpc>
                <a:spcPts val="2892"/>
              </a:lnSpc>
              <a:spcBef>
                <a:spcPts val="73"/>
              </a:spcBef>
            </a:pPr>
            <a:r>
              <a:rPr lang="en-US" sz="1800" spc="7" dirty="0">
                <a:solidFill>
                  <a:srgbClr val="FFFFFF"/>
                </a:solidFill>
                <a:latin typeface="Arial"/>
                <a:cs typeface="Arial"/>
              </a:rPr>
              <a:t>Scientist </a:t>
            </a:r>
            <a:r>
              <a:rPr lang="en-US" spc="7" dirty="0">
                <a:solidFill>
                  <a:srgbClr val="FFFFFF"/>
                </a:solidFill>
                <a:latin typeface="Arial"/>
                <a:cs typeface="Arial"/>
              </a:rPr>
              <a:t>II</a:t>
            </a:r>
          </a:p>
          <a:p>
            <a:pPr marL="7701" algn="ctr" defTabSz="554478">
              <a:lnSpc>
                <a:spcPts val="2892"/>
              </a:lnSpc>
              <a:spcBef>
                <a:spcPts val="73"/>
              </a:spcBef>
            </a:pPr>
            <a:r>
              <a:rPr lang="en-US" sz="1800" spc="7" dirty="0">
                <a:solidFill>
                  <a:srgbClr val="FFFFFF"/>
                </a:solidFill>
                <a:latin typeface="Arial"/>
                <a:cs typeface="Arial"/>
              </a:rPr>
              <a:t>A*STAR, Singapore.</a:t>
            </a:r>
          </a:p>
        </p:txBody>
      </p:sp>
      <p:sp>
        <p:nvSpPr>
          <p:cNvPr id="44" name="TextBox 43">
            <a:extLst>
              <a:ext uri="{FF2B5EF4-FFF2-40B4-BE49-F238E27FC236}">
                <a16:creationId xmlns:a16="http://schemas.microsoft.com/office/drawing/2014/main" id="{0AE0B533-96DA-070E-8BFE-3BF7CE7CCB65}"/>
              </a:ext>
            </a:extLst>
          </p:cNvPr>
          <p:cNvSpPr txBox="1"/>
          <p:nvPr/>
        </p:nvSpPr>
        <p:spPr>
          <a:xfrm>
            <a:off x="4990563" y="3699903"/>
            <a:ext cx="2189409" cy="379656"/>
          </a:xfrm>
          <a:prstGeom prst="rect">
            <a:avLst/>
          </a:prstGeom>
          <a:noFill/>
        </p:spPr>
        <p:txBody>
          <a:bodyPr wrap="square">
            <a:spAutoFit/>
          </a:bodyPr>
          <a:lstStyle/>
          <a:p>
            <a:pPr algn="ctr"/>
            <a:r>
              <a:rPr lang="en-SG" sz="1867" b="1" spc="7" dirty="0">
                <a:solidFill>
                  <a:srgbClr val="FFFFFF"/>
                </a:solidFill>
                <a:latin typeface="Arial"/>
                <a:cs typeface="Arial"/>
              </a:rPr>
              <a:t>Team: AA_Vision</a:t>
            </a:r>
          </a:p>
        </p:txBody>
      </p:sp>
      <p:pic>
        <p:nvPicPr>
          <p:cNvPr id="1026" name="Picture 2">
            <a:extLst>
              <a:ext uri="{FF2B5EF4-FFF2-40B4-BE49-F238E27FC236}">
                <a16:creationId xmlns:a16="http://schemas.microsoft.com/office/drawing/2014/main" id="{759F713E-7566-635D-19F2-4D20D48CDF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1084" y="1172953"/>
            <a:ext cx="3613260" cy="20305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81C2893-88EB-E165-63D7-A8EF595AD3D8}"/>
              </a:ext>
            </a:extLst>
          </p:cNvPr>
          <p:cNvSpPr txBox="1"/>
          <p:nvPr/>
        </p:nvSpPr>
        <p:spPr>
          <a:xfrm>
            <a:off x="500691" y="946842"/>
            <a:ext cx="6097162" cy="913199"/>
          </a:xfrm>
          <a:prstGeom prst="rect">
            <a:avLst/>
          </a:prstGeom>
          <a:noFill/>
        </p:spPr>
        <p:txBody>
          <a:bodyPr wrap="square">
            <a:spAutoFit/>
          </a:bodyPr>
          <a:lstStyle/>
          <a:p>
            <a:r>
              <a:rPr lang="en-US" sz="2667" b="1" spc="7" dirty="0">
                <a:solidFill>
                  <a:srgbClr val="FFFFFF"/>
                </a:solidFill>
                <a:latin typeface="Arial"/>
                <a:cs typeface="Arial"/>
              </a:rPr>
              <a:t>Multi-loss Function to Improve the Text Detection and Segmentation</a:t>
            </a:r>
            <a:endParaRPr lang="en-AE" sz="2667" b="1" spc="7" dirty="0">
              <a:solidFill>
                <a:srgbClr val="FFFFFF"/>
              </a:solidFill>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2">
            <a:extLst>
              <a:ext uri="{FF2B5EF4-FFF2-40B4-BE49-F238E27FC236}">
                <a16:creationId xmlns:a16="http://schemas.microsoft.com/office/drawing/2014/main" id="{76A2096D-A5AC-0964-CE86-CF55E107DDED}"/>
              </a:ext>
            </a:extLst>
          </p:cNvPr>
          <p:cNvSpPr txBox="1">
            <a:spLocks/>
          </p:cNvSpPr>
          <p:nvPr/>
        </p:nvSpPr>
        <p:spPr>
          <a:xfrm>
            <a:off x="482560" y="591850"/>
            <a:ext cx="10896641" cy="402407"/>
          </a:xfrm>
          <a:prstGeom prst="rect">
            <a:avLst/>
          </a:prstGeom>
        </p:spPr>
        <p:txBody>
          <a:bodyPr vert="horz" wrap="square" lIns="0" tIns="39295" rIns="0" bIns="0" rtlCol="0">
            <a:spAutoFit/>
          </a:bodyPr>
          <a:lstStyle>
            <a:lvl1pPr>
              <a:defRPr sz="1865" b="1" i="0">
                <a:solidFill>
                  <a:schemeClr val="bg1"/>
                </a:solidFill>
                <a:latin typeface="Arial"/>
                <a:ea typeface="+mj-ea"/>
                <a:cs typeface="Arial"/>
              </a:defRPr>
            </a:lvl1pPr>
          </a:lstStyle>
          <a:p>
            <a:pPr marL="7701" marR="3080" defTabSz="1219170">
              <a:lnSpc>
                <a:spcPts val="2801"/>
              </a:lnSpc>
              <a:spcBef>
                <a:spcPts val="315"/>
              </a:spcBef>
            </a:pPr>
            <a:r>
              <a:rPr lang="en-GB" sz="3200" kern="0" spc="7" dirty="0">
                <a:solidFill>
                  <a:srgbClr val="253746"/>
                </a:solidFill>
              </a:rPr>
              <a:t>Proposed Solution: Dataset Preparation </a:t>
            </a:r>
            <a:endParaRPr lang="en-GB" sz="2667" kern="0" spc="3" dirty="0">
              <a:solidFill>
                <a:srgbClr val="203645"/>
              </a:solidFill>
            </a:endParaRPr>
          </a:p>
        </p:txBody>
      </p:sp>
      <p:sp>
        <p:nvSpPr>
          <p:cNvPr id="29" name="Content Placeholder 2">
            <a:extLst>
              <a:ext uri="{FF2B5EF4-FFF2-40B4-BE49-F238E27FC236}">
                <a16:creationId xmlns:a16="http://schemas.microsoft.com/office/drawing/2014/main" id="{3CC7C742-F0BA-7CEE-CD45-D52DFB556BE8}"/>
              </a:ext>
            </a:extLst>
          </p:cNvPr>
          <p:cNvSpPr txBox="1">
            <a:spLocks/>
          </p:cNvSpPr>
          <p:nvPr/>
        </p:nvSpPr>
        <p:spPr>
          <a:xfrm>
            <a:off x="838200" y="1398132"/>
            <a:ext cx="10515600" cy="4351338"/>
          </a:xfrm>
          <a:prstGeom prst="rect">
            <a:avLst/>
          </a:prstGeom>
        </p:spPr>
        <p:txBody>
          <a:bodyPr>
            <a:normAutofit/>
          </a:bodyPr>
          <a:lstStyle>
            <a:lvl1pPr marL="0">
              <a:defRPr>
                <a:latin typeface="+mn-lt"/>
                <a:ea typeface="+mn-ea"/>
                <a:cs typeface="+mn-cs"/>
              </a:defRPr>
            </a:lvl1pPr>
            <a:lvl2pPr marL="277240">
              <a:defRPr>
                <a:latin typeface="+mn-lt"/>
                <a:ea typeface="+mn-ea"/>
                <a:cs typeface="+mn-cs"/>
              </a:defRPr>
            </a:lvl2pPr>
            <a:lvl3pPr marL="554478">
              <a:defRPr>
                <a:latin typeface="+mn-lt"/>
                <a:ea typeface="+mn-ea"/>
                <a:cs typeface="+mn-cs"/>
              </a:defRPr>
            </a:lvl3pPr>
            <a:lvl4pPr marL="831718">
              <a:defRPr>
                <a:latin typeface="+mn-lt"/>
                <a:ea typeface="+mn-ea"/>
                <a:cs typeface="+mn-cs"/>
              </a:defRPr>
            </a:lvl4pPr>
            <a:lvl5pPr marL="1108956">
              <a:defRPr>
                <a:latin typeface="+mn-lt"/>
                <a:ea typeface="+mn-ea"/>
                <a:cs typeface="+mn-cs"/>
              </a:defRPr>
            </a:lvl5pPr>
            <a:lvl6pPr marL="1386196">
              <a:defRPr>
                <a:latin typeface="+mn-lt"/>
                <a:ea typeface="+mn-ea"/>
                <a:cs typeface="+mn-cs"/>
              </a:defRPr>
            </a:lvl6pPr>
            <a:lvl7pPr marL="1663434">
              <a:defRPr>
                <a:latin typeface="+mn-lt"/>
                <a:ea typeface="+mn-ea"/>
                <a:cs typeface="+mn-cs"/>
              </a:defRPr>
            </a:lvl7pPr>
            <a:lvl8pPr marL="1940674">
              <a:defRPr>
                <a:latin typeface="+mn-lt"/>
                <a:ea typeface="+mn-ea"/>
                <a:cs typeface="+mn-cs"/>
              </a:defRPr>
            </a:lvl8pPr>
            <a:lvl9pPr marL="2217913">
              <a:defRPr>
                <a:latin typeface="+mn-lt"/>
                <a:ea typeface="+mn-ea"/>
                <a:cs typeface="+mn-cs"/>
              </a:defRPr>
            </a:lvl9pPr>
          </a:lstStyle>
          <a:p>
            <a:pPr marL="0" indent="0">
              <a:lnSpc>
                <a:spcPct val="150000"/>
              </a:lnSpc>
              <a:buNone/>
            </a:pPr>
            <a:r>
              <a:rPr lang="en-US" sz="1700" b="1" kern="0" dirty="0">
                <a:solidFill>
                  <a:srgbClr val="666666"/>
                </a:solidFill>
                <a:latin typeface="Open Sans" panose="020B0604020202020204" pitchFamily="34" charset="0"/>
              </a:rPr>
              <a:t>Creating training and validation sets</a:t>
            </a:r>
          </a:p>
          <a:p>
            <a:pPr marL="285750" indent="-285750">
              <a:lnSpc>
                <a:spcPct val="150000"/>
              </a:lnSpc>
              <a:buFont typeface="Wingdings" panose="05000000000000000000" pitchFamily="2" charset="2"/>
              <a:buChar char="q"/>
            </a:pPr>
            <a:r>
              <a:rPr lang="en-US" sz="1700" kern="0" dirty="0">
                <a:solidFill>
                  <a:srgbClr val="666666"/>
                </a:solidFill>
                <a:latin typeface="Open Sans" panose="020B0604020202020204" pitchFamily="34" charset="0"/>
              </a:rPr>
              <a:t>From the ground truth CSV file, we extracted the number of frames with the same titles by using starting and ending frame numbers </a:t>
            </a:r>
          </a:p>
          <a:p>
            <a:pPr marL="285750" indent="-285750">
              <a:lnSpc>
                <a:spcPct val="150000"/>
              </a:lnSpc>
              <a:buFont typeface="Wingdings" panose="05000000000000000000" pitchFamily="2" charset="2"/>
              <a:buChar char="q"/>
            </a:pPr>
            <a:r>
              <a:rPr lang="en-US" sz="1700" kern="0" dirty="0">
                <a:solidFill>
                  <a:srgbClr val="666666"/>
                </a:solidFill>
                <a:latin typeface="Open Sans" panose="020B0604020202020204" pitchFamily="34" charset="0"/>
              </a:rPr>
              <a:t>Split the computed frame number by 80%-20%</a:t>
            </a:r>
          </a:p>
          <a:p>
            <a:pPr marL="285750" indent="-285750">
              <a:lnSpc>
                <a:spcPct val="150000"/>
              </a:lnSpc>
              <a:buFont typeface="Wingdings" panose="05000000000000000000" pitchFamily="2" charset="2"/>
              <a:buChar char="q"/>
            </a:pPr>
            <a:r>
              <a:rPr lang="en-US" sz="1700" kern="0" dirty="0">
                <a:solidFill>
                  <a:srgbClr val="666666"/>
                </a:solidFill>
                <a:latin typeface="Open Sans" panose="020B0604020202020204" pitchFamily="34" charset="0"/>
              </a:rPr>
              <a:t>Using the frame number, split the dataset </a:t>
            </a:r>
          </a:p>
          <a:p>
            <a:pPr marL="285750" indent="-285750">
              <a:lnSpc>
                <a:spcPct val="150000"/>
              </a:lnSpc>
              <a:buFont typeface="Wingdings" panose="05000000000000000000" pitchFamily="2" charset="2"/>
              <a:buChar char="q"/>
            </a:pPr>
            <a:endParaRPr lang="en-US" sz="1700" kern="0" dirty="0">
              <a:solidFill>
                <a:srgbClr val="666666"/>
              </a:solidFill>
              <a:latin typeface="Open Sans" panose="020B0604020202020204" pitchFamily="34" charset="0"/>
            </a:endParaRPr>
          </a:p>
          <a:p>
            <a:pPr marL="0" indent="0" algn="just">
              <a:lnSpc>
                <a:spcPct val="150000"/>
              </a:lnSpc>
              <a:buNone/>
            </a:pPr>
            <a:endParaRPr lang="en-US" sz="1700" kern="0" dirty="0">
              <a:solidFill>
                <a:srgbClr val="666666"/>
              </a:solidFill>
              <a:latin typeface="Open Sans"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316" y="4643616"/>
            <a:ext cx="3936683" cy="221438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617898"/>
            <a:ext cx="3982402" cy="224010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0039" y="4617899"/>
            <a:ext cx="3977641" cy="2237424"/>
          </a:xfrm>
          <a:prstGeom prst="rect">
            <a:avLst/>
          </a:prstGeom>
        </p:spPr>
      </p:pic>
      <p:sp>
        <p:nvSpPr>
          <p:cNvPr id="10" name="Rectangle 9"/>
          <p:cNvSpPr/>
          <p:nvPr/>
        </p:nvSpPr>
        <p:spPr>
          <a:xfrm>
            <a:off x="9976254" y="4239741"/>
            <a:ext cx="1197764" cy="369332"/>
          </a:xfrm>
          <a:prstGeom prst="rect">
            <a:avLst/>
          </a:prstGeom>
        </p:spPr>
        <p:txBody>
          <a:bodyPr wrap="none">
            <a:spAutoFit/>
          </a:bodyPr>
          <a:lstStyle/>
          <a:p>
            <a:r>
              <a:rPr lang="en-US" b="1" kern="0" dirty="0">
                <a:solidFill>
                  <a:srgbClr val="666666"/>
                </a:solidFill>
                <a:latin typeface="Open Sans" panose="020B0604020202020204" pitchFamily="34" charset="0"/>
              </a:rPr>
              <a:t>Title Slide</a:t>
            </a:r>
            <a:endParaRPr lang="en-SG" dirty="0"/>
          </a:p>
        </p:txBody>
      </p:sp>
      <p:sp>
        <p:nvSpPr>
          <p:cNvPr id="11" name="Rectangle 10"/>
          <p:cNvSpPr/>
          <p:nvPr/>
        </p:nvSpPr>
        <p:spPr>
          <a:xfrm>
            <a:off x="5648094" y="4239741"/>
            <a:ext cx="1197764" cy="369332"/>
          </a:xfrm>
          <a:prstGeom prst="rect">
            <a:avLst/>
          </a:prstGeom>
        </p:spPr>
        <p:txBody>
          <a:bodyPr wrap="none">
            <a:spAutoFit/>
          </a:bodyPr>
          <a:lstStyle/>
          <a:p>
            <a:r>
              <a:rPr lang="en-US" b="1" kern="0" dirty="0">
                <a:solidFill>
                  <a:srgbClr val="666666"/>
                </a:solidFill>
                <a:latin typeface="Open Sans" panose="020B0604020202020204" pitchFamily="34" charset="0"/>
              </a:rPr>
              <a:t>Title Slide</a:t>
            </a:r>
            <a:endParaRPr lang="en-SG" dirty="0"/>
          </a:p>
        </p:txBody>
      </p:sp>
      <p:sp>
        <p:nvSpPr>
          <p:cNvPr id="12" name="Rectangle 11"/>
          <p:cNvSpPr/>
          <p:nvPr/>
        </p:nvSpPr>
        <p:spPr>
          <a:xfrm>
            <a:off x="1319934" y="4239741"/>
            <a:ext cx="1556836" cy="369332"/>
          </a:xfrm>
          <a:prstGeom prst="rect">
            <a:avLst/>
          </a:prstGeom>
        </p:spPr>
        <p:txBody>
          <a:bodyPr wrap="none">
            <a:spAutoFit/>
          </a:bodyPr>
          <a:lstStyle/>
          <a:p>
            <a:r>
              <a:rPr lang="en-US" b="1" kern="0" dirty="0">
                <a:solidFill>
                  <a:srgbClr val="666666"/>
                </a:solidFill>
                <a:latin typeface="Open Sans" panose="020B0604020202020204" pitchFamily="34" charset="0"/>
              </a:rPr>
              <a:t>No Title Slide</a:t>
            </a:r>
            <a:endParaRPr lang="en-SG" dirty="0"/>
          </a:p>
        </p:txBody>
      </p:sp>
      <p:pic>
        <p:nvPicPr>
          <p:cNvPr id="2" name="Picture 1"/>
          <p:cNvPicPr>
            <a:picLocks noChangeAspect="1"/>
          </p:cNvPicPr>
          <p:nvPr/>
        </p:nvPicPr>
        <p:blipFill rotWithShape="1">
          <a:blip r:embed="rId6"/>
          <a:srcRect l="3382" t="10417" r="15212" b="55625"/>
          <a:stretch/>
        </p:blipFill>
        <p:spPr>
          <a:xfrm>
            <a:off x="838200" y="3818277"/>
            <a:ext cx="10591801" cy="2484120"/>
          </a:xfrm>
          <a:prstGeom prst="rect">
            <a:avLst/>
          </a:prstGeom>
        </p:spPr>
      </p:pic>
      <p:pic>
        <p:nvPicPr>
          <p:cNvPr id="7" name="Picture 6"/>
          <p:cNvPicPr>
            <a:picLocks noChangeAspect="1"/>
          </p:cNvPicPr>
          <p:nvPr/>
        </p:nvPicPr>
        <p:blipFill rotWithShape="1">
          <a:blip r:embed="rId7"/>
          <a:srcRect l="25285" t="28542" r="35242" b="22917"/>
          <a:stretch/>
        </p:blipFill>
        <p:spPr>
          <a:xfrm>
            <a:off x="6845858" y="2849880"/>
            <a:ext cx="5135881" cy="3848757"/>
          </a:xfrm>
          <a:prstGeom prst="rect">
            <a:avLst/>
          </a:prstGeom>
        </p:spPr>
      </p:pic>
    </p:spTree>
    <p:extLst>
      <p:ext uri="{BB962C8B-B14F-4D97-AF65-F5344CB8AC3E}">
        <p14:creationId xmlns:p14="http://schemas.microsoft.com/office/powerpoint/2010/main" val="189297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2">
            <a:extLst>
              <a:ext uri="{FF2B5EF4-FFF2-40B4-BE49-F238E27FC236}">
                <a16:creationId xmlns:a16="http://schemas.microsoft.com/office/drawing/2014/main" id="{76A2096D-A5AC-0964-CE86-CF55E107DDED}"/>
              </a:ext>
            </a:extLst>
          </p:cNvPr>
          <p:cNvSpPr txBox="1">
            <a:spLocks/>
          </p:cNvSpPr>
          <p:nvPr/>
        </p:nvSpPr>
        <p:spPr>
          <a:xfrm>
            <a:off x="482560" y="591850"/>
            <a:ext cx="10896641" cy="402407"/>
          </a:xfrm>
          <a:prstGeom prst="rect">
            <a:avLst/>
          </a:prstGeom>
        </p:spPr>
        <p:txBody>
          <a:bodyPr vert="horz" wrap="square" lIns="0" tIns="39295" rIns="0" bIns="0" rtlCol="0">
            <a:spAutoFit/>
          </a:bodyPr>
          <a:lstStyle>
            <a:lvl1pPr>
              <a:defRPr sz="1865" b="1" i="0">
                <a:solidFill>
                  <a:schemeClr val="bg1"/>
                </a:solidFill>
                <a:latin typeface="Arial"/>
                <a:ea typeface="+mj-ea"/>
                <a:cs typeface="Arial"/>
              </a:defRPr>
            </a:lvl1pPr>
          </a:lstStyle>
          <a:p>
            <a:pPr marL="7701" marR="3080" defTabSz="1219170">
              <a:lnSpc>
                <a:spcPts val="2801"/>
              </a:lnSpc>
              <a:spcBef>
                <a:spcPts val="315"/>
              </a:spcBef>
            </a:pPr>
            <a:r>
              <a:rPr lang="en-GB" sz="3200" kern="0" spc="7" dirty="0">
                <a:solidFill>
                  <a:srgbClr val="253746"/>
                </a:solidFill>
              </a:rPr>
              <a:t>Proposed Solution: Dataset Preparation </a:t>
            </a:r>
            <a:endParaRPr lang="en-GB" sz="2667" kern="0" spc="3" dirty="0">
              <a:solidFill>
                <a:srgbClr val="203645"/>
              </a:solidFill>
            </a:endParaRPr>
          </a:p>
        </p:txBody>
      </p:sp>
      <p:sp>
        <p:nvSpPr>
          <p:cNvPr id="29" name="Content Placeholder 2">
            <a:extLst>
              <a:ext uri="{FF2B5EF4-FFF2-40B4-BE49-F238E27FC236}">
                <a16:creationId xmlns:a16="http://schemas.microsoft.com/office/drawing/2014/main" id="{3CC7C742-F0BA-7CEE-CD45-D52DFB556BE8}"/>
              </a:ext>
            </a:extLst>
          </p:cNvPr>
          <p:cNvSpPr txBox="1">
            <a:spLocks/>
          </p:cNvSpPr>
          <p:nvPr/>
        </p:nvSpPr>
        <p:spPr>
          <a:xfrm>
            <a:off x="838200" y="1398132"/>
            <a:ext cx="10515600" cy="4351338"/>
          </a:xfrm>
          <a:prstGeom prst="rect">
            <a:avLst/>
          </a:prstGeom>
        </p:spPr>
        <p:txBody>
          <a:bodyPr>
            <a:normAutofit/>
          </a:bodyPr>
          <a:lstStyle>
            <a:lvl1pPr marL="0">
              <a:defRPr>
                <a:latin typeface="+mn-lt"/>
                <a:ea typeface="+mn-ea"/>
                <a:cs typeface="+mn-cs"/>
              </a:defRPr>
            </a:lvl1pPr>
            <a:lvl2pPr marL="277240">
              <a:defRPr>
                <a:latin typeface="+mn-lt"/>
                <a:ea typeface="+mn-ea"/>
                <a:cs typeface="+mn-cs"/>
              </a:defRPr>
            </a:lvl2pPr>
            <a:lvl3pPr marL="554478">
              <a:defRPr>
                <a:latin typeface="+mn-lt"/>
                <a:ea typeface="+mn-ea"/>
                <a:cs typeface="+mn-cs"/>
              </a:defRPr>
            </a:lvl3pPr>
            <a:lvl4pPr marL="831718">
              <a:defRPr>
                <a:latin typeface="+mn-lt"/>
                <a:ea typeface="+mn-ea"/>
                <a:cs typeface="+mn-cs"/>
              </a:defRPr>
            </a:lvl4pPr>
            <a:lvl5pPr marL="1108956">
              <a:defRPr>
                <a:latin typeface="+mn-lt"/>
                <a:ea typeface="+mn-ea"/>
                <a:cs typeface="+mn-cs"/>
              </a:defRPr>
            </a:lvl5pPr>
            <a:lvl6pPr marL="1386196">
              <a:defRPr>
                <a:latin typeface="+mn-lt"/>
                <a:ea typeface="+mn-ea"/>
                <a:cs typeface="+mn-cs"/>
              </a:defRPr>
            </a:lvl6pPr>
            <a:lvl7pPr marL="1663434">
              <a:defRPr>
                <a:latin typeface="+mn-lt"/>
                <a:ea typeface="+mn-ea"/>
                <a:cs typeface="+mn-cs"/>
              </a:defRPr>
            </a:lvl7pPr>
            <a:lvl8pPr marL="1940674">
              <a:defRPr>
                <a:latin typeface="+mn-lt"/>
                <a:ea typeface="+mn-ea"/>
                <a:cs typeface="+mn-cs"/>
              </a:defRPr>
            </a:lvl8pPr>
            <a:lvl9pPr marL="2217913">
              <a:defRPr>
                <a:latin typeface="+mn-lt"/>
                <a:ea typeface="+mn-ea"/>
                <a:cs typeface="+mn-cs"/>
              </a:defRPr>
            </a:lvl9pPr>
          </a:lstStyle>
          <a:p>
            <a:pPr marL="0" indent="0">
              <a:lnSpc>
                <a:spcPct val="150000"/>
              </a:lnSpc>
              <a:buNone/>
            </a:pPr>
            <a:r>
              <a:rPr lang="en-US" sz="1700" b="1" kern="0" dirty="0">
                <a:solidFill>
                  <a:srgbClr val="666666"/>
                </a:solidFill>
                <a:latin typeface="Open Sans" panose="020B0604020202020204" pitchFamily="34" charset="0"/>
              </a:rPr>
              <a:t>Creating training and validation sets</a:t>
            </a:r>
          </a:p>
          <a:p>
            <a:pPr marL="285750" indent="-285750">
              <a:lnSpc>
                <a:spcPct val="150000"/>
              </a:lnSpc>
              <a:buFont typeface="Wingdings" panose="05000000000000000000" pitchFamily="2" charset="2"/>
              <a:buChar char="q"/>
            </a:pPr>
            <a:r>
              <a:rPr lang="en-US" sz="1700" kern="0" dirty="0">
                <a:solidFill>
                  <a:srgbClr val="666666"/>
                </a:solidFill>
                <a:latin typeface="Open Sans" panose="020B0604020202020204" pitchFamily="34" charset="0"/>
              </a:rPr>
              <a:t>From the ground truth CSV file, we extracted the number of frames with the same titles by using starting and ending frame numbers </a:t>
            </a:r>
          </a:p>
          <a:p>
            <a:pPr marL="285750" indent="-285750">
              <a:lnSpc>
                <a:spcPct val="150000"/>
              </a:lnSpc>
              <a:buFont typeface="Wingdings" panose="05000000000000000000" pitchFamily="2" charset="2"/>
              <a:buChar char="q"/>
            </a:pPr>
            <a:r>
              <a:rPr lang="en-US" sz="1700" kern="0" dirty="0">
                <a:solidFill>
                  <a:srgbClr val="666666"/>
                </a:solidFill>
                <a:latin typeface="Open Sans" panose="020B0604020202020204" pitchFamily="34" charset="0"/>
              </a:rPr>
              <a:t>Split the computed frame number by 80%-20%</a:t>
            </a:r>
          </a:p>
          <a:p>
            <a:pPr marL="285750" indent="-285750">
              <a:lnSpc>
                <a:spcPct val="150000"/>
              </a:lnSpc>
              <a:buFont typeface="Wingdings" panose="05000000000000000000" pitchFamily="2" charset="2"/>
              <a:buChar char="q"/>
            </a:pPr>
            <a:r>
              <a:rPr lang="en-US" sz="1700" kern="0" dirty="0">
                <a:solidFill>
                  <a:srgbClr val="666666"/>
                </a:solidFill>
                <a:latin typeface="Open Sans" panose="020B0604020202020204" pitchFamily="34" charset="0"/>
              </a:rPr>
              <a:t>Using the frame number, split the dataset </a:t>
            </a:r>
          </a:p>
          <a:p>
            <a:pPr marL="285750" indent="-285750">
              <a:lnSpc>
                <a:spcPct val="150000"/>
              </a:lnSpc>
              <a:buFont typeface="Wingdings" panose="05000000000000000000" pitchFamily="2" charset="2"/>
              <a:buChar char="q"/>
            </a:pPr>
            <a:endParaRPr lang="en-US" sz="1700" kern="0" dirty="0">
              <a:solidFill>
                <a:srgbClr val="666666"/>
              </a:solidFill>
              <a:latin typeface="Open Sans" panose="020B0604020202020204" pitchFamily="34" charset="0"/>
            </a:endParaRPr>
          </a:p>
          <a:p>
            <a:pPr marL="0" indent="0" algn="just">
              <a:lnSpc>
                <a:spcPct val="150000"/>
              </a:lnSpc>
              <a:buNone/>
            </a:pPr>
            <a:endParaRPr lang="en-US" sz="1700" kern="0" dirty="0">
              <a:solidFill>
                <a:srgbClr val="666666"/>
              </a:solidFill>
              <a:latin typeface="Open Sans"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3925" y="3517892"/>
            <a:ext cx="6035039" cy="3340072"/>
          </a:xfrm>
          <a:prstGeom prst="rect">
            <a:avLst/>
          </a:prstGeom>
        </p:spPr>
      </p:pic>
      <p:cxnSp>
        <p:nvCxnSpPr>
          <p:cNvPr id="13" name="Straight Connector 12"/>
          <p:cNvCxnSpPr>
            <a:cxnSpLocks/>
          </p:cNvCxnSpPr>
          <p:nvPr/>
        </p:nvCxnSpPr>
        <p:spPr>
          <a:xfrm>
            <a:off x="6192023" y="4639262"/>
            <a:ext cx="5958841" cy="15240"/>
          </a:xfrm>
          <a:prstGeom prst="line">
            <a:avLst/>
          </a:prstGeom>
          <a:ln w="38100"/>
        </p:spPr>
        <p:style>
          <a:lnRef idx="1">
            <a:schemeClr val="accent2"/>
          </a:lnRef>
          <a:fillRef idx="0">
            <a:schemeClr val="accent2"/>
          </a:fillRef>
          <a:effectRef idx="0">
            <a:schemeClr val="accent2"/>
          </a:effectRef>
          <a:fontRef idx="minor">
            <a:schemeClr val="tx1"/>
          </a:fontRef>
        </p:style>
      </p:cxn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42584" t="18283"/>
          <a:stretch/>
        </p:blipFill>
        <p:spPr>
          <a:xfrm>
            <a:off x="3887946" y="4655434"/>
            <a:ext cx="8129511" cy="220252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10912"/>
            <a:ext cx="5950380" cy="3347088"/>
          </a:xfrm>
          <a:prstGeom prst="rect">
            <a:avLst/>
          </a:prstGeom>
        </p:spPr>
      </p:pic>
      <p:cxnSp>
        <p:nvCxnSpPr>
          <p:cNvPr id="8" name="Straight Connector 7"/>
          <p:cNvCxnSpPr/>
          <p:nvPr/>
        </p:nvCxnSpPr>
        <p:spPr>
          <a:xfrm flipV="1">
            <a:off x="315606" y="4905327"/>
            <a:ext cx="5318760" cy="32452"/>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5" name="Rectangle 14"/>
          <p:cNvSpPr/>
          <p:nvPr/>
        </p:nvSpPr>
        <p:spPr>
          <a:xfrm>
            <a:off x="2167068" y="6231375"/>
            <a:ext cx="2787943" cy="369332"/>
          </a:xfrm>
          <a:prstGeom prst="rect">
            <a:avLst/>
          </a:prstGeom>
        </p:spPr>
        <p:txBody>
          <a:bodyPr wrap="none">
            <a:spAutoFit/>
          </a:bodyPr>
          <a:lstStyle/>
          <a:p>
            <a:r>
              <a:rPr lang="en-US" b="1" kern="0" dirty="0">
                <a:solidFill>
                  <a:srgbClr val="666666"/>
                </a:solidFill>
                <a:latin typeface="Open Sans" panose="020B0604020202020204" pitchFamily="34" charset="0"/>
              </a:rPr>
              <a:t>Threshold for title search </a:t>
            </a:r>
            <a:endParaRPr lang="en-SG" dirty="0"/>
          </a:p>
        </p:txBody>
      </p:sp>
      <p:cxnSp>
        <p:nvCxnSpPr>
          <p:cNvPr id="7" name="Straight Arrow Connector 6"/>
          <p:cNvCxnSpPr/>
          <p:nvPr/>
        </p:nvCxnSpPr>
        <p:spPr>
          <a:xfrm>
            <a:off x="3718560" y="4918717"/>
            <a:ext cx="643461" cy="1413477"/>
          </a:xfrm>
          <a:prstGeom prst="straightConnector1">
            <a:avLst/>
          </a:prstGeom>
          <a:ln w="12700">
            <a:prstDash val="dash"/>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19230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2">
            <a:extLst>
              <a:ext uri="{FF2B5EF4-FFF2-40B4-BE49-F238E27FC236}">
                <a16:creationId xmlns:a16="http://schemas.microsoft.com/office/drawing/2014/main" id="{9221AAE6-6A6A-A423-CC5D-087956463248}"/>
              </a:ext>
            </a:extLst>
          </p:cNvPr>
          <p:cNvSpPr txBox="1">
            <a:spLocks noGrp="1"/>
          </p:cNvSpPr>
          <p:nvPr>
            <p:ph type="title"/>
          </p:nvPr>
        </p:nvSpPr>
        <p:spPr>
          <a:xfrm>
            <a:off x="482560" y="591850"/>
            <a:ext cx="10896641" cy="402407"/>
          </a:xfrm>
          <a:prstGeom prst="rect">
            <a:avLst/>
          </a:prstGeom>
        </p:spPr>
        <p:txBody>
          <a:bodyPr vert="horz" wrap="square" lIns="0" tIns="39295" rIns="0" bIns="0" rtlCol="0">
            <a:spAutoFit/>
          </a:bodyPr>
          <a:lstStyle/>
          <a:p>
            <a:pPr marL="7701" marR="3080">
              <a:lnSpc>
                <a:spcPts val="2801"/>
              </a:lnSpc>
              <a:spcBef>
                <a:spcPts val="315"/>
              </a:spcBef>
            </a:pPr>
            <a:r>
              <a:rPr lang="en-GB" sz="3200" spc="7" dirty="0">
                <a:solidFill>
                  <a:srgbClr val="253746"/>
                </a:solidFill>
              </a:rPr>
              <a:t>Results: Comparison</a:t>
            </a:r>
            <a:endParaRPr sz="2667" spc="3" dirty="0">
              <a:solidFill>
                <a:srgbClr val="203645"/>
              </a:solidFill>
            </a:endParaRPr>
          </a:p>
        </p:txBody>
      </p:sp>
      <p:graphicFrame>
        <p:nvGraphicFramePr>
          <p:cNvPr id="3" name="Table 2">
            <a:extLst>
              <a:ext uri="{FF2B5EF4-FFF2-40B4-BE49-F238E27FC236}">
                <a16:creationId xmlns:a16="http://schemas.microsoft.com/office/drawing/2014/main" id="{F2EB0447-7E3A-6466-7709-FFF44377C492}"/>
              </a:ext>
            </a:extLst>
          </p:cNvPr>
          <p:cNvGraphicFramePr>
            <a:graphicFrameLocks noGrp="1"/>
          </p:cNvGraphicFramePr>
          <p:nvPr>
            <p:extLst>
              <p:ext uri="{D42A27DB-BD31-4B8C-83A1-F6EECF244321}">
                <p14:modId xmlns:p14="http://schemas.microsoft.com/office/powerpoint/2010/main" val="4078357486"/>
              </p:ext>
            </p:extLst>
          </p:nvPr>
        </p:nvGraphicFramePr>
        <p:xfrm>
          <a:off x="1541433" y="1287046"/>
          <a:ext cx="8127999" cy="2966720"/>
        </p:xfrm>
        <a:graphic>
          <a:graphicData uri="http://schemas.openxmlformats.org/drawingml/2006/table">
            <a:tbl>
              <a:tblPr firstRow="1" bandRow="1">
                <a:tableStyleId>{93296810-A885-4BE3-A3E7-6D5BEEA58F35}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r>
                        <a:rPr lang="en-SG" b="1" dirty="0"/>
                        <a:t>Metrics </a:t>
                      </a:r>
                    </a:p>
                  </a:txBody>
                  <a:tcPr/>
                </a:tc>
                <a:tc>
                  <a:txBody>
                    <a:bodyPr/>
                    <a:lstStyle/>
                    <a:p>
                      <a:r>
                        <a:rPr lang="en-SG" dirty="0"/>
                        <a:t>Baseline</a:t>
                      </a:r>
                    </a:p>
                  </a:txBody>
                  <a:tcPr/>
                </a:tc>
                <a:tc>
                  <a:txBody>
                    <a:bodyPr/>
                    <a:lstStyle/>
                    <a:p>
                      <a:r>
                        <a:rPr lang="en-SG" dirty="0"/>
                        <a:t>Proposed</a:t>
                      </a:r>
                      <a:r>
                        <a:rPr lang="en-SG" baseline="0" dirty="0"/>
                        <a:t> Multi-loss (4)</a:t>
                      </a:r>
                      <a:endParaRPr lang="en-SG" dirty="0"/>
                    </a:p>
                  </a:txBody>
                  <a:tcPr/>
                </a:tc>
                <a:extLst>
                  <a:ext uri="{0D108BD9-81ED-4DB2-BD59-A6C34878D82A}">
                    <a16:rowId xmlns:a16="http://schemas.microsoft.com/office/drawing/2014/main" val="10000"/>
                  </a:ext>
                </a:extLst>
              </a:tr>
              <a:tr h="370840">
                <a:tc>
                  <a:txBody>
                    <a:bodyPr/>
                    <a:lstStyle/>
                    <a:p>
                      <a:r>
                        <a:rPr lang="en-SG" b="1" dirty="0"/>
                        <a:t>Epoch</a:t>
                      </a:r>
                      <a:r>
                        <a:rPr lang="en-SG" b="1" baseline="0" dirty="0"/>
                        <a:t>s </a:t>
                      </a:r>
                      <a:endParaRPr lang="en-SG" b="1" dirty="0"/>
                    </a:p>
                  </a:txBody>
                  <a:tcPr/>
                </a:tc>
                <a:tc>
                  <a:txBody>
                    <a:bodyPr/>
                    <a:lstStyle/>
                    <a:p>
                      <a:r>
                        <a:rPr lang="en-SG" dirty="0"/>
                        <a:t>10</a:t>
                      </a:r>
                    </a:p>
                  </a:txBody>
                  <a:tcPr/>
                </a:tc>
                <a:tc>
                  <a:txBody>
                    <a:bodyPr/>
                    <a:lstStyle/>
                    <a:p>
                      <a:r>
                        <a:rPr lang="en-SG" dirty="0"/>
                        <a:t>10</a:t>
                      </a:r>
                    </a:p>
                  </a:txBody>
                  <a:tcPr/>
                </a:tc>
                <a:extLst>
                  <a:ext uri="{0D108BD9-81ED-4DB2-BD59-A6C34878D82A}">
                    <a16:rowId xmlns:a16="http://schemas.microsoft.com/office/drawing/2014/main" val="10001"/>
                  </a:ext>
                </a:extLst>
              </a:tr>
              <a:tr h="370840">
                <a:tc>
                  <a:txBody>
                    <a:bodyPr/>
                    <a:lstStyle/>
                    <a:p>
                      <a:r>
                        <a:rPr lang="en-SG" b="1" dirty="0"/>
                        <a:t>Train Loss</a:t>
                      </a:r>
                    </a:p>
                  </a:txBody>
                  <a:tcPr/>
                </a:tc>
                <a:tc>
                  <a:txBody>
                    <a:bodyPr/>
                    <a:lstStyle/>
                    <a:p>
                      <a:r>
                        <a:rPr lang="en-SG" dirty="0"/>
                        <a:t>0.00279</a:t>
                      </a:r>
                    </a:p>
                  </a:txBody>
                  <a:tcPr/>
                </a:tc>
                <a:tc>
                  <a:txBody>
                    <a:bodyPr/>
                    <a:lstStyle/>
                    <a:p>
                      <a:r>
                        <a:rPr lang="en-SG" dirty="0"/>
                        <a:t>0.00192</a:t>
                      </a:r>
                    </a:p>
                  </a:txBody>
                  <a:tcPr/>
                </a:tc>
                <a:extLst>
                  <a:ext uri="{0D108BD9-81ED-4DB2-BD59-A6C34878D82A}">
                    <a16:rowId xmlns:a16="http://schemas.microsoft.com/office/drawing/2014/main" val="10002"/>
                  </a:ext>
                </a:extLst>
              </a:tr>
              <a:tr h="370840">
                <a:tc>
                  <a:txBody>
                    <a:bodyPr/>
                    <a:lstStyle/>
                    <a:p>
                      <a:r>
                        <a:rPr lang="en-SG" b="1" dirty="0"/>
                        <a:t>Train F1 </a:t>
                      </a:r>
                    </a:p>
                  </a:txBody>
                  <a:tcPr/>
                </a:tc>
                <a:tc>
                  <a:txBody>
                    <a:bodyPr/>
                    <a:lstStyle/>
                    <a:p>
                      <a:r>
                        <a:rPr lang="en-SG" dirty="0"/>
                        <a:t>0.853</a:t>
                      </a:r>
                    </a:p>
                  </a:txBody>
                  <a:tcPr/>
                </a:tc>
                <a:tc>
                  <a:txBody>
                    <a:bodyPr/>
                    <a:lstStyle/>
                    <a:p>
                      <a:r>
                        <a:rPr lang="en-SG" dirty="0"/>
                        <a:t>0.911</a:t>
                      </a:r>
                    </a:p>
                  </a:txBody>
                  <a:tcPr/>
                </a:tc>
                <a:extLst>
                  <a:ext uri="{0D108BD9-81ED-4DB2-BD59-A6C34878D82A}">
                    <a16:rowId xmlns:a16="http://schemas.microsoft.com/office/drawing/2014/main" val="10003"/>
                  </a:ext>
                </a:extLst>
              </a:tr>
              <a:tr h="370840">
                <a:tc>
                  <a:txBody>
                    <a:bodyPr/>
                    <a:lstStyle/>
                    <a:p>
                      <a:r>
                        <a:rPr lang="en-SG" b="1" dirty="0"/>
                        <a:t>Train AUROC</a:t>
                      </a:r>
                    </a:p>
                  </a:txBody>
                  <a:tcPr/>
                </a:tc>
                <a:tc>
                  <a:txBody>
                    <a:bodyPr/>
                    <a:lstStyle/>
                    <a:p>
                      <a:r>
                        <a:rPr lang="en-SG" dirty="0"/>
                        <a:t>0.993</a:t>
                      </a:r>
                    </a:p>
                  </a:txBody>
                  <a:tcPr/>
                </a:tc>
                <a:tc>
                  <a:txBody>
                    <a:bodyPr/>
                    <a:lstStyle/>
                    <a:p>
                      <a:r>
                        <a:rPr lang="en-SG" dirty="0"/>
                        <a:t>0.990</a:t>
                      </a:r>
                    </a:p>
                  </a:txBody>
                  <a:tcPr/>
                </a:tc>
                <a:extLst>
                  <a:ext uri="{0D108BD9-81ED-4DB2-BD59-A6C34878D82A}">
                    <a16:rowId xmlns:a16="http://schemas.microsoft.com/office/drawing/2014/main" val="10004"/>
                  </a:ext>
                </a:extLst>
              </a:tr>
              <a:tr h="370840">
                <a:tc>
                  <a:txBody>
                    <a:bodyPr/>
                    <a:lstStyle/>
                    <a:p>
                      <a:r>
                        <a:rPr lang="en-SG" b="1" dirty="0"/>
                        <a:t>Test Loss</a:t>
                      </a:r>
                    </a:p>
                  </a:txBody>
                  <a:tcPr/>
                </a:tc>
                <a:tc>
                  <a:txBody>
                    <a:bodyPr/>
                    <a:lstStyle/>
                    <a:p>
                      <a:r>
                        <a:rPr lang="en-SG" dirty="0"/>
                        <a:t>0.0241</a:t>
                      </a:r>
                    </a:p>
                  </a:txBody>
                  <a:tcPr/>
                </a:tc>
                <a:tc>
                  <a:txBody>
                    <a:bodyPr/>
                    <a:lstStyle/>
                    <a:p>
                      <a:r>
                        <a:rPr lang="en-SG" dirty="0"/>
                        <a:t>0.0200</a:t>
                      </a:r>
                    </a:p>
                  </a:txBody>
                  <a:tcPr/>
                </a:tc>
                <a:extLst>
                  <a:ext uri="{0D108BD9-81ED-4DB2-BD59-A6C34878D82A}">
                    <a16:rowId xmlns:a16="http://schemas.microsoft.com/office/drawing/2014/main" val="10005"/>
                  </a:ext>
                </a:extLst>
              </a:tr>
              <a:tr h="370840">
                <a:tc>
                  <a:txBody>
                    <a:bodyPr/>
                    <a:lstStyle/>
                    <a:p>
                      <a:r>
                        <a:rPr lang="en-SG" b="1" dirty="0"/>
                        <a:t>Test F1</a:t>
                      </a:r>
                    </a:p>
                  </a:txBody>
                  <a:tcPr/>
                </a:tc>
                <a:tc>
                  <a:txBody>
                    <a:bodyPr/>
                    <a:lstStyle/>
                    <a:p>
                      <a:r>
                        <a:rPr lang="en-SG" dirty="0"/>
                        <a:t>0.764</a:t>
                      </a:r>
                    </a:p>
                  </a:txBody>
                  <a:tcPr/>
                </a:tc>
                <a:tc>
                  <a:txBody>
                    <a:bodyPr/>
                    <a:lstStyle/>
                    <a:p>
                      <a:r>
                        <a:rPr lang="en-SG" b="1" dirty="0"/>
                        <a:t>0.812</a:t>
                      </a:r>
                    </a:p>
                  </a:txBody>
                  <a:tcPr/>
                </a:tc>
                <a:extLst>
                  <a:ext uri="{0D108BD9-81ED-4DB2-BD59-A6C34878D82A}">
                    <a16:rowId xmlns:a16="http://schemas.microsoft.com/office/drawing/2014/main" val="10006"/>
                  </a:ext>
                </a:extLst>
              </a:tr>
              <a:tr h="370840">
                <a:tc>
                  <a:txBody>
                    <a:bodyPr/>
                    <a:lstStyle/>
                    <a:p>
                      <a:r>
                        <a:rPr lang="en-SG" b="1" dirty="0"/>
                        <a:t>Test AUROC</a:t>
                      </a:r>
                    </a:p>
                  </a:txBody>
                  <a:tcPr/>
                </a:tc>
                <a:tc>
                  <a:txBody>
                    <a:bodyPr/>
                    <a:lstStyle/>
                    <a:p>
                      <a:r>
                        <a:rPr lang="en-SG" dirty="0"/>
                        <a:t>0.925</a:t>
                      </a:r>
                    </a:p>
                  </a:txBody>
                  <a:tcPr/>
                </a:tc>
                <a:tc>
                  <a:txBody>
                    <a:bodyPr/>
                    <a:lstStyle/>
                    <a:p>
                      <a:r>
                        <a:rPr lang="en-SG" b="1" dirty="0"/>
                        <a:t>0.949</a:t>
                      </a:r>
                    </a:p>
                  </a:txBody>
                  <a:tcPr/>
                </a:tc>
                <a:extLst>
                  <a:ext uri="{0D108BD9-81ED-4DB2-BD59-A6C34878D82A}">
                    <a16:rowId xmlns:a16="http://schemas.microsoft.com/office/drawing/2014/main" val="10007"/>
                  </a:ext>
                </a:extLst>
              </a:tr>
            </a:tbl>
          </a:graphicData>
        </a:graphic>
      </p:graphicFrame>
      <p:sp>
        <p:nvSpPr>
          <p:cNvPr id="4" name="Rectangle 3">
            <a:extLst>
              <a:ext uri="{FF2B5EF4-FFF2-40B4-BE49-F238E27FC236}">
                <a16:creationId xmlns:a16="http://schemas.microsoft.com/office/drawing/2014/main" id="{4FF4F6E3-B8CB-673B-A9CA-BE184751D579}"/>
              </a:ext>
            </a:extLst>
          </p:cNvPr>
          <p:cNvSpPr/>
          <p:nvPr/>
        </p:nvSpPr>
        <p:spPr>
          <a:xfrm>
            <a:off x="8097624" y="4216620"/>
            <a:ext cx="1701107" cy="261610"/>
          </a:xfrm>
          <a:prstGeom prst="rect">
            <a:avLst/>
          </a:prstGeom>
        </p:spPr>
        <p:txBody>
          <a:bodyPr wrap="none">
            <a:spAutoFit/>
          </a:bodyPr>
          <a:lstStyle/>
          <a:p>
            <a:r>
              <a:rPr lang="en-US" sz="1100"/>
              <a:t>Average of three runs </a:t>
            </a:r>
            <a:endParaRPr lang="en-SG" sz="1100"/>
          </a:p>
        </p:txBody>
      </p:sp>
      <p:sp>
        <p:nvSpPr>
          <p:cNvPr id="5" name="Rectangle 4">
            <a:extLst>
              <a:ext uri="{FF2B5EF4-FFF2-40B4-BE49-F238E27FC236}">
                <a16:creationId xmlns:a16="http://schemas.microsoft.com/office/drawing/2014/main" id="{B05B4F5F-81E7-4AEF-2A12-60830D8E11D4}"/>
              </a:ext>
            </a:extLst>
          </p:cNvPr>
          <p:cNvSpPr/>
          <p:nvPr/>
        </p:nvSpPr>
        <p:spPr>
          <a:xfrm>
            <a:off x="1199825" y="4951577"/>
            <a:ext cx="9348264" cy="923330"/>
          </a:xfrm>
          <a:prstGeom prst="rect">
            <a:avLst/>
          </a:prstGeom>
        </p:spPr>
        <p:txBody>
          <a:bodyPr wrap="square">
            <a:spAutoFit/>
          </a:bodyPr>
          <a:lstStyle/>
          <a:p>
            <a:pPr marL="285750" indent="-285750">
              <a:buFont typeface="Wingdings" panose="05000000000000000000" pitchFamily="2" charset="2"/>
              <a:buChar char="q"/>
            </a:pPr>
            <a:r>
              <a:rPr lang="en-US" sz="1700" kern="0" dirty="0">
                <a:solidFill>
                  <a:srgbClr val="666666"/>
                </a:solidFill>
                <a:latin typeface="Open Sans" panose="020B0604020202020204" pitchFamily="34" charset="0"/>
              </a:rPr>
              <a:t>We used MAE, MSE, MSLE and variations of Huber loss functions for our experiments</a:t>
            </a:r>
          </a:p>
          <a:p>
            <a:r>
              <a:rPr lang="en-US" dirty="0"/>
              <a:t> </a:t>
            </a:r>
          </a:p>
          <a:p>
            <a:r>
              <a:rPr lang="en-US" b="1" dirty="0"/>
              <a:t>Evaluations</a:t>
            </a:r>
            <a:r>
              <a:rPr lang="en-US" dirty="0"/>
              <a:t>:</a:t>
            </a:r>
            <a:endParaRPr lang="en-SG" dirty="0"/>
          </a:p>
        </p:txBody>
      </p:sp>
      <p:pic>
        <p:nvPicPr>
          <p:cNvPr id="6" name="Picture 5">
            <a:extLst>
              <a:ext uri="{FF2B5EF4-FFF2-40B4-BE49-F238E27FC236}">
                <a16:creationId xmlns:a16="http://schemas.microsoft.com/office/drawing/2014/main" id="{616C5E76-B33E-4732-B295-CBCBEDFF7F5F}"/>
              </a:ext>
            </a:extLst>
          </p:cNvPr>
          <p:cNvPicPr>
            <a:picLocks noChangeAspect="1"/>
          </p:cNvPicPr>
          <p:nvPr/>
        </p:nvPicPr>
        <p:blipFill rotWithShape="1">
          <a:blip r:embed="rId3"/>
          <a:srcRect l="48944"/>
          <a:stretch/>
        </p:blipFill>
        <p:spPr>
          <a:xfrm>
            <a:off x="4802981" y="5295409"/>
            <a:ext cx="1419226" cy="629413"/>
          </a:xfrm>
          <a:prstGeom prst="rect">
            <a:avLst/>
          </a:prstGeom>
        </p:spPr>
      </p:pic>
      <p:sp>
        <p:nvSpPr>
          <p:cNvPr id="7" name="Rectangle 6">
            <a:extLst>
              <a:ext uri="{FF2B5EF4-FFF2-40B4-BE49-F238E27FC236}">
                <a16:creationId xmlns:a16="http://schemas.microsoft.com/office/drawing/2014/main" id="{4B89A4D5-802B-0F28-6516-C3937DA023DE}"/>
              </a:ext>
            </a:extLst>
          </p:cNvPr>
          <p:cNvSpPr/>
          <p:nvPr/>
        </p:nvSpPr>
        <p:spPr>
          <a:xfrm>
            <a:off x="6738600" y="6217449"/>
            <a:ext cx="5336275" cy="261610"/>
          </a:xfrm>
          <a:prstGeom prst="rect">
            <a:avLst/>
          </a:prstGeom>
        </p:spPr>
        <p:txBody>
          <a:bodyPr wrap="square">
            <a:spAutoFit/>
          </a:bodyPr>
          <a:lstStyle/>
          <a:p>
            <a:r>
              <a:rPr lang="en-SG" sz="1100" dirty="0"/>
              <a:t>https://</a:t>
            </a:r>
            <a:r>
              <a:rPr lang="en-SG" sz="1000" dirty="0"/>
              <a:t>www.analyticsvidhya.com/blog/2020/06/auc-roc-curve-machine-learning</a:t>
            </a:r>
            <a:r>
              <a:rPr lang="en-SG" sz="1100" dirty="0"/>
              <a:t>/</a:t>
            </a:r>
          </a:p>
        </p:txBody>
      </p:sp>
      <p:pic>
        <p:nvPicPr>
          <p:cNvPr id="1026" name="Picture 2" descr="What's the deal with Accuracy, Precision, Recall and F1? | by Christopher  Riggio | Towards Data Science">
            <a:extLst>
              <a:ext uri="{FF2B5EF4-FFF2-40B4-BE49-F238E27FC236}">
                <a16:creationId xmlns:a16="http://schemas.microsoft.com/office/drawing/2014/main" id="{94A13DD0-D707-271E-6B48-A488B48AB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7940" y="5373901"/>
            <a:ext cx="2275355" cy="629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068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32">
            <a:extLst>
              <a:ext uri="{FF2B5EF4-FFF2-40B4-BE49-F238E27FC236}">
                <a16:creationId xmlns:a16="http://schemas.microsoft.com/office/drawing/2014/main" id="{90A8F444-4367-C743-8B1C-DFF41A1183BE}"/>
              </a:ext>
            </a:extLst>
          </p:cNvPr>
          <p:cNvSpPr txBox="1">
            <a:spLocks noGrp="1"/>
          </p:cNvSpPr>
          <p:nvPr>
            <p:ph type="title"/>
          </p:nvPr>
        </p:nvSpPr>
        <p:spPr>
          <a:xfrm>
            <a:off x="482560" y="591850"/>
            <a:ext cx="10896641" cy="402407"/>
          </a:xfrm>
          <a:prstGeom prst="rect">
            <a:avLst/>
          </a:prstGeom>
        </p:spPr>
        <p:txBody>
          <a:bodyPr vert="horz" wrap="square" lIns="0" tIns="39295" rIns="0" bIns="0" rtlCol="0">
            <a:spAutoFit/>
          </a:bodyPr>
          <a:lstStyle/>
          <a:p>
            <a:pPr marL="7701" marR="3080">
              <a:lnSpc>
                <a:spcPts val="2801"/>
              </a:lnSpc>
              <a:spcBef>
                <a:spcPts val="315"/>
              </a:spcBef>
            </a:pPr>
            <a:r>
              <a:rPr lang="en-GB" sz="3200" spc="7" dirty="0">
                <a:solidFill>
                  <a:srgbClr val="253746"/>
                </a:solidFill>
              </a:rPr>
              <a:t>Results: </a:t>
            </a:r>
            <a:r>
              <a:rPr lang="en-SG" sz="3200" spc="7" dirty="0">
                <a:solidFill>
                  <a:srgbClr val="253746"/>
                </a:solidFill>
              </a:rPr>
              <a:t>Ablations Study </a:t>
            </a:r>
            <a:endParaRPr sz="3200" spc="7" dirty="0">
              <a:solidFill>
                <a:srgbClr val="253746"/>
              </a:solidFill>
            </a:endParaRPr>
          </a:p>
        </p:txBody>
      </p:sp>
      <p:sp>
        <p:nvSpPr>
          <p:cNvPr id="22" name="object 37">
            <a:extLst>
              <a:ext uri="{FF2B5EF4-FFF2-40B4-BE49-F238E27FC236}">
                <a16:creationId xmlns:a16="http://schemas.microsoft.com/office/drawing/2014/main" id="{7518BD91-3BE4-1B48-A7B8-2AF10751F453}"/>
              </a:ext>
            </a:extLst>
          </p:cNvPr>
          <p:cNvSpPr txBox="1"/>
          <p:nvPr/>
        </p:nvSpPr>
        <p:spPr>
          <a:xfrm>
            <a:off x="11166243" y="6381509"/>
            <a:ext cx="525613" cy="239937"/>
          </a:xfrm>
          <a:prstGeom prst="rect">
            <a:avLst/>
          </a:prstGeom>
        </p:spPr>
        <p:txBody>
          <a:bodyPr vert="horz" wrap="square" lIns="0" tIns="0" rIns="0" bIns="0" rtlCol="0">
            <a:spAutoFit/>
          </a:bodyPr>
          <a:lstStyle/>
          <a:p>
            <a:pPr marL="7701" algn="r" defTabSz="554478">
              <a:lnSpc>
                <a:spcPts val="2155"/>
              </a:lnSpc>
            </a:pPr>
            <a:fld id="{4FC69F23-2E07-414A-8684-A0744552B4DF}" type="slidenum">
              <a:rPr lang="en-GB" sz="971" spc="7">
                <a:solidFill>
                  <a:srgbClr val="6300FF"/>
                </a:solidFill>
                <a:latin typeface="Arial"/>
                <a:cs typeface="Arial"/>
              </a:rPr>
              <a:pPr marL="7701" algn="r" defTabSz="554478">
                <a:lnSpc>
                  <a:spcPts val="2155"/>
                </a:lnSpc>
              </a:pPr>
              <a:t>13</a:t>
            </a:fld>
            <a:endParaRPr sz="971">
              <a:solidFill>
                <a:srgbClr val="6300FF"/>
              </a:solidFill>
              <a:latin typeface="Arial"/>
              <a:cs typeface="Arial"/>
            </a:endParaRPr>
          </a:p>
        </p:txBody>
      </p:sp>
      <p:sp>
        <p:nvSpPr>
          <p:cNvPr id="2" name="Text Placeholder 4">
            <a:extLst>
              <a:ext uri="{FF2B5EF4-FFF2-40B4-BE49-F238E27FC236}">
                <a16:creationId xmlns:a16="http://schemas.microsoft.com/office/drawing/2014/main" id="{3A0D4708-4D13-C2B4-98BE-A9E45C981656}"/>
              </a:ext>
            </a:extLst>
          </p:cNvPr>
          <p:cNvSpPr txBox="1">
            <a:spLocks/>
          </p:cNvSpPr>
          <p:nvPr/>
        </p:nvSpPr>
        <p:spPr>
          <a:xfrm>
            <a:off x="482558" y="1193802"/>
            <a:ext cx="11209297" cy="5072349"/>
          </a:xfrm>
          <a:prstGeom prst="rect">
            <a:avLst/>
          </a:prstGeom>
        </p:spPr>
        <p:txBody>
          <a:bodyPr/>
          <a:lst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05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792" indent="-304792" defTabSz="1219170">
              <a:lnSpc>
                <a:spcPct val="100000"/>
              </a:lnSpc>
              <a:spcBef>
                <a:spcPts val="800"/>
              </a:spcBef>
              <a:buClr>
                <a:srgbClr val="3B3FB6"/>
              </a:buClr>
              <a:defRPr/>
            </a:pPr>
            <a:endParaRPr lang="en-US" sz="2400" dirty="0">
              <a:solidFill>
                <a:srgbClr val="6F7375"/>
              </a:solidFill>
              <a:latin typeface="Arial"/>
            </a:endParaRPr>
          </a:p>
        </p:txBody>
      </p:sp>
      <p:graphicFrame>
        <p:nvGraphicFramePr>
          <p:cNvPr id="4" name="Chart 3">
            <a:extLst>
              <a:ext uri="{FF2B5EF4-FFF2-40B4-BE49-F238E27FC236}">
                <a16:creationId xmlns:a16="http://schemas.microsoft.com/office/drawing/2014/main" id="{915FAE9A-190D-A434-A6B6-DA07DE99C768}"/>
              </a:ext>
            </a:extLst>
          </p:cNvPr>
          <p:cNvGraphicFramePr/>
          <p:nvPr>
            <p:extLst>
              <p:ext uri="{D42A27DB-BD31-4B8C-83A1-F6EECF244321}">
                <p14:modId xmlns:p14="http://schemas.microsoft.com/office/powerpoint/2010/main" val="4132982712"/>
              </p:ext>
            </p:extLst>
          </p:nvPr>
        </p:nvGraphicFramePr>
        <p:xfrm>
          <a:off x="2378192" y="1278277"/>
          <a:ext cx="7157493" cy="4500602"/>
        </p:xfrm>
        <a:graphic>
          <a:graphicData uri="http://schemas.openxmlformats.org/drawingml/2006/chart">
            <c:chart xmlns:c="http://schemas.openxmlformats.org/drawingml/2006/chart" xmlns:r="http://schemas.openxmlformats.org/officeDocument/2006/relationships" r:id="rId2"/>
          </a:graphicData>
        </a:graphic>
      </p:graphicFrame>
      <p:sp>
        <p:nvSpPr>
          <p:cNvPr id="5" name="Curved Down Arrow 5">
            <a:extLst>
              <a:ext uri="{FF2B5EF4-FFF2-40B4-BE49-F238E27FC236}">
                <a16:creationId xmlns:a16="http://schemas.microsoft.com/office/drawing/2014/main" id="{7040A264-CD8D-343F-83D5-EDEE52FC0117}"/>
              </a:ext>
            </a:extLst>
          </p:cNvPr>
          <p:cNvSpPr/>
          <p:nvPr/>
        </p:nvSpPr>
        <p:spPr>
          <a:xfrm rot="20078040" flipV="1">
            <a:off x="3541215" y="4153600"/>
            <a:ext cx="2344209" cy="477672"/>
          </a:xfrm>
          <a:prstGeom prst="curvedDownArrow">
            <a:avLst>
              <a:gd name="adj1" fmla="val 25000"/>
              <a:gd name="adj2" fmla="val 143277"/>
              <a:gd name="adj3" fmla="val 3395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SG">
              <a:solidFill>
                <a:schemeClr val="tx1"/>
              </a:solidFill>
            </a:endParaRPr>
          </a:p>
        </p:txBody>
      </p:sp>
      <p:sp>
        <p:nvSpPr>
          <p:cNvPr id="6" name="Curved Down Arrow 8">
            <a:extLst>
              <a:ext uri="{FF2B5EF4-FFF2-40B4-BE49-F238E27FC236}">
                <a16:creationId xmlns:a16="http://schemas.microsoft.com/office/drawing/2014/main" id="{2CD93927-FAB2-FC41-F24D-7DC2D292EE37}"/>
              </a:ext>
            </a:extLst>
          </p:cNvPr>
          <p:cNvSpPr/>
          <p:nvPr/>
        </p:nvSpPr>
        <p:spPr>
          <a:xfrm rot="19894266" flipV="1">
            <a:off x="6791656" y="2824789"/>
            <a:ext cx="2344209" cy="477672"/>
          </a:xfrm>
          <a:prstGeom prst="curvedDownArrow">
            <a:avLst>
              <a:gd name="adj1" fmla="val 25000"/>
              <a:gd name="adj2" fmla="val 143277"/>
              <a:gd name="adj3" fmla="val 3395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210558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fade">
                                      <p:cBhvr>
                                        <p:cTn id="7" dur="500"/>
                                        <p:tgtEl>
                                          <p:spTgt spid="4">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graphicEl>
                                              <a:chart seriesIdx="0" categoryIdx="0" bldStep="ptInSeries"/>
                                            </p:graphicEl>
                                          </p:spTgt>
                                        </p:tgtEl>
                                        <p:attrNameLst>
                                          <p:attrName>style.visibility</p:attrName>
                                        </p:attrNameLst>
                                      </p:cBhvr>
                                      <p:to>
                                        <p:strVal val="visible"/>
                                      </p:to>
                                    </p:set>
                                    <p:animEffect transition="in" filter="fade">
                                      <p:cBhvr>
                                        <p:cTn id="11" dur="500"/>
                                        <p:tgtEl>
                                          <p:spTgt spid="4">
                                            <p:graphicEl>
                                              <a:chart seriesIdx="0" categoryIdx="0" bldStep="ptInSeries"/>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graphicEl>
                                              <a:chart seriesIdx="0" categoryIdx="1" bldStep="ptInSeries"/>
                                            </p:graphicEl>
                                          </p:spTgt>
                                        </p:tgtEl>
                                        <p:attrNameLst>
                                          <p:attrName>style.visibility</p:attrName>
                                        </p:attrNameLst>
                                      </p:cBhvr>
                                      <p:to>
                                        <p:strVal val="visible"/>
                                      </p:to>
                                    </p:set>
                                    <p:animEffect transition="in" filter="fade">
                                      <p:cBhvr>
                                        <p:cTn id="15" dur="500"/>
                                        <p:tgtEl>
                                          <p:spTgt spid="4">
                                            <p:graphicEl>
                                              <a:chart seriesIdx="0" categoryIdx="1" bldStep="ptInSeries"/>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graphicEl>
                                              <a:chart seriesIdx="1" categoryIdx="0" bldStep="ptInSeries"/>
                                            </p:graphicEl>
                                          </p:spTgt>
                                        </p:tgtEl>
                                        <p:attrNameLst>
                                          <p:attrName>style.visibility</p:attrName>
                                        </p:attrNameLst>
                                      </p:cBhvr>
                                      <p:to>
                                        <p:strVal val="visible"/>
                                      </p:to>
                                    </p:set>
                                    <p:animEffect transition="in" filter="fade">
                                      <p:cBhvr>
                                        <p:cTn id="19" dur="500"/>
                                        <p:tgtEl>
                                          <p:spTgt spid="4">
                                            <p:graphicEl>
                                              <a:chart seriesIdx="1" categoryIdx="0" bldStep="ptInSeries"/>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graphicEl>
                                              <a:chart seriesIdx="1" categoryIdx="1" bldStep="ptInSeries"/>
                                            </p:graphicEl>
                                          </p:spTgt>
                                        </p:tgtEl>
                                        <p:attrNameLst>
                                          <p:attrName>style.visibility</p:attrName>
                                        </p:attrNameLst>
                                      </p:cBhvr>
                                      <p:to>
                                        <p:strVal val="visible"/>
                                      </p:to>
                                    </p:set>
                                    <p:animEffect transition="in" filter="fade">
                                      <p:cBhvr>
                                        <p:cTn id="23" dur="500"/>
                                        <p:tgtEl>
                                          <p:spTgt spid="4">
                                            <p:graphicEl>
                                              <a:chart seriesIdx="1" categoryIdx="1" bldStep="ptInSeries"/>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graphicEl>
                                              <a:chart seriesIdx="2" categoryIdx="0" bldStep="ptInSeries"/>
                                            </p:graphicEl>
                                          </p:spTgt>
                                        </p:tgtEl>
                                        <p:attrNameLst>
                                          <p:attrName>style.visibility</p:attrName>
                                        </p:attrNameLst>
                                      </p:cBhvr>
                                      <p:to>
                                        <p:strVal val="visible"/>
                                      </p:to>
                                    </p:set>
                                    <p:animEffect transition="in" filter="fade">
                                      <p:cBhvr>
                                        <p:cTn id="27" dur="500"/>
                                        <p:tgtEl>
                                          <p:spTgt spid="4">
                                            <p:graphicEl>
                                              <a:chart seriesIdx="2" categoryIdx="0" bldStep="ptInSeries"/>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graphicEl>
                                              <a:chart seriesIdx="2" categoryIdx="1" bldStep="ptInSeries"/>
                                            </p:graphicEl>
                                          </p:spTgt>
                                        </p:tgtEl>
                                        <p:attrNameLst>
                                          <p:attrName>style.visibility</p:attrName>
                                        </p:attrNameLst>
                                      </p:cBhvr>
                                      <p:to>
                                        <p:strVal val="visible"/>
                                      </p:to>
                                    </p:set>
                                    <p:animEffect transition="in" filter="fade">
                                      <p:cBhvr>
                                        <p:cTn id="31" dur="500"/>
                                        <p:tgtEl>
                                          <p:spTgt spid="4">
                                            <p:graphicEl>
                                              <a:chart seriesIdx="2" categoryIdx="1" bldStep="ptInSeries"/>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graphicEl>
                                              <a:chart seriesIdx="3" categoryIdx="0" bldStep="ptInSeries"/>
                                            </p:graphicEl>
                                          </p:spTgt>
                                        </p:tgtEl>
                                        <p:attrNameLst>
                                          <p:attrName>style.visibility</p:attrName>
                                        </p:attrNameLst>
                                      </p:cBhvr>
                                      <p:to>
                                        <p:strVal val="visible"/>
                                      </p:to>
                                    </p:set>
                                    <p:animEffect transition="in" filter="fade">
                                      <p:cBhvr>
                                        <p:cTn id="35" dur="500"/>
                                        <p:tgtEl>
                                          <p:spTgt spid="4">
                                            <p:graphicEl>
                                              <a:chart seriesIdx="3" categoryIdx="0" bldStep="ptInSeries"/>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
                                            <p:graphicEl>
                                              <a:chart seriesIdx="3" categoryIdx="1" bldStep="ptInSeries"/>
                                            </p:graphicEl>
                                          </p:spTgt>
                                        </p:tgtEl>
                                        <p:attrNameLst>
                                          <p:attrName>style.visibility</p:attrName>
                                        </p:attrNameLst>
                                      </p:cBhvr>
                                      <p:to>
                                        <p:strVal val="visible"/>
                                      </p:to>
                                    </p:set>
                                    <p:animEffect transition="in" filter="fade">
                                      <p:cBhvr>
                                        <p:cTn id="39" dur="500"/>
                                        <p:tgtEl>
                                          <p:spTgt spid="4">
                                            <p:graphicEl>
                                              <a:chart seriesIdx="3" categoryIdx="1" bldStep="ptInSeries"/>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El"/>
        </p:bldSub>
      </p:bldGraphic>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32">
            <a:extLst>
              <a:ext uri="{FF2B5EF4-FFF2-40B4-BE49-F238E27FC236}">
                <a16:creationId xmlns:a16="http://schemas.microsoft.com/office/drawing/2014/main" id="{90A8F444-4367-C743-8B1C-DFF41A1183BE}"/>
              </a:ext>
            </a:extLst>
          </p:cNvPr>
          <p:cNvSpPr txBox="1">
            <a:spLocks noGrp="1"/>
          </p:cNvSpPr>
          <p:nvPr>
            <p:ph type="title"/>
          </p:nvPr>
        </p:nvSpPr>
        <p:spPr>
          <a:xfrm>
            <a:off x="482560" y="591850"/>
            <a:ext cx="10896641" cy="402407"/>
          </a:xfrm>
          <a:prstGeom prst="rect">
            <a:avLst/>
          </a:prstGeom>
        </p:spPr>
        <p:txBody>
          <a:bodyPr vert="horz" wrap="square" lIns="0" tIns="39295" rIns="0" bIns="0" rtlCol="0">
            <a:spAutoFit/>
          </a:bodyPr>
          <a:lstStyle/>
          <a:p>
            <a:pPr marL="7701" marR="3080">
              <a:lnSpc>
                <a:spcPts val="2801"/>
              </a:lnSpc>
              <a:spcBef>
                <a:spcPts val="315"/>
              </a:spcBef>
            </a:pPr>
            <a:r>
              <a:rPr lang="en-GB" sz="3200" spc="7" dirty="0">
                <a:solidFill>
                  <a:srgbClr val="253746"/>
                </a:solidFill>
              </a:rPr>
              <a:t>Results: </a:t>
            </a:r>
            <a:r>
              <a:rPr lang="en-SG" sz="3200" spc="7" dirty="0">
                <a:solidFill>
                  <a:srgbClr val="253746"/>
                </a:solidFill>
              </a:rPr>
              <a:t>Ablations Study </a:t>
            </a:r>
            <a:endParaRPr sz="3200" spc="7" dirty="0">
              <a:solidFill>
                <a:srgbClr val="253746"/>
              </a:solidFill>
            </a:endParaRPr>
          </a:p>
        </p:txBody>
      </p:sp>
      <p:sp>
        <p:nvSpPr>
          <p:cNvPr id="22" name="object 37">
            <a:extLst>
              <a:ext uri="{FF2B5EF4-FFF2-40B4-BE49-F238E27FC236}">
                <a16:creationId xmlns:a16="http://schemas.microsoft.com/office/drawing/2014/main" id="{7518BD91-3BE4-1B48-A7B8-2AF10751F453}"/>
              </a:ext>
            </a:extLst>
          </p:cNvPr>
          <p:cNvSpPr txBox="1"/>
          <p:nvPr/>
        </p:nvSpPr>
        <p:spPr>
          <a:xfrm>
            <a:off x="11166243" y="6381509"/>
            <a:ext cx="525613" cy="239937"/>
          </a:xfrm>
          <a:prstGeom prst="rect">
            <a:avLst/>
          </a:prstGeom>
        </p:spPr>
        <p:txBody>
          <a:bodyPr vert="horz" wrap="square" lIns="0" tIns="0" rIns="0" bIns="0" rtlCol="0">
            <a:spAutoFit/>
          </a:bodyPr>
          <a:lstStyle/>
          <a:p>
            <a:pPr marL="7701" algn="r" defTabSz="554478">
              <a:lnSpc>
                <a:spcPts val="2155"/>
              </a:lnSpc>
            </a:pPr>
            <a:fld id="{4FC69F23-2E07-414A-8684-A0744552B4DF}" type="slidenum">
              <a:rPr lang="en-GB" sz="971" spc="7">
                <a:solidFill>
                  <a:srgbClr val="6300FF"/>
                </a:solidFill>
                <a:latin typeface="Arial"/>
                <a:cs typeface="Arial"/>
              </a:rPr>
              <a:pPr marL="7701" algn="r" defTabSz="554478">
                <a:lnSpc>
                  <a:spcPts val="2155"/>
                </a:lnSpc>
              </a:pPr>
              <a:t>14</a:t>
            </a:fld>
            <a:endParaRPr sz="971">
              <a:solidFill>
                <a:srgbClr val="6300FF"/>
              </a:solidFill>
              <a:latin typeface="Arial"/>
              <a:cs typeface="Arial"/>
            </a:endParaRPr>
          </a:p>
        </p:txBody>
      </p:sp>
      <p:sp>
        <p:nvSpPr>
          <p:cNvPr id="2" name="Text Placeholder 4">
            <a:extLst>
              <a:ext uri="{FF2B5EF4-FFF2-40B4-BE49-F238E27FC236}">
                <a16:creationId xmlns:a16="http://schemas.microsoft.com/office/drawing/2014/main" id="{3A0D4708-4D13-C2B4-98BE-A9E45C981656}"/>
              </a:ext>
            </a:extLst>
          </p:cNvPr>
          <p:cNvSpPr txBox="1">
            <a:spLocks/>
          </p:cNvSpPr>
          <p:nvPr/>
        </p:nvSpPr>
        <p:spPr>
          <a:xfrm>
            <a:off x="482558" y="1193802"/>
            <a:ext cx="11209297" cy="5072349"/>
          </a:xfrm>
          <a:prstGeom prst="rect">
            <a:avLst/>
          </a:prstGeom>
        </p:spPr>
        <p:txBody>
          <a:bodyPr/>
          <a:lst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05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792" indent="-304792" defTabSz="1219170">
              <a:lnSpc>
                <a:spcPct val="100000"/>
              </a:lnSpc>
              <a:spcBef>
                <a:spcPts val="800"/>
              </a:spcBef>
              <a:buClr>
                <a:srgbClr val="3B3FB6"/>
              </a:buClr>
              <a:defRPr/>
            </a:pPr>
            <a:endParaRPr lang="en-US" sz="2400" dirty="0">
              <a:solidFill>
                <a:srgbClr val="6F7375"/>
              </a:solidFill>
              <a:latin typeface="Arial"/>
            </a:endParaRPr>
          </a:p>
        </p:txBody>
      </p:sp>
      <p:graphicFrame>
        <p:nvGraphicFramePr>
          <p:cNvPr id="7" name="Chart 6">
            <a:extLst>
              <a:ext uri="{FF2B5EF4-FFF2-40B4-BE49-F238E27FC236}">
                <a16:creationId xmlns:a16="http://schemas.microsoft.com/office/drawing/2014/main" id="{2961B253-83F5-105E-6BB6-612E0270F51A}"/>
              </a:ext>
            </a:extLst>
          </p:cNvPr>
          <p:cNvGraphicFramePr/>
          <p:nvPr>
            <p:extLst>
              <p:ext uri="{D42A27DB-BD31-4B8C-83A1-F6EECF244321}">
                <p14:modId xmlns:p14="http://schemas.microsoft.com/office/powerpoint/2010/main" val="1743985862"/>
              </p:ext>
            </p:extLst>
          </p:nvPr>
        </p:nvGraphicFramePr>
        <p:xfrm>
          <a:off x="2889618" y="1451120"/>
          <a:ext cx="6412764" cy="4500602"/>
        </p:xfrm>
        <a:graphic>
          <a:graphicData uri="http://schemas.openxmlformats.org/drawingml/2006/chart">
            <c:chart xmlns:c="http://schemas.openxmlformats.org/drawingml/2006/chart" xmlns:r="http://schemas.openxmlformats.org/officeDocument/2006/relationships" r:id="rId3"/>
          </a:graphicData>
        </a:graphic>
      </p:graphicFrame>
      <p:sp>
        <p:nvSpPr>
          <p:cNvPr id="8" name="Curved Down Arrow 8">
            <a:extLst>
              <a:ext uri="{FF2B5EF4-FFF2-40B4-BE49-F238E27FC236}">
                <a16:creationId xmlns:a16="http://schemas.microsoft.com/office/drawing/2014/main" id="{AB6B40DE-8EB2-2060-F5F7-806F6351DFE7}"/>
              </a:ext>
            </a:extLst>
          </p:cNvPr>
          <p:cNvSpPr/>
          <p:nvPr/>
        </p:nvSpPr>
        <p:spPr>
          <a:xfrm rot="13386261" flipV="1">
            <a:off x="5179226" y="2314300"/>
            <a:ext cx="3246481" cy="1210642"/>
          </a:xfrm>
          <a:prstGeom prst="curvedDownArrow">
            <a:avLst>
              <a:gd name="adj1" fmla="val 25000"/>
              <a:gd name="adj2" fmla="val 245379"/>
              <a:gd name="adj3" fmla="val 3395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375906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32">
            <a:extLst>
              <a:ext uri="{FF2B5EF4-FFF2-40B4-BE49-F238E27FC236}">
                <a16:creationId xmlns:a16="http://schemas.microsoft.com/office/drawing/2014/main" id="{90A8F444-4367-C743-8B1C-DFF41A1183BE}"/>
              </a:ext>
            </a:extLst>
          </p:cNvPr>
          <p:cNvSpPr txBox="1">
            <a:spLocks noGrp="1"/>
          </p:cNvSpPr>
          <p:nvPr>
            <p:ph type="title"/>
          </p:nvPr>
        </p:nvSpPr>
        <p:spPr>
          <a:xfrm>
            <a:off x="482560" y="591850"/>
            <a:ext cx="10896641" cy="425746"/>
          </a:xfrm>
          <a:prstGeom prst="rect">
            <a:avLst/>
          </a:prstGeom>
        </p:spPr>
        <p:txBody>
          <a:bodyPr vert="horz" wrap="square" lIns="0" tIns="39295" rIns="0" bIns="0" rtlCol="0">
            <a:spAutoFit/>
          </a:bodyPr>
          <a:lstStyle/>
          <a:p>
            <a:pPr marL="7701" marR="3080">
              <a:lnSpc>
                <a:spcPts val="2801"/>
              </a:lnSpc>
              <a:spcBef>
                <a:spcPts val="315"/>
              </a:spcBef>
            </a:pPr>
            <a:r>
              <a:rPr lang="en-GB" sz="3200" spc="7" dirty="0">
                <a:solidFill>
                  <a:srgbClr val="253746"/>
                </a:solidFill>
              </a:rPr>
              <a:t>Results: </a:t>
            </a:r>
            <a:r>
              <a:rPr lang="en-SG" sz="3200" spc="7" dirty="0">
                <a:solidFill>
                  <a:srgbClr val="253746"/>
                </a:solidFill>
              </a:rPr>
              <a:t>Ablations Study (Computations)</a:t>
            </a:r>
            <a:r>
              <a:rPr lang="en-SG" sz="4000" dirty="0"/>
              <a:t>)</a:t>
            </a:r>
            <a:endParaRPr sz="3200" spc="7" dirty="0">
              <a:solidFill>
                <a:srgbClr val="253746"/>
              </a:solidFill>
            </a:endParaRPr>
          </a:p>
        </p:txBody>
      </p:sp>
      <p:sp>
        <p:nvSpPr>
          <p:cNvPr id="22" name="object 37">
            <a:extLst>
              <a:ext uri="{FF2B5EF4-FFF2-40B4-BE49-F238E27FC236}">
                <a16:creationId xmlns:a16="http://schemas.microsoft.com/office/drawing/2014/main" id="{7518BD91-3BE4-1B48-A7B8-2AF10751F453}"/>
              </a:ext>
            </a:extLst>
          </p:cNvPr>
          <p:cNvSpPr txBox="1"/>
          <p:nvPr/>
        </p:nvSpPr>
        <p:spPr>
          <a:xfrm>
            <a:off x="11166243" y="6381509"/>
            <a:ext cx="525613" cy="239937"/>
          </a:xfrm>
          <a:prstGeom prst="rect">
            <a:avLst/>
          </a:prstGeom>
        </p:spPr>
        <p:txBody>
          <a:bodyPr vert="horz" wrap="square" lIns="0" tIns="0" rIns="0" bIns="0" rtlCol="0">
            <a:spAutoFit/>
          </a:bodyPr>
          <a:lstStyle/>
          <a:p>
            <a:pPr marL="7701" algn="r" defTabSz="554478">
              <a:lnSpc>
                <a:spcPts val="2155"/>
              </a:lnSpc>
            </a:pPr>
            <a:fld id="{4FC69F23-2E07-414A-8684-A0744552B4DF}" type="slidenum">
              <a:rPr lang="en-GB" sz="971" spc="7">
                <a:solidFill>
                  <a:srgbClr val="6300FF"/>
                </a:solidFill>
                <a:latin typeface="Arial"/>
                <a:cs typeface="Arial"/>
              </a:rPr>
              <a:pPr marL="7701" algn="r" defTabSz="554478">
                <a:lnSpc>
                  <a:spcPts val="2155"/>
                </a:lnSpc>
              </a:pPr>
              <a:t>15</a:t>
            </a:fld>
            <a:endParaRPr sz="971">
              <a:solidFill>
                <a:srgbClr val="6300FF"/>
              </a:solidFill>
              <a:latin typeface="Arial"/>
              <a:cs typeface="Arial"/>
            </a:endParaRPr>
          </a:p>
        </p:txBody>
      </p:sp>
      <p:sp>
        <p:nvSpPr>
          <p:cNvPr id="2" name="Text Placeholder 4">
            <a:extLst>
              <a:ext uri="{FF2B5EF4-FFF2-40B4-BE49-F238E27FC236}">
                <a16:creationId xmlns:a16="http://schemas.microsoft.com/office/drawing/2014/main" id="{3A0D4708-4D13-C2B4-98BE-A9E45C981656}"/>
              </a:ext>
            </a:extLst>
          </p:cNvPr>
          <p:cNvSpPr txBox="1">
            <a:spLocks/>
          </p:cNvSpPr>
          <p:nvPr/>
        </p:nvSpPr>
        <p:spPr>
          <a:xfrm>
            <a:off x="482558" y="1193802"/>
            <a:ext cx="11209297" cy="5072349"/>
          </a:xfrm>
          <a:prstGeom prst="rect">
            <a:avLst/>
          </a:prstGeom>
        </p:spPr>
        <p:txBody>
          <a:bodyPr/>
          <a:lst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Clr>
                <a:schemeClr val="tx2"/>
              </a:buClr>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05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792" indent="-304792" defTabSz="1219170">
              <a:lnSpc>
                <a:spcPct val="100000"/>
              </a:lnSpc>
              <a:spcBef>
                <a:spcPts val="800"/>
              </a:spcBef>
              <a:buClr>
                <a:srgbClr val="3B3FB6"/>
              </a:buClr>
              <a:defRPr/>
            </a:pPr>
            <a:endParaRPr lang="en-US" sz="2400" dirty="0">
              <a:solidFill>
                <a:srgbClr val="6F7375"/>
              </a:solidFill>
              <a:latin typeface="Arial"/>
            </a:endParaRPr>
          </a:p>
        </p:txBody>
      </p:sp>
      <p:graphicFrame>
        <p:nvGraphicFramePr>
          <p:cNvPr id="3" name="Chart 2">
            <a:extLst>
              <a:ext uri="{FF2B5EF4-FFF2-40B4-BE49-F238E27FC236}">
                <a16:creationId xmlns:a16="http://schemas.microsoft.com/office/drawing/2014/main" id="{8EADE0D7-3D24-AC05-74DF-A6B37BBA7458}"/>
              </a:ext>
            </a:extLst>
          </p:cNvPr>
          <p:cNvGraphicFramePr/>
          <p:nvPr>
            <p:extLst>
              <p:ext uri="{D42A27DB-BD31-4B8C-83A1-F6EECF244321}">
                <p14:modId xmlns:p14="http://schemas.microsoft.com/office/powerpoint/2010/main" val="3559801316"/>
              </p:ext>
            </p:extLst>
          </p:nvPr>
        </p:nvGraphicFramePr>
        <p:xfrm>
          <a:off x="1976748" y="1372870"/>
          <a:ext cx="7157493" cy="4500602"/>
        </p:xfrm>
        <a:graphic>
          <a:graphicData uri="http://schemas.openxmlformats.org/drawingml/2006/chart">
            <c:chart xmlns:c="http://schemas.openxmlformats.org/drawingml/2006/chart" xmlns:r="http://schemas.openxmlformats.org/officeDocument/2006/relationships" r:id="rId3"/>
          </a:graphicData>
        </a:graphic>
      </p:graphicFrame>
      <p:sp>
        <p:nvSpPr>
          <p:cNvPr id="4" name="Curved Down Arrow 5">
            <a:extLst>
              <a:ext uri="{FF2B5EF4-FFF2-40B4-BE49-F238E27FC236}">
                <a16:creationId xmlns:a16="http://schemas.microsoft.com/office/drawing/2014/main" id="{7B05A676-1987-AAAD-AADD-31EF0234A852}"/>
              </a:ext>
            </a:extLst>
          </p:cNvPr>
          <p:cNvSpPr/>
          <p:nvPr/>
        </p:nvSpPr>
        <p:spPr>
          <a:xfrm rot="1781608">
            <a:off x="3785622" y="2408132"/>
            <a:ext cx="4797592" cy="1021219"/>
          </a:xfrm>
          <a:prstGeom prst="curvedDownArrow">
            <a:avLst>
              <a:gd name="adj1" fmla="val 25000"/>
              <a:gd name="adj2" fmla="val 143277"/>
              <a:gd name="adj3" fmla="val 3395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SG">
              <a:solidFill>
                <a:schemeClr val="tx1"/>
              </a:solidFill>
            </a:endParaRPr>
          </a:p>
        </p:txBody>
      </p:sp>
      <p:graphicFrame>
        <p:nvGraphicFramePr>
          <p:cNvPr id="5" name="Chart 4">
            <a:extLst>
              <a:ext uri="{FF2B5EF4-FFF2-40B4-BE49-F238E27FC236}">
                <a16:creationId xmlns:a16="http://schemas.microsoft.com/office/drawing/2014/main" id="{82B434DB-A94A-212E-D890-F7700C9723F0}"/>
              </a:ext>
            </a:extLst>
          </p:cNvPr>
          <p:cNvGraphicFramePr/>
          <p:nvPr>
            <p:extLst>
              <p:ext uri="{D42A27DB-BD31-4B8C-83A1-F6EECF244321}">
                <p14:modId xmlns:p14="http://schemas.microsoft.com/office/powerpoint/2010/main" val="1311169413"/>
              </p:ext>
            </p:extLst>
          </p:nvPr>
        </p:nvGraphicFramePr>
        <p:xfrm>
          <a:off x="7313877" y="1451606"/>
          <a:ext cx="4481016" cy="293426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4769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fade">
                                      <p:cBhvr>
                                        <p:cTn id="7" dur="500"/>
                                        <p:tgtEl>
                                          <p:spTgt spid="3">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graphicEl>
                                              <a:chart seriesIdx="0" categoryIdx="0" bldStep="ptInSeries"/>
                                            </p:graphicEl>
                                          </p:spTgt>
                                        </p:tgtEl>
                                        <p:attrNameLst>
                                          <p:attrName>style.visibility</p:attrName>
                                        </p:attrNameLst>
                                      </p:cBhvr>
                                      <p:to>
                                        <p:strVal val="visible"/>
                                      </p:to>
                                    </p:set>
                                    <p:animEffect transition="in" filter="fade">
                                      <p:cBhvr>
                                        <p:cTn id="11" dur="500"/>
                                        <p:tgtEl>
                                          <p:spTgt spid="3">
                                            <p:graphicEl>
                                              <a:chart seriesIdx="0" categoryIdx="0" bldStep="ptInSeries"/>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graphicEl>
                                              <a:chart seriesIdx="1" categoryIdx="0" bldStep="ptInSeries"/>
                                            </p:graphicEl>
                                          </p:spTgt>
                                        </p:tgtEl>
                                        <p:attrNameLst>
                                          <p:attrName>style.visibility</p:attrName>
                                        </p:attrNameLst>
                                      </p:cBhvr>
                                      <p:to>
                                        <p:strVal val="visible"/>
                                      </p:to>
                                    </p:set>
                                    <p:animEffect transition="in" filter="fade">
                                      <p:cBhvr>
                                        <p:cTn id="15" dur="500"/>
                                        <p:tgtEl>
                                          <p:spTgt spid="3">
                                            <p:graphicEl>
                                              <a:chart seriesIdx="1" categoryIdx="0" bldStep="ptInSeries"/>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graphicEl>
                                              <a:chart seriesIdx="2" categoryIdx="0" bldStep="ptInSeries"/>
                                            </p:graphicEl>
                                          </p:spTgt>
                                        </p:tgtEl>
                                        <p:attrNameLst>
                                          <p:attrName>style.visibility</p:attrName>
                                        </p:attrNameLst>
                                      </p:cBhvr>
                                      <p:to>
                                        <p:strVal val="visible"/>
                                      </p:to>
                                    </p:set>
                                    <p:animEffect transition="in" filter="fade">
                                      <p:cBhvr>
                                        <p:cTn id="19" dur="500"/>
                                        <p:tgtEl>
                                          <p:spTgt spid="3">
                                            <p:graphicEl>
                                              <a:chart seriesIdx="2" categoryIdx="0" bldStep="ptInSeries"/>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graphicEl>
                                              <a:chart seriesIdx="3" categoryIdx="0" bldStep="ptInSeries"/>
                                            </p:graphicEl>
                                          </p:spTgt>
                                        </p:tgtEl>
                                        <p:attrNameLst>
                                          <p:attrName>style.visibility</p:attrName>
                                        </p:attrNameLst>
                                      </p:cBhvr>
                                      <p:to>
                                        <p:strVal val="visible"/>
                                      </p:to>
                                    </p:set>
                                    <p:animEffect transition="in" filter="fade">
                                      <p:cBhvr>
                                        <p:cTn id="23" dur="500"/>
                                        <p:tgtEl>
                                          <p:spTgt spid="3">
                                            <p:graphicEl>
                                              <a:chart seriesIdx="3" categoryIdx="0" bldStep="ptInSeries"/>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seriesEl"/>
        </p:bldSub>
      </p:bldGraphic>
      <p:bldP spid="4" grpId="0" animBg="1"/>
      <p:bldGraphic spid="5"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32">
            <a:extLst>
              <a:ext uri="{FF2B5EF4-FFF2-40B4-BE49-F238E27FC236}">
                <a16:creationId xmlns:a16="http://schemas.microsoft.com/office/drawing/2014/main" id="{90A8F444-4367-C743-8B1C-DFF41A1183BE}"/>
              </a:ext>
            </a:extLst>
          </p:cNvPr>
          <p:cNvSpPr txBox="1">
            <a:spLocks noGrp="1"/>
          </p:cNvSpPr>
          <p:nvPr>
            <p:ph type="title"/>
          </p:nvPr>
        </p:nvSpPr>
        <p:spPr>
          <a:xfrm>
            <a:off x="711201" y="591850"/>
            <a:ext cx="10621207" cy="402407"/>
          </a:xfrm>
          <a:prstGeom prst="rect">
            <a:avLst/>
          </a:prstGeom>
        </p:spPr>
        <p:txBody>
          <a:bodyPr vert="horz" wrap="square" lIns="0" tIns="39295" rIns="0" bIns="0" rtlCol="0">
            <a:spAutoFit/>
          </a:bodyPr>
          <a:lstStyle/>
          <a:p>
            <a:pPr marL="7701" marR="3080">
              <a:lnSpc>
                <a:spcPts val="2801"/>
              </a:lnSpc>
              <a:spcBef>
                <a:spcPts val="315"/>
              </a:spcBef>
            </a:pPr>
            <a:r>
              <a:rPr lang="en-GB" sz="3200" spc="7" dirty="0">
                <a:solidFill>
                  <a:srgbClr val="253746"/>
                </a:solidFill>
              </a:rPr>
              <a:t>Conclusion</a:t>
            </a:r>
            <a:endParaRPr sz="2667" spc="3" dirty="0">
              <a:solidFill>
                <a:srgbClr val="203645"/>
              </a:solidFill>
            </a:endParaRPr>
          </a:p>
        </p:txBody>
      </p:sp>
      <p:sp>
        <p:nvSpPr>
          <p:cNvPr id="22" name="object 37">
            <a:extLst>
              <a:ext uri="{FF2B5EF4-FFF2-40B4-BE49-F238E27FC236}">
                <a16:creationId xmlns:a16="http://schemas.microsoft.com/office/drawing/2014/main" id="{7518BD91-3BE4-1B48-A7B8-2AF10751F453}"/>
              </a:ext>
            </a:extLst>
          </p:cNvPr>
          <p:cNvSpPr txBox="1"/>
          <p:nvPr/>
        </p:nvSpPr>
        <p:spPr>
          <a:xfrm>
            <a:off x="11166243" y="6381509"/>
            <a:ext cx="525613" cy="239937"/>
          </a:xfrm>
          <a:prstGeom prst="rect">
            <a:avLst/>
          </a:prstGeom>
        </p:spPr>
        <p:txBody>
          <a:bodyPr vert="horz" wrap="square" lIns="0" tIns="0" rIns="0" bIns="0" rtlCol="0">
            <a:spAutoFit/>
          </a:bodyPr>
          <a:lstStyle/>
          <a:p>
            <a:pPr marL="7701" algn="r" defTabSz="554478">
              <a:lnSpc>
                <a:spcPts val="2155"/>
              </a:lnSpc>
            </a:pPr>
            <a:fld id="{4FC69F23-2E07-414A-8684-A0744552B4DF}" type="slidenum">
              <a:rPr lang="en-GB" sz="971" spc="7">
                <a:solidFill>
                  <a:srgbClr val="6300FF"/>
                </a:solidFill>
                <a:latin typeface="Arial"/>
                <a:cs typeface="Arial"/>
              </a:rPr>
              <a:pPr marL="7701" algn="r" defTabSz="554478">
                <a:lnSpc>
                  <a:spcPts val="2155"/>
                </a:lnSpc>
              </a:pPr>
              <a:t>16</a:t>
            </a:fld>
            <a:endParaRPr sz="971">
              <a:solidFill>
                <a:srgbClr val="6300FF"/>
              </a:solidFill>
              <a:latin typeface="Arial"/>
              <a:cs typeface="Arial"/>
            </a:endParaRPr>
          </a:p>
        </p:txBody>
      </p:sp>
      <p:sp>
        <p:nvSpPr>
          <p:cNvPr id="6" name="Content Placeholder 2">
            <a:extLst>
              <a:ext uri="{FF2B5EF4-FFF2-40B4-BE49-F238E27FC236}">
                <a16:creationId xmlns:a16="http://schemas.microsoft.com/office/drawing/2014/main" id="{49EBD36B-55D4-FB11-4492-81F933E4518D}"/>
              </a:ext>
            </a:extLst>
          </p:cNvPr>
          <p:cNvSpPr txBox="1">
            <a:spLocks/>
          </p:cNvSpPr>
          <p:nvPr/>
        </p:nvSpPr>
        <p:spPr>
          <a:xfrm>
            <a:off x="838200" y="1398132"/>
            <a:ext cx="10515600" cy="4351338"/>
          </a:xfrm>
          <a:prstGeom prst="rect">
            <a:avLst/>
          </a:prstGeom>
        </p:spPr>
        <p:txBody>
          <a:bodyPr>
            <a:normAutofit/>
          </a:bodyPr>
          <a:lstStyle>
            <a:lvl1pPr marL="0">
              <a:defRPr>
                <a:latin typeface="+mn-lt"/>
                <a:ea typeface="+mn-ea"/>
                <a:cs typeface="+mn-cs"/>
              </a:defRPr>
            </a:lvl1pPr>
            <a:lvl2pPr marL="277240">
              <a:defRPr>
                <a:latin typeface="+mn-lt"/>
                <a:ea typeface="+mn-ea"/>
                <a:cs typeface="+mn-cs"/>
              </a:defRPr>
            </a:lvl2pPr>
            <a:lvl3pPr marL="554478">
              <a:defRPr>
                <a:latin typeface="+mn-lt"/>
                <a:ea typeface="+mn-ea"/>
                <a:cs typeface="+mn-cs"/>
              </a:defRPr>
            </a:lvl3pPr>
            <a:lvl4pPr marL="831718">
              <a:defRPr>
                <a:latin typeface="+mn-lt"/>
                <a:ea typeface="+mn-ea"/>
                <a:cs typeface="+mn-cs"/>
              </a:defRPr>
            </a:lvl4pPr>
            <a:lvl5pPr marL="1108956">
              <a:defRPr>
                <a:latin typeface="+mn-lt"/>
                <a:ea typeface="+mn-ea"/>
                <a:cs typeface="+mn-cs"/>
              </a:defRPr>
            </a:lvl5pPr>
            <a:lvl6pPr marL="1386196">
              <a:defRPr>
                <a:latin typeface="+mn-lt"/>
                <a:ea typeface="+mn-ea"/>
                <a:cs typeface="+mn-cs"/>
              </a:defRPr>
            </a:lvl6pPr>
            <a:lvl7pPr marL="1663434">
              <a:defRPr>
                <a:latin typeface="+mn-lt"/>
                <a:ea typeface="+mn-ea"/>
                <a:cs typeface="+mn-cs"/>
              </a:defRPr>
            </a:lvl7pPr>
            <a:lvl8pPr marL="1940674">
              <a:defRPr>
                <a:latin typeface="+mn-lt"/>
                <a:ea typeface="+mn-ea"/>
                <a:cs typeface="+mn-cs"/>
              </a:defRPr>
            </a:lvl8pPr>
            <a:lvl9pPr marL="2217913">
              <a:defRPr>
                <a:latin typeface="+mn-lt"/>
                <a:ea typeface="+mn-ea"/>
                <a:cs typeface="+mn-cs"/>
              </a:defRPr>
            </a:lvl9pPr>
          </a:lstStyle>
          <a:p>
            <a:pPr marL="0" indent="0">
              <a:lnSpc>
                <a:spcPct val="200000"/>
              </a:lnSpc>
              <a:buNone/>
            </a:pPr>
            <a:r>
              <a:rPr lang="en-US" sz="1700" b="1" kern="0" dirty="0">
                <a:solidFill>
                  <a:srgbClr val="666666"/>
                </a:solidFill>
                <a:latin typeface="Open Sans" panose="020B0604020202020204" pitchFamily="34" charset="0"/>
              </a:rPr>
              <a:t>In deep digital world,</a:t>
            </a:r>
          </a:p>
          <a:p>
            <a:pPr marL="285750" indent="-285750">
              <a:lnSpc>
                <a:spcPct val="200000"/>
              </a:lnSpc>
              <a:buFont typeface="Wingdings" panose="05000000000000000000" pitchFamily="2" charset="2"/>
              <a:buChar char="v"/>
            </a:pPr>
            <a:r>
              <a:rPr lang="en-US" sz="1700" kern="0" dirty="0">
                <a:solidFill>
                  <a:srgbClr val="666666"/>
                </a:solidFill>
                <a:latin typeface="Open Sans" panose="020B0604020202020204" pitchFamily="34" charset="0"/>
              </a:rPr>
              <a:t>Not very important to improve the network architectural to improve the model performance  </a:t>
            </a:r>
          </a:p>
          <a:p>
            <a:pPr marL="285750" indent="-285750">
              <a:lnSpc>
                <a:spcPct val="200000"/>
              </a:lnSpc>
              <a:buFont typeface="Wingdings" panose="05000000000000000000" pitchFamily="2" charset="2"/>
              <a:buChar char="v"/>
            </a:pPr>
            <a:r>
              <a:rPr lang="en-US" sz="1700" kern="0" dirty="0">
                <a:solidFill>
                  <a:srgbClr val="666666"/>
                </a:solidFill>
                <a:latin typeface="Open Sans" panose="020B0604020202020204" pitchFamily="34" charset="0"/>
              </a:rPr>
              <a:t>Training strategy is important to optimize the learning </a:t>
            </a:r>
          </a:p>
          <a:p>
            <a:pPr marL="285750" indent="-285750">
              <a:lnSpc>
                <a:spcPct val="200000"/>
              </a:lnSpc>
              <a:buFont typeface="Wingdings" panose="05000000000000000000" pitchFamily="2" charset="2"/>
              <a:buChar char="v"/>
            </a:pPr>
            <a:r>
              <a:rPr lang="en-US" sz="1700" kern="0" dirty="0">
                <a:solidFill>
                  <a:srgbClr val="666666"/>
                </a:solidFill>
                <a:latin typeface="Open Sans" panose="020B0604020202020204" pitchFamily="34" charset="0"/>
              </a:rPr>
              <a:t>Multi-loss training strategy converges the network </a:t>
            </a:r>
          </a:p>
          <a:p>
            <a:pPr marL="285750" indent="-285750">
              <a:lnSpc>
                <a:spcPct val="200000"/>
              </a:lnSpc>
              <a:buFont typeface="Wingdings" panose="05000000000000000000" pitchFamily="2" charset="2"/>
              <a:buChar char="v"/>
            </a:pPr>
            <a:r>
              <a:rPr lang="en-US" sz="1700" kern="0" dirty="0">
                <a:solidFill>
                  <a:srgbClr val="666666"/>
                </a:solidFill>
                <a:latin typeface="Open Sans" panose="020B0604020202020204" pitchFamily="34" charset="0"/>
              </a:rPr>
              <a:t>Significant boost in the performance by simply involving several loss functions for same task </a:t>
            </a:r>
          </a:p>
          <a:p>
            <a:pPr marL="285750" indent="-285750">
              <a:lnSpc>
                <a:spcPct val="200000"/>
              </a:lnSpc>
              <a:buFont typeface="Wingdings" panose="05000000000000000000" pitchFamily="2" charset="2"/>
              <a:buChar char="v"/>
            </a:pPr>
            <a:r>
              <a:rPr lang="en-US" sz="1700" kern="0" dirty="0">
                <a:solidFill>
                  <a:srgbClr val="666666"/>
                </a:solidFill>
                <a:latin typeface="Open Sans" panose="020B0604020202020204" pitchFamily="34" charset="0"/>
              </a:rPr>
              <a:t>Gradient calculation is optimized for detection and segmentation </a:t>
            </a:r>
          </a:p>
          <a:p>
            <a:pPr marL="0" indent="0" algn="just">
              <a:lnSpc>
                <a:spcPct val="150000"/>
              </a:lnSpc>
              <a:buNone/>
            </a:pPr>
            <a:endParaRPr lang="en-US" sz="1600" dirty="0"/>
          </a:p>
          <a:p>
            <a:pPr marL="358775">
              <a:lnSpc>
                <a:spcPct val="150000"/>
              </a:lnSpc>
            </a:pPr>
            <a:endParaRPr lang="en-US" sz="1700" kern="0" dirty="0">
              <a:solidFill>
                <a:srgbClr val="666666"/>
              </a:solidFill>
              <a:latin typeface="Open Sans" panose="020B0604020202020204" pitchFamily="34" charset="0"/>
            </a:endParaRPr>
          </a:p>
        </p:txBody>
      </p:sp>
    </p:spTree>
    <p:extLst>
      <p:ext uri="{BB962C8B-B14F-4D97-AF65-F5344CB8AC3E}">
        <p14:creationId xmlns:p14="http://schemas.microsoft.com/office/powerpoint/2010/main" val="3992363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1031-B5B5-F34F-AB6A-B4E4D53C7C84}"/>
              </a:ext>
            </a:extLst>
          </p:cNvPr>
          <p:cNvSpPr>
            <a:spLocks noGrp="1"/>
          </p:cNvSpPr>
          <p:nvPr>
            <p:ph type="title"/>
          </p:nvPr>
        </p:nvSpPr>
        <p:spPr>
          <a:xfrm>
            <a:off x="478367" y="3208200"/>
            <a:ext cx="7492800" cy="441600"/>
          </a:xfrm>
        </p:spPr>
        <p:txBody>
          <a:bodyPr/>
          <a:lstStyle/>
          <a:p>
            <a:r>
              <a:rPr lang="en-US" sz="4267" dirty="0">
                <a:solidFill>
                  <a:schemeClr val="bg1">
                    <a:lumMod val="95000"/>
                  </a:schemeClr>
                </a:solidFill>
              </a:rPr>
              <a:t>Thank you for attention</a:t>
            </a:r>
            <a:br>
              <a:rPr lang="en-US" dirty="0"/>
            </a:br>
            <a:endParaRPr lang="en-US" dirty="0">
              <a:solidFill>
                <a:srgbClr val="8EE2DC"/>
              </a:solidFill>
            </a:endParaRPr>
          </a:p>
        </p:txBody>
      </p:sp>
    </p:spTree>
    <p:extLst>
      <p:ext uri="{BB962C8B-B14F-4D97-AF65-F5344CB8AC3E}">
        <p14:creationId xmlns:p14="http://schemas.microsoft.com/office/powerpoint/2010/main" val="2774454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37">
            <a:extLst>
              <a:ext uri="{FF2B5EF4-FFF2-40B4-BE49-F238E27FC236}">
                <a16:creationId xmlns:a16="http://schemas.microsoft.com/office/drawing/2014/main" id="{7518BD91-3BE4-1B48-A7B8-2AF10751F453}"/>
              </a:ext>
            </a:extLst>
          </p:cNvPr>
          <p:cNvSpPr txBox="1"/>
          <p:nvPr/>
        </p:nvSpPr>
        <p:spPr>
          <a:xfrm>
            <a:off x="11166243" y="6381509"/>
            <a:ext cx="525613" cy="239937"/>
          </a:xfrm>
          <a:prstGeom prst="rect">
            <a:avLst/>
          </a:prstGeom>
        </p:spPr>
        <p:txBody>
          <a:bodyPr vert="horz" wrap="square" lIns="0" tIns="0" rIns="0" bIns="0" rtlCol="0">
            <a:spAutoFit/>
          </a:bodyPr>
          <a:lstStyle/>
          <a:p>
            <a:pPr marL="7701" algn="r" defTabSz="554478">
              <a:lnSpc>
                <a:spcPts val="2155"/>
              </a:lnSpc>
            </a:pPr>
            <a:fld id="{4FC69F23-2E07-414A-8684-A0744552B4DF}" type="slidenum">
              <a:rPr lang="en-GB" sz="971" spc="7">
                <a:solidFill>
                  <a:srgbClr val="6300FF"/>
                </a:solidFill>
                <a:latin typeface="Arial"/>
                <a:cs typeface="Arial"/>
              </a:rPr>
              <a:pPr marL="7701" algn="r" defTabSz="554478">
                <a:lnSpc>
                  <a:spcPts val="2155"/>
                </a:lnSpc>
              </a:pPr>
              <a:t>2</a:t>
            </a:fld>
            <a:endParaRPr sz="971">
              <a:solidFill>
                <a:srgbClr val="6300FF"/>
              </a:solidFill>
              <a:latin typeface="Arial"/>
              <a:cs typeface="Arial"/>
            </a:endParaRPr>
          </a:p>
        </p:txBody>
      </p:sp>
      <p:sp>
        <p:nvSpPr>
          <p:cNvPr id="47" name="object 32">
            <a:extLst>
              <a:ext uri="{FF2B5EF4-FFF2-40B4-BE49-F238E27FC236}">
                <a16:creationId xmlns:a16="http://schemas.microsoft.com/office/drawing/2014/main" id="{44474E1A-EEF0-E5EF-6611-F9B34749A3C8}"/>
              </a:ext>
            </a:extLst>
          </p:cNvPr>
          <p:cNvSpPr txBox="1">
            <a:spLocks/>
          </p:cNvSpPr>
          <p:nvPr/>
        </p:nvSpPr>
        <p:spPr>
          <a:xfrm>
            <a:off x="482560" y="591850"/>
            <a:ext cx="10896641" cy="402407"/>
          </a:xfrm>
          <a:prstGeom prst="rect">
            <a:avLst/>
          </a:prstGeom>
        </p:spPr>
        <p:txBody>
          <a:bodyPr vert="horz" wrap="square" lIns="0" tIns="39295" rIns="0" bIns="0" rtlCol="0">
            <a:spAutoFit/>
          </a:bodyPr>
          <a:lstStyle>
            <a:lvl1pPr>
              <a:defRPr sz="1865" b="1" i="0">
                <a:solidFill>
                  <a:schemeClr val="bg1"/>
                </a:solidFill>
                <a:latin typeface="Arial"/>
                <a:ea typeface="+mj-ea"/>
                <a:cs typeface="Arial"/>
              </a:defRPr>
            </a:lvl1pPr>
          </a:lstStyle>
          <a:p>
            <a:pPr marL="7701" marR="3080" defTabSz="1219170">
              <a:lnSpc>
                <a:spcPts val="2801"/>
              </a:lnSpc>
              <a:spcBef>
                <a:spcPts val="315"/>
              </a:spcBef>
            </a:pPr>
            <a:r>
              <a:rPr lang="en-GB" sz="3200" kern="0" spc="7" dirty="0">
                <a:solidFill>
                  <a:srgbClr val="253746"/>
                </a:solidFill>
              </a:rPr>
              <a:t>Outline</a:t>
            </a:r>
            <a:endParaRPr lang="en-GB" sz="2667" kern="0" spc="3" dirty="0">
              <a:solidFill>
                <a:srgbClr val="203645"/>
              </a:solidFill>
            </a:endParaRPr>
          </a:p>
        </p:txBody>
      </p:sp>
      <p:sp>
        <p:nvSpPr>
          <p:cNvPr id="4" name="Content Placeholder 2">
            <a:extLst>
              <a:ext uri="{FF2B5EF4-FFF2-40B4-BE49-F238E27FC236}">
                <a16:creationId xmlns:a16="http://schemas.microsoft.com/office/drawing/2014/main" id="{63D9CAED-EE75-0221-0CF2-7A84518E4270}"/>
              </a:ext>
            </a:extLst>
          </p:cNvPr>
          <p:cNvSpPr txBox="1">
            <a:spLocks/>
          </p:cNvSpPr>
          <p:nvPr/>
        </p:nvSpPr>
        <p:spPr>
          <a:xfrm>
            <a:off x="838200" y="1398132"/>
            <a:ext cx="10515600" cy="4351338"/>
          </a:xfrm>
          <a:prstGeom prst="rect">
            <a:avLst/>
          </a:prstGeom>
        </p:spPr>
        <p:txBody>
          <a:bodyPr>
            <a:normAutofit lnSpcReduction="10000"/>
          </a:bodyPr>
          <a:lstStyle>
            <a:lvl1pPr marL="0">
              <a:defRPr>
                <a:latin typeface="+mn-lt"/>
                <a:ea typeface="+mn-ea"/>
                <a:cs typeface="+mn-cs"/>
              </a:defRPr>
            </a:lvl1pPr>
            <a:lvl2pPr marL="277240">
              <a:defRPr>
                <a:latin typeface="+mn-lt"/>
                <a:ea typeface="+mn-ea"/>
                <a:cs typeface="+mn-cs"/>
              </a:defRPr>
            </a:lvl2pPr>
            <a:lvl3pPr marL="554478">
              <a:defRPr>
                <a:latin typeface="+mn-lt"/>
                <a:ea typeface="+mn-ea"/>
                <a:cs typeface="+mn-cs"/>
              </a:defRPr>
            </a:lvl3pPr>
            <a:lvl4pPr marL="831718">
              <a:defRPr>
                <a:latin typeface="+mn-lt"/>
                <a:ea typeface="+mn-ea"/>
                <a:cs typeface="+mn-cs"/>
              </a:defRPr>
            </a:lvl4pPr>
            <a:lvl5pPr marL="1108956">
              <a:defRPr>
                <a:latin typeface="+mn-lt"/>
                <a:ea typeface="+mn-ea"/>
                <a:cs typeface="+mn-cs"/>
              </a:defRPr>
            </a:lvl5pPr>
            <a:lvl6pPr marL="1386196">
              <a:defRPr>
                <a:latin typeface="+mn-lt"/>
                <a:ea typeface="+mn-ea"/>
                <a:cs typeface="+mn-cs"/>
              </a:defRPr>
            </a:lvl6pPr>
            <a:lvl7pPr marL="1663434">
              <a:defRPr>
                <a:latin typeface="+mn-lt"/>
                <a:ea typeface="+mn-ea"/>
                <a:cs typeface="+mn-cs"/>
              </a:defRPr>
            </a:lvl7pPr>
            <a:lvl8pPr marL="1940674">
              <a:defRPr>
                <a:latin typeface="+mn-lt"/>
                <a:ea typeface="+mn-ea"/>
                <a:cs typeface="+mn-cs"/>
              </a:defRPr>
            </a:lvl8pPr>
            <a:lvl9pPr marL="2217913">
              <a:defRPr>
                <a:latin typeface="+mn-lt"/>
                <a:ea typeface="+mn-ea"/>
                <a:cs typeface="+mn-cs"/>
              </a:defRPr>
            </a:lvl9pPr>
          </a:lstStyle>
          <a:p>
            <a:pPr marL="630238" indent="-271463">
              <a:lnSpc>
                <a:spcPct val="150000"/>
              </a:lnSpc>
            </a:pPr>
            <a:r>
              <a:rPr lang="en-US" sz="2400" b="1" dirty="0">
                <a:solidFill>
                  <a:schemeClr val="accent1"/>
                </a:solidFill>
              </a:rPr>
              <a:t>Introduction						               3</a:t>
            </a:r>
            <a:endParaRPr lang="en-AE" sz="2400" b="1" dirty="0">
              <a:solidFill>
                <a:schemeClr val="accent1"/>
              </a:solidFill>
            </a:endParaRPr>
          </a:p>
          <a:p>
            <a:pPr marL="630238">
              <a:lnSpc>
                <a:spcPct val="150000"/>
              </a:lnSpc>
            </a:pPr>
            <a:r>
              <a:rPr lang="en-US" sz="2000" kern="0" dirty="0">
                <a:solidFill>
                  <a:srgbClr val="666666"/>
                </a:solidFill>
                <a:latin typeface="Open Sans" panose="020B0604020202020204" pitchFamily="34" charset="0"/>
              </a:rPr>
              <a:t>Problem Definition</a:t>
            </a:r>
          </a:p>
          <a:p>
            <a:pPr marL="630238">
              <a:lnSpc>
                <a:spcPct val="150000"/>
              </a:lnSpc>
            </a:pPr>
            <a:r>
              <a:rPr lang="en-US" sz="2000" kern="0" dirty="0">
                <a:solidFill>
                  <a:srgbClr val="666666"/>
                </a:solidFill>
                <a:latin typeface="Open Sans" panose="020B0604020202020204" pitchFamily="34" charset="0"/>
              </a:rPr>
              <a:t>Motivation </a:t>
            </a:r>
          </a:p>
          <a:p>
            <a:pPr marL="630238" indent="-271463">
              <a:lnSpc>
                <a:spcPct val="150000"/>
              </a:lnSpc>
            </a:pPr>
            <a:r>
              <a:rPr lang="en-US" sz="2400" b="1">
                <a:solidFill>
                  <a:schemeClr val="accent1"/>
                </a:solidFill>
              </a:rPr>
              <a:t>Proposed Solution</a:t>
            </a:r>
            <a:r>
              <a:rPr lang="en-US" sz="2400" b="1" dirty="0">
                <a:solidFill>
                  <a:schemeClr val="accent1"/>
                </a:solidFill>
              </a:rPr>
              <a:t>					</a:t>
            </a:r>
            <a:r>
              <a:rPr lang="en-US" sz="2400" b="1">
                <a:solidFill>
                  <a:schemeClr val="accent1"/>
                </a:solidFill>
              </a:rPr>
              <a:t>		  </a:t>
            </a:r>
            <a:r>
              <a:rPr lang="en-US" sz="2400" b="1" dirty="0">
                <a:solidFill>
                  <a:schemeClr val="accent1"/>
                </a:solidFill>
              </a:rPr>
              <a:t>7</a:t>
            </a:r>
          </a:p>
          <a:p>
            <a:pPr marL="630238">
              <a:lnSpc>
                <a:spcPct val="150000"/>
              </a:lnSpc>
            </a:pPr>
            <a:r>
              <a:rPr lang="en-US" sz="2000" kern="0" dirty="0">
                <a:solidFill>
                  <a:srgbClr val="666666"/>
                </a:solidFill>
                <a:latin typeface="Open Sans" panose="020B0604020202020204" pitchFamily="34" charset="0"/>
              </a:rPr>
              <a:t>Key contribution</a:t>
            </a:r>
          </a:p>
          <a:p>
            <a:pPr marL="630238" indent="-271463">
              <a:lnSpc>
                <a:spcPct val="150000"/>
              </a:lnSpc>
            </a:pPr>
            <a:r>
              <a:rPr lang="en-US" sz="2400" b="1" dirty="0">
                <a:solidFill>
                  <a:schemeClr val="accent1"/>
                </a:solidFill>
              </a:rPr>
              <a:t>Results								  9</a:t>
            </a:r>
          </a:p>
          <a:p>
            <a:pPr marL="630238">
              <a:lnSpc>
                <a:spcPct val="150000"/>
              </a:lnSpc>
            </a:pPr>
            <a:r>
              <a:rPr lang="en-US" sz="2000" kern="0" dirty="0">
                <a:solidFill>
                  <a:srgbClr val="666666"/>
                </a:solidFill>
                <a:latin typeface="Open Sans" panose="020B0604020202020204" pitchFamily="34" charset="0"/>
              </a:rPr>
              <a:t>Comparison</a:t>
            </a:r>
          </a:p>
          <a:p>
            <a:pPr marL="630238">
              <a:lnSpc>
                <a:spcPct val="150000"/>
              </a:lnSpc>
            </a:pPr>
            <a:r>
              <a:rPr lang="en-US" sz="2000" kern="0" dirty="0">
                <a:solidFill>
                  <a:srgbClr val="666666"/>
                </a:solidFill>
                <a:latin typeface="Open Sans" panose="020B0604020202020204" pitchFamily="34" charset="0"/>
              </a:rPr>
              <a:t>Ablation study</a:t>
            </a:r>
          </a:p>
          <a:p>
            <a:pPr marL="630238" indent="-271463">
              <a:lnSpc>
                <a:spcPct val="150000"/>
              </a:lnSpc>
            </a:pPr>
            <a:r>
              <a:rPr lang="en-US" sz="2400" b="1" dirty="0">
                <a:solidFill>
                  <a:schemeClr val="accent1"/>
                </a:solidFill>
              </a:rPr>
              <a:t>Conclusion								 13</a:t>
            </a:r>
          </a:p>
        </p:txBody>
      </p:sp>
    </p:spTree>
    <p:extLst>
      <p:ext uri="{BB962C8B-B14F-4D97-AF65-F5344CB8AC3E}">
        <p14:creationId xmlns:p14="http://schemas.microsoft.com/office/powerpoint/2010/main" val="3012867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37">
            <a:extLst>
              <a:ext uri="{FF2B5EF4-FFF2-40B4-BE49-F238E27FC236}">
                <a16:creationId xmlns:a16="http://schemas.microsoft.com/office/drawing/2014/main" id="{7518BD91-3BE4-1B48-A7B8-2AF10751F453}"/>
              </a:ext>
            </a:extLst>
          </p:cNvPr>
          <p:cNvSpPr txBox="1"/>
          <p:nvPr/>
        </p:nvSpPr>
        <p:spPr>
          <a:xfrm>
            <a:off x="11166243" y="6381509"/>
            <a:ext cx="525613" cy="239937"/>
          </a:xfrm>
          <a:prstGeom prst="rect">
            <a:avLst/>
          </a:prstGeom>
        </p:spPr>
        <p:txBody>
          <a:bodyPr vert="horz" wrap="square" lIns="0" tIns="0" rIns="0" bIns="0" rtlCol="0">
            <a:spAutoFit/>
          </a:bodyPr>
          <a:lstStyle/>
          <a:p>
            <a:pPr marL="7701" algn="r" defTabSz="554478">
              <a:lnSpc>
                <a:spcPts val="2155"/>
              </a:lnSpc>
            </a:pPr>
            <a:fld id="{4FC69F23-2E07-414A-8684-A0744552B4DF}" type="slidenum">
              <a:rPr lang="en-GB" sz="971" spc="7">
                <a:solidFill>
                  <a:srgbClr val="6300FF"/>
                </a:solidFill>
                <a:latin typeface="Arial"/>
                <a:cs typeface="Arial"/>
              </a:rPr>
              <a:pPr marL="7701" algn="r" defTabSz="554478">
                <a:lnSpc>
                  <a:spcPts val="2155"/>
                </a:lnSpc>
              </a:pPr>
              <a:t>3</a:t>
            </a:fld>
            <a:endParaRPr sz="971">
              <a:solidFill>
                <a:srgbClr val="6300FF"/>
              </a:solidFill>
              <a:latin typeface="Arial"/>
              <a:cs typeface="Arial"/>
            </a:endParaRPr>
          </a:p>
        </p:txBody>
      </p:sp>
      <p:sp>
        <p:nvSpPr>
          <p:cNvPr id="47" name="object 32">
            <a:extLst>
              <a:ext uri="{FF2B5EF4-FFF2-40B4-BE49-F238E27FC236}">
                <a16:creationId xmlns:a16="http://schemas.microsoft.com/office/drawing/2014/main" id="{44474E1A-EEF0-E5EF-6611-F9B34749A3C8}"/>
              </a:ext>
            </a:extLst>
          </p:cNvPr>
          <p:cNvSpPr txBox="1">
            <a:spLocks/>
          </p:cNvSpPr>
          <p:nvPr/>
        </p:nvSpPr>
        <p:spPr>
          <a:xfrm>
            <a:off x="482560" y="591850"/>
            <a:ext cx="10896641" cy="402407"/>
          </a:xfrm>
          <a:prstGeom prst="rect">
            <a:avLst/>
          </a:prstGeom>
        </p:spPr>
        <p:txBody>
          <a:bodyPr vert="horz" wrap="square" lIns="0" tIns="39295" rIns="0" bIns="0" rtlCol="0">
            <a:spAutoFit/>
          </a:bodyPr>
          <a:lstStyle>
            <a:lvl1pPr>
              <a:defRPr sz="1865" b="1" i="0">
                <a:solidFill>
                  <a:schemeClr val="bg1"/>
                </a:solidFill>
                <a:latin typeface="Arial"/>
                <a:ea typeface="+mj-ea"/>
                <a:cs typeface="Arial"/>
              </a:defRPr>
            </a:lvl1pPr>
          </a:lstStyle>
          <a:p>
            <a:pPr marL="7701" marR="3080" defTabSz="1219170">
              <a:lnSpc>
                <a:spcPts val="2801"/>
              </a:lnSpc>
              <a:spcBef>
                <a:spcPts val="315"/>
              </a:spcBef>
            </a:pPr>
            <a:r>
              <a:rPr lang="en-GB" sz="3200" kern="0" spc="7" dirty="0">
                <a:solidFill>
                  <a:srgbClr val="253746"/>
                </a:solidFill>
              </a:rPr>
              <a:t>Introduction</a:t>
            </a:r>
            <a:endParaRPr lang="en-GB" sz="2667" kern="0" spc="3" dirty="0">
              <a:solidFill>
                <a:srgbClr val="203645"/>
              </a:solidFill>
            </a:endParaRPr>
          </a:p>
        </p:txBody>
      </p:sp>
      <p:sp>
        <p:nvSpPr>
          <p:cNvPr id="4" name="Content Placeholder 2">
            <a:extLst>
              <a:ext uri="{FF2B5EF4-FFF2-40B4-BE49-F238E27FC236}">
                <a16:creationId xmlns:a16="http://schemas.microsoft.com/office/drawing/2014/main" id="{D74F3C81-8306-F3EB-DC21-9A59F14B3438}"/>
              </a:ext>
            </a:extLst>
          </p:cNvPr>
          <p:cNvSpPr txBox="1">
            <a:spLocks/>
          </p:cNvSpPr>
          <p:nvPr/>
        </p:nvSpPr>
        <p:spPr>
          <a:xfrm>
            <a:off x="838200" y="1398132"/>
            <a:ext cx="10515600" cy="4351338"/>
          </a:xfrm>
          <a:prstGeom prst="rect">
            <a:avLst/>
          </a:prstGeom>
        </p:spPr>
        <p:txBody>
          <a:bodyPr>
            <a:normAutofit/>
          </a:bodyPr>
          <a:lstStyle>
            <a:lvl1pPr marL="0">
              <a:defRPr>
                <a:latin typeface="+mn-lt"/>
                <a:ea typeface="+mn-ea"/>
                <a:cs typeface="+mn-cs"/>
              </a:defRPr>
            </a:lvl1pPr>
            <a:lvl2pPr marL="277240">
              <a:defRPr>
                <a:latin typeface="+mn-lt"/>
                <a:ea typeface="+mn-ea"/>
                <a:cs typeface="+mn-cs"/>
              </a:defRPr>
            </a:lvl2pPr>
            <a:lvl3pPr marL="554478">
              <a:defRPr>
                <a:latin typeface="+mn-lt"/>
                <a:ea typeface="+mn-ea"/>
                <a:cs typeface="+mn-cs"/>
              </a:defRPr>
            </a:lvl3pPr>
            <a:lvl4pPr marL="831718">
              <a:defRPr>
                <a:latin typeface="+mn-lt"/>
                <a:ea typeface="+mn-ea"/>
                <a:cs typeface="+mn-cs"/>
              </a:defRPr>
            </a:lvl4pPr>
            <a:lvl5pPr marL="1108956">
              <a:defRPr>
                <a:latin typeface="+mn-lt"/>
                <a:ea typeface="+mn-ea"/>
                <a:cs typeface="+mn-cs"/>
              </a:defRPr>
            </a:lvl5pPr>
            <a:lvl6pPr marL="1386196">
              <a:defRPr>
                <a:latin typeface="+mn-lt"/>
                <a:ea typeface="+mn-ea"/>
                <a:cs typeface="+mn-cs"/>
              </a:defRPr>
            </a:lvl6pPr>
            <a:lvl7pPr marL="1663434">
              <a:defRPr>
                <a:latin typeface="+mn-lt"/>
                <a:ea typeface="+mn-ea"/>
                <a:cs typeface="+mn-cs"/>
              </a:defRPr>
            </a:lvl7pPr>
            <a:lvl8pPr marL="1940674">
              <a:defRPr>
                <a:latin typeface="+mn-lt"/>
                <a:ea typeface="+mn-ea"/>
                <a:cs typeface="+mn-cs"/>
              </a:defRPr>
            </a:lvl8pPr>
            <a:lvl9pPr marL="2217913">
              <a:defRPr>
                <a:latin typeface="+mn-lt"/>
                <a:ea typeface="+mn-ea"/>
                <a:cs typeface="+mn-cs"/>
              </a:defRPr>
            </a:lvl9pPr>
          </a:lstStyle>
          <a:p>
            <a:pPr marL="358775">
              <a:lnSpc>
                <a:spcPct val="150000"/>
              </a:lnSpc>
            </a:pPr>
            <a:r>
              <a:rPr lang="en-US" sz="1700" kern="0" dirty="0">
                <a:solidFill>
                  <a:srgbClr val="666666"/>
                </a:solidFill>
                <a:latin typeface="Open Sans" panose="020B0604020202020204" pitchFamily="34" charset="0"/>
              </a:rPr>
              <a:t>YouTube’s “Video Chapter” feature segments a video into sections marked by timestamps so that the user can easily navigate to the part of the video which is of most interest. This can be done by clicking or pressing the chapter marker, or by selecting the timestamp in the video description –  (AI-5G Challenge)</a:t>
            </a:r>
          </a:p>
        </p:txBody>
      </p:sp>
      <p:pic>
        <p:nvPicPr>
          <p:cNvPr id="5" name="Picture 4">
            <a:extLst>
              <a:ext uri="{FF2B5EF4-FFF2-40B4-BE49-F238E27FC236}">
                <a16:creationId xmlns:a16="http://schemas.microsoft.com/office/drawing/2014/main" id="{7CF2F436-31EE-0565-E36D-CFF40FD46F0A}"/>
              </a:ext>
            </a:extLst>
          </p:cNvPr>
          <p:cNvPicPr>
            <a:picLocks noChangeAspect="1"/>
          </p:cNvPicPr>
          <p:nvPr/>
        </p:nvPicPr>
        <p:blipFill rotWithShape="1">
          <a:blip r:embed="rId2"/>
          <a:srcRect l="229" t="10817" r="-1"/>
          <a:stretch/>
        </p:blipFill>
        <p:spPr>
          <a:xfrm>
            <a:off x="3456929" y="2951758"/>
            <a:ext cx="7511481" cy="3774944"/>
          </a:xfrm>
          <a:prstGeom prst="rect">
            <a:avLst/>
          </a:prstGeom>
        </p:spPr>
      </p:pic>
      <p:sp>
        <p:nvSpPr>
          <p:cNvPr id="6" name="Rectangle 5">
            <a:extLst>
              <a:ext uri="{FF2B5EF4-FFF2-40B4-BE49-F238E27FC236}">
                <a16:creationId xmlns:a16="http://schemas.microsoft.com/office/drawing/2014/main" id="{2B3F996F-A101-4AB8-A562-FF65B60EA070}"/>
              </a:ext>
            </a:extLst>
          </p:cNvPr>
          <p:cNvSpPr/>
          <p:nvPr/>
        </p:nvSpPr>
        <p:spPr>
          <a:xfrm>
            <a:off x="3334101" y="5387926"/>
            <a:ext cx="2770495" cy="1423183"/>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20616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37">
            <a:extLst>
              <a:ext uri="{FF2B5EF4-FFF2-40B4-BE49-F238E27FC236}">
                <a16:creationId xmlns:a16="http://schemas.microsoft.com/office/drawing/2014/main" id="{7518BD91-3BE4-1B48-A7B8-2AF10751F453}"/>
              </a:ext>
            </a:extLst>
          </p:cNvPr>
          <p:cNvSpPr txBox="1"/>
          <p:nvPr/>
        </p:nvSpPr>
        <p:spPr>
          <a:xfrm>
            <a:off x="11166243" y="6381509"/>
            <a:ext cx="525613" cy="239937"/>
          </a:xfrm>
          <a:prstGeom prst="rect">
            <a:avLst/>
          </a:prstGeom>
        </p:spPr>
        <p:txBody>
          <a:bodyPr vert="horz" wrap="square" lIns="0" tIns="0" rIns="0" bIns="0" rtlCol="0">
            <a:spAutoFit/>
          </a:bodyPr>
          <a:lstStyle/>
          <a:p>
            <a:pPr marL="7701" algn="r" defTabSz="554478">
              <a:lnSpc>
                <a:spcPts val="2155"/>
              </a:lnSpc>
            </a:pPr>
            <a:fld id="{4FC69F23-2E07-414A-8684-A0744552B4DF}" type="slidenum">
              <a:rPr lang="en-GB" sz="971" spc="7">
                <a:solidFill>
                  <a:srgbClr val="6300FF"/>
                </a:solidFill>
                <a:latin typeface="Arial"/>
                <a:cs typeface="Arial"/>
              </a:rPr>
              <a:pPr marL="7701" algn="r" defTabSz="554478">
                <a:lnSpc>
                  <a:spcPts val="2155"/>
                </a:lnSpc>
              </a:pPr>
              <a:t>4</a:t>
            </a:fld>
            <a:endParaRPr sz="971">
              <a:solidFill>
                <a:srgbClr val="6300FF"/>
              </a:solidFill>
              <a:latin typeface="Arial"/>
              <a:cs typeface="Arial"/>
            </a:endParaRPr>
          </a:p>
        </p:txBody>
      </p:sp>
      <p:sp>
        <p:nvSpPr>
          <p:cNvPr id="47" name="object 32">
            <a:extLst>
              <a:ext uri="{FF2B5EF4-FFF2-40B4-BE49-F238E27FC236}">
                <a16:creationId xmlns:a16="http://schemas.microsoft.com/office/drawing/2014/main" id="{44474E1A-EEF0-E5EF-6611-F9B34749A3C8}"/>
              </a:ext>
            </a:extLst>
          </p:cNvPr>
          <p:cNvSpPr txBox="1">
            <a:spLocks/>
          </p:cNvSpPr>
          <p:nvPr/>
        </p:nvSpPr>
        <p:spPr>
          <a:xfrm>
            <a:off x="482560" y="591850"/>
            <a:ext cx="10896641" cy="402407"/>
          </a:xfrm>
          <a:prstGeom prst="rect">
            <a:avLst/>
          </a:prstGeom>
        </p:spPr>
        <p:txBody>
          <a:bodyPr vert="horz" wrap="square" lIns="0" tIns="39295" rIns="0" bIns="0" rtlCol="0">
            <a:spAutoFit/>
          </a:bodyPr>
          <a:lstStyle>
            <a:lvl1pPr>
              <a:defRPr sz="1865" b="1" i="0">
                <a:solidFill>
                  <a:schemeClr val="bg1"/>
                </a:solidFill>
                <a:latin typeface="Arial"/>
                <a:ea typeface="+mj-ea"/>
                <a:cs typeface="Arial"/>
              </a:defRPr>
            </a:lvl1pPr>
          </a:lstStyle>
          <a:p>
            <a:pPr marL="7701" marR="3080" defTabSz="1219170">
              <a:lnSpc>
                <a:spcPts val="2801"/>
              </a:lnSpc>
              <a:spcBef>
                <a:spcPts val="315"/>
              </a:spcBef>
            </a:pPr>
            <a:r>
              <a:rPr lang="en-GB" sz="3200" kern="0" spc="7" dirty="0">
                <a:solidFill>
                  <a:srgbClr val="253746"/>
                </a:solidFill>
              </a:rPr>
              <a:t>Introduction: Problem Definition</a:t>
            </a:r>
            <a:endParaRPr lang="en-GB" sz="2667" kern="0" spc="3" dirty="0">
              <a:solidFill>
                <a:srgbClr val="203645"/>
              </a:solidFill>
            </a:endParaRPr>
          </a:p>
        </p:txBody>
      </p:sp>
      <p:sp>
        <p:nvSpPr>
          <p:cNvPr id="2" name="Content Placeholder 2">
            <a:extLst>
              <a:ext uri="{FF2B5EF4-FFF2-40B4-BE49-F238E27FC236}">
                <a16:creationId xmlns:a16="http://schemas.microsoft.com/office/drawing/2014/main" id="{901CF313-CEF9-8C7B-7242-6254144FC16D}"/>
              </a:ext>
            </a:extLst>
          </p:cNvPr>
          <p:cNvSpPr txBox="1">
            <a:spLocks/>
          </p:cNvSpPr>
          <p:nvPr/>
        </p:nvSpPr>
        <p:spPr>
          <a:xfrm>
            <a:off x="838200" y="1398132"/>
            <a:ext cx="10515600" cy="4351338"/>
          </a:xfrm>
          <a:prstGeom prst="rect">
            <a:avLst/>
          </a:prstGeom>
        </p:spPr>
        <p:txBody>
          <a:bodyPr>
            <a:normAutofit/>
          </a:bodyPr>
          <a:lstStyle>
            <a:lvl1pPr marL="0">
              <a:defRPr>
                <a:latin typeface="+mn-lt"/>
                <a:ea typeface="+mn-ea"/>
                <a:cs typeface="+mn-cs"/>
              </a:defRPr>
            </a:lvl1pPr>
            <a:lvl2pPr marL="277240">
              <a:defRPr>
                <a:latin typeface="+mn-lt"/>
                <a:ea typeface="+mn-ea"/>
                <a:cs typeface="+mn-cs"/>
              </a:defRPr>
            </a:lvl2pPr>
            <a:lvl3pPr marL="554478">
              <a:defRPr>
                <a:latin typeface="+mn-lt"/>
                <a:ea typeface="+mn-ea"/>
                <a:cs typeface="+mn-cs"/>
              </a:defRPr>
            </a:lvl3pPr>
            <a:lvl4pPr marL="831718">
              <a:defRPr>
                <a:latin typeface="+mn-lt"/>
                <a:ea typeface="+mn-ea"/>
                <a:cs typeface="+mn-cs"/>
              </a:defRPr>
            </a:lvl4pPr>
            <a:lvl5pPr marL="1108956">
              <a:defRPr>
                <a:latin typeface="+mn-lt"/>
                <a:ea typeface="+mn-ea"/>
                <a:cs typeface="+mn-cs"/>
              </a:defRPr>
            </a:lvl5pPr>
            <a:lvl6pPr marL="1386196">
              <a:defRPr>
                <a:latin typeface="+mn-lt"/>
                <a:ea typeface="+mn-ea"/>
                <a:cs typeface="+mn-cs"/>
              </a:defRPr>
            </a:lvl6pPr>
            <a:lvl7pPr marL="1663434">
              <a:defRPr>
                <a:latin typeface="+mn-lt"/>
                <a:ea typeface="+mn-ea"/>
                <a:cs typeface="+mn-cs"/>
              </a:defRPr>
            </a:lvl7pPr>
            <a:lvl8pPr marL="1940674">
              <a:defRPr>
                <a:latin typeface="+mn-lt"/>
                <a:ea typeface="+mn-ea"/>
                <a:cs typeface="+mn-cs"/>
              </a:defRPr>
            </a:lvl8pPr>
            <a:lvl9pPr marL="2217913">
              <a:defRPr>
                <a:latin typeface="+mn-lt"/>
                <a:ea typeface="+mn-ea"/>
                <a:cs typeface="+mn-cs"/>
              </a:defRPr>
            </a:lvl9pPr>
          </a:lstStyle>
          <a:p>
            <a:pPr marL="358775">
              <a:lnSpc>
                <a:spcPct val="150000"/>
              </a:lnSpc>
            </a:pPr>
            <a:endParaRPr lang="en-US" sz="1700" kern="0" dirty="0">
              <a:solidFill>
                <a:srgbClr val="666666"/>
              </a:solidFill>
              <a:latin typeface="Open Sans" panose="020B0604020202020204" pitchFamily="34" charset="0"/>
            </a:endParaRPr>
          </a:p>
        </p:txBody>
      </p:sp>
      <p:sp>
        <p:nvSpPr>
          <p:cNvPr id="7" name="Content Placeholder 2">
            <a:extLst>
              <a:ext uri="{FF2B5EF4-FFF2-40B4-BE49-F238E27FC236}">
                <a16:creationId xmlns:a16="http://schemas.microsoft.com/office/drawing/2014/main" id="{BD494D45-F81C-3A49-A31D-916E51E5C072}"/>
              </a:ext>
            </a:extLst>
          </p:cNvPr>
          <p:cNvSpPr txBox="1">
            <a:spLocks/>
          </p:cNvSpPr>
          <p:nvPr/>
        </p:nvSpPr>
        <p:spPr>
          <a:xfrm>
            <a:off x="990600" y="1550532"/>
            <a:ext cx="10515600" cy="4351338"/>
          </a:xfrm>
          <a:prstGeom prst="rect">
            <a:avLst/>
          </a:prstGeom>
        </p:spPr>
        <p:txBody>
          <a:bodyPr>
            <a:normAutofit lnSpcReduction="10000"/>
          </a:bodyPr>
          <a:lstStyle>
            <a:lvl1pPr marL="0">
              <a:defRPr>
                <a:latin typeface="+mn-lt"/>
                <a:ea typeface="+mn-ea"/>
                <a:cs typeface="+mn-cs"/>
              </a:defRPr>
            </a:lvl1pPr>
            <a:lvl2pPr marL="277240">
              <a:defRPr>
                <a:latin typeface="+mn-lt"/>
                <a:ea typeface="+mn-ea"/>
                <a:cs typeface="+mn-cs"/>
              </a:defRPr>
            </a:lvl2pPr>
            <a:lvl3pPr marL="554478">
              <a:defRPr>
                <a:latin typeface="+mn-lt"/>
                <a:ea typeface="+mn-ea"/>
                <a:cs typeface="+mn-cs"/>
              </a:defRPr>
            </a:lvl3pPr>
            <a:lvl4pPr marL="831718">
              <a:defRPr>
                <a:latin typeface="+mn-lt"/>
                <a:ea typeface="+mn-ea"/>
                <a:cs typeface="+mn-cs"/>
              </a:defRPr>
            </a:lvl4pPr>
            <a:lvl5pPr marL="1108956">
              <a:defRPr>
                <a:latin typeface="+mn-lt"/>
                <a:ea typeface="+mn-ea"/>
                <a:cs typeface="+mn-cs"/>
              </a:defRPr>
            </a:lvl5pPr>
            <a:lvl6pPr marL="1386196">
              <a:defRPr>
                <a:latin typeface="+mn-lt"/>
                <a:ea typeface="+mn-ea"/>
                <a:cs typeface="+mn-cs"/>
              </a:defRPr>
            </a:lvl6pPr>
            <a:lvl7pPr marL="1663434">
              <a:defRPr>
                <a:latin typeface="+mn-lt"/>
                <a:ea typeface="+mn-ea"/>
                <a:cs typeface="+mn-cs"/>
              </a:defRPr>
            </a:lvl7pPr>
            <a:lvl8pPr marL="1940674">
              <a:defRPr>
                <a:latin typeface="+mn-lt"/>
                <a:ea typeface="+mn-ea"/>
                <a:cs typeface="+mn-cs"/>
              </a:defRPr>
            </a:lvl8pPr>
            <a:lvl9pPr marL="2217913">
              <a:defRPr>
                <a:latin typeface="+mn-lt"/>
                <a:ea typeface="+mn-ea"/>
                <a:cs typeface="+mn-cs"/>
              </a:defRPr>
            </a:lvl9pPr>
          </a:lstStyle>
          <a:p>
            <a:pPr marL="0" indent="0" algn="just">
              <a:lnSpc>
                <a:spcPct val="150000"/>
              </a:lnSpc>
              <a:buNone/>
            </a:pPr>
            <a:r>
              <a:rPr lang="en-US" sz="1700" kern="0" dirty="0">
                <a:solidFill>
                  <a:srgbClr val="666666"/>
                </a:solidFill>
                <a:latin typeface="Open Sans" panose="020B0604020202020204" pitchFamily="34" charset="0"/>
              </a:rPr>
              <a:t>AI model which annotates slide transitions by: </a:t>
            </a:r>
          </a:p>
          <a:p>
            <a:pPr marL="285750" indent="-285750" algn="just">
              <a:lnSpc>
                <a:spcPct val="150000"/>
              </a:lnSpc>
              <a:buFont typeface="Arial" panose="020B0604020202020204" pitchFamily="34" charset="0"/>
              <a:buChar char="•"/>
            </a:pPr>
            <a:r>
              <a:rPr lang="en-US" sz="1700" kern="0" dirty="0">
                <a:solidFill>
                  <a:srgbClr val="666666"/>
                </a:solidFill>
                <a:latin typeface="Open Sans" panose="020B0604020202020204" pitchFamily="34" charset="0"/>
              </a:rPr>
              <a:t>Identifying starting and ending frames of each slide shown in the video</a:t>
            </a:r>
          </a:p>
          <a:p>
            <a:pPr marL="285750" indent="-285750" algn="just">
              <a:lnSpc>
                <a:spcPct val="150000"/>
              </a:lnSpc>
              <a:buFont typeface="Arial" panose="020B0604020202020204" pitchFamily="34" charset="0"/>
              <a:buChar char="•"/>
            </a:pPr>
            <a:r>
              <a:rPr lang="en-US" sz="1700" kern="0" dirty="0">
                <a:solidFill>
                  <a:srgbClr val="666666"/>
                </a:solidFill>
                <a:latin typeface="Open Sans" panose="020B0604020202020204" pitchFamily="34" charset="0"/>
              </a:rPr>
              <a:t>Extracting (apparent) titles of each slide</a:t>
            </a:r>
          </a:p>
          <a:p>
            <a:pPr marL="285750" indent="-285750" algn="just">
              <a:lnSpc>
                <a:spcPct val="150000"/>
              </a:lnSpc>
              <a:buFont typeface="Arial" panose="020B0604020202020204" pitchFamily="34" charset="0"/>
              <a:buChar char="•"/>
            </a:pPr>
            <a:r>
              <a:rPr lang="en-US" sz="1700" kern="0" dirty="0">
                <a:solidFill>
                  <a:srgbClr val="666666"/>
                </a:solidFill>
                <a:latin typeface="Open Sans" panose="020B0604020202020204" pitchFamily="34" charset="0"/>
              </a:rPr>
              <a:t>All videos were recorded at 25FPS</a:t>
            </a:r>
          </a:p>
          <a:p>
            <a:pPr algn="just">
              <a:lnSpc>
                <a:spcPct val="150000"/>
              </a:lnSpc>
            </a:pPr>
            <a:endParaRPr lang="en-US" sz="1700" kern="0" dirty="0">
              <a:solidFill>
                <a:srgbClr val="666666"/>
              </a:solidFill>
              <a:latin typeface="Open Sans" panose="020B0604020202020204" pitchFamily="34" charset="0"/>
            </a:endParaRPr>
          </a:p>
          <a:p>
            <a:pPr algn="just">
              <a:lnSpc>
                <a:spcPct val="150000"/>
              </a:lnSpc>
            </a:pPr>
            <a:r>
              <a:rPr lang="en-US" sz="1700" b="1" kern="0" dirty="0">
                <a:solidFill>
                  <a:srgbClr val="666666"/>
                </a:solidFill>
                <a:latin typeface="Open Sans" panose="020B0604020202020204" pitchFamily="34" charset="0"/>
              </a:rPr>
              <a:t>Dataset: </a:t>
            </a:r>
          </a:p>
          <a:p>
            <a:pPr marL="285750" indent="-285750" algn="just">
              <a:lnSpc>
                <a:spcPct val="150000"/>
              </a:lnSpc>
              <a:buFont typeface="Wingdings" panose="05000000000000000000" pitchFamily="2" charset="2"/>
              <a:buChar char="q"/>
            </a:pPr>
            <a:r>
              <a:rPr lang="en-US" sz="1700" kern="0" dirty="0">
                <a:solidFill>
                  <a:srgbClr val="666666"/>
                </a:solidFill>
                <a:latin typeface="Open Sans" panose="020B0604020202020204" pitchFamily="34" charset="0"/>
              </a:rPr>
              <a:t>Video files covering the presentation from when speaker started screen share right to the moment when it was turned off. Video files vary in duration (from several minutes to several hours) and resolution (from </a:t>
            </a:r>
            <a:r>
              <a:rPr lang="en-US" sz="1700" b="1" kern="0" dirty="0">
                <a:solidFill>
                  <a:srgbClr val="666666"/>
                </a:solidFill>
                <a:latin typeface="Open Sans" panose="020B0604020202020204" pitchFamily="34" charset="0"/>
              </a:rPr>
              <a:t>1600 </a:t>
            </a:r>
            <a:r>
              <a:rPr lang="en-US" sz="1700" kern="0" dirty="0">
                <a:solidFill>
                  <a:srgbClr val="666666"/>
                </a:solidFill>
                <a:latin typeface="Open Sans" panose="020B0604020202020204" pitchFamily="34" charset="0"/>
              </a:rPr>
              <a:t>x </a:t>
            </a:r>
            <a:r>
              <a:rPr lang="en-US" sz="1700" b="1" kern="0" dirty="0">
                <a:solidFill>
                  <a:srgbClr val="666666"/>
                </a:solidFill>
                <a:latin typeface="Open Sans" panose="020B0604020202020204" pitchFamily="34" charset="0"/>
              </a:rPr>
              <a:t>1200 </a:t>
            </a:r>
            <a:r>
              <a:rPr lang="en-US" sz="1700" kern="0" dirty="0">
                <a:solidFill>
                  <a:srgbClr val="666666"/>
                </a:solidFill>
                <a:latin typeface="Open Sans" panose="020B0604020202020204" pitchFamily="34" charset="0"/>
              </a:rPr>
              <a:t>to</a:t>
            </a:r>
            <a:r>
              <a:rPr lang="en-US" sz="1700" b="1" kern="0" dirty="0">
                <a:solidFill>
                  <a:srgbClr val="666666"/>
                </a:solidFill>
                <a:latin typeface="Open Sans" panose="020B0604020202020204" pitchFamily="34" charset="0"/>
              </a:rPr>
              <a:t> 3840 </a:t>
            </a:r>
            <a:r>
              <a:rPr lang="en-US" sz="1700" kern="0" dirty="0">
                <a:solidFill>
                  <a:srgbClr val="666666"/>
                </a:solidFill>
                <a:latin typeface="Open Sans" panose="020B0604020202020204" pitchFamily="34" charset="0"/>
              </a:rPr>
              <a:t>x </a:t>
            </a:r>
            <a:r>
              <a:rPr lang="en-US" sz="1700" b="1" kern="0" dirty="0">
                <a:solidFill>
                  <a:srgbClr val="666666"/>
                </a:solidFill>
                <a:latin typeface="Open Sans" panose="020B0604020202020204" pitchFamily="34" charset="0"/>
              </a:rPr>
              <a:t>2160</a:t>
            </a:r>
            <a:r>
              <a:rPr lang="en-US" sz="1700" kern="0" dirty="0">
                <a:solidFill>
                  <a:srgbClr val="666666"/>
                </a:solidFill>
                <a:latin typeface="Open Sans" panose="020B0604020202020204" pitchFamily="34" charset="0"/>
              </a:rPr>
              <a:t>).</a:t>
            </a:r>
          </a:p>
          <a:p>
            <a:pPr marL="285750" indent="-285750" algn="just">
              <a:lnSpc>
                <a:spcPct val="150000"/>
              </a:lnSpc>
              <a:buFont typeface="Wingdings" panose="05000000000000000000" pitchFamily="2" charset="2"/>
              <a:buChar char="q"/>
            </a:pPr>
            <a:r>
              <a:rPr lang="en-US" sz="1700" kern="0" dirty="0">
                <a:solidFill>
                  <a:srgbClr val="666666"/>
                </a:solidFill>
                <a:latin typeface="Open Sans" panose="020B0604020202020204" pitchFamily="34" charset="0"/>
              </a:rPr>
              <a:t>A ground truth data set with </a:t>
            </a:r>
            <a:r>
              <a:rPr lang="en-US" sz="1700" b="1" kern="0" dirty="0">
                <a:solidFill>
                  <a:srgbClr val="666666"/>
                </a:solidFill>
                <a:latin typeface="Open Sans" panose="020B0604020202020204" pitchFamily="34" charset="0"/>
              </a:rPr>
              <a:t>2500+</a:t>
            </a:r>
            <a:r>
              <a:rPr lang="en-US" sz="1700" kern="0" dirty="0">
                <a:solidFill>
                  <a:srgbClr val="666666"/>
                </a:solidFill>
                <a:latin typeface="Open Sans" panose="020B0604020202020204" pitchFamily="34" charset="0"/>
              </a:rPr>
              <a:t> slide transitions showing the starting and ending frame of each slide including (apparent) titles.</a:t>
            </a:r>
          </a:p>
          <a:p>
            <a:pPr marL="358775">
              <a:lnSpc>
                <a:spcPct val="150000"/>
              </a:lnSpc>
            </a:pPr>
            <a:endParaRPr lang="en-US" sz="1700" kern="0" dirty="0">
              <a:solidFill>
                <a:srgbClr val="666666"/>
              </a:solidFill>
              <a:latin typeface="Open Sans" panose="020B0604020202020204" pitchFamily="34" charset="0"/>
            </a:endParaRPr>
          </a:p>
        </p:txBody>
      </p:sp>
    </p:spTree>
    <p:extLst>
      <p:ext uri="{BB962C8B-B14F-4D97-AF65-F5344CB8AC3E}">
        <p14:creationId xmlns:p14="http://schemas.microsoft.com/office/powerpoint/2010/main" val="3222922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37">
            <a:extLst>
              <a:ext uri="{FF2B5EF4-FFF2-40B4-BE49-F238E27FC236}">
                <a16:creationId xmlns:a16="http://schemas.microsoft.com/office/drawing/2014/main" id="{7518BD91-3BE4-1B48-A7B8-2AF10751F453}"/>
              </a:ext>
            </a:extLst>
          </p:cNvPr>
          <p:cNvSpPr txBox="1"/>
          <p:nvPr/>
        </p:nvSpPr>
        <p:spPr>
          <a:xfrm>
            <a:off x="11166243" y="6381509"/>
            <a:ext cx="525613" cy="239937"/>
          </a:xfrm>
          <a:prstGeom prst="rect">
            <a:avLst/>
          </a:prstGeom>
        </p:spPr>
        <p:txBody>
          <a:bodyPr vert="horz" wrap="square" lIns="0" tIns="0" rIns="0" bIns="0" rtlCol="0">
            <a:spAutoFit/>
          </a:bodyPr>
          <a:lstStyle/>
          <a:p>
            <a:pPr marL="7701" algn="r" defTabSz="554478">
              <a:lnSpc>
                <a:spcPts val="2155"/>
              </a:lnSpc>
            </a:pPr>
            <a:fld id="{4FC69F23-2E07-414A-8684-A0744552B4DF}" type="slidenum">
              <a:rPr lang="en-GB" sz="971" spc="7">
                <a:solidFill>
                  <a:srgbClr val="6300FF"/>
                </a:solidFill>
                <a:latin typeface="Arial"/>
                <a:cs typeface="Arial"/>
              </a:rPr>
              <a:pPr marL="7701" algn="r" defTabSz="554478">
                <a:lnSpc>
                  <a:spcPts val="2155"/>
                </a:lnSpc>
              </a:pPr>
              <a:t>5</a:t>
            </a:fld>
            <a:endParaRPr sz="971">
              <a:solidFill>
                <a:srgbClr val="6300FF"/>
              </a:solidFill>
              <a:latin typeface="Arial"/>
              <a:cs typeface="Arial"/>
            </a:endParaRPr>
          </a:p>
        </p:txBody>
      </p:sp>
      <p:sp>
        <p:nvSpPr>
          <p:cNvPr id="47" name="object 32">
            <a:extLst>
              <a:ext uri="{FF2B5EF4-FFF2-40B4-BE49-F238E27FC236}">
                <a16:creationId xmlns:a16="http://schemas.microsoft.com/office/drawing/2014/main" id="{44474E1A-EEF0-E5EF-6611-F9B34749A3C8}"/>
              </a:ext>
            </a:extLst>
          </p:cNvPr>
          <p:cNvSpPr txBox="1">
            <a:spLocks/>
          </p:cNvSpPr>
          <p:nvPr/>
        </p:nvSpPr>
        <p:spPr>
          <a:xfrm>
            <a:off x="482560" y="591850"/>
            <a:ext cx="10896641" cy="402407"/>
          </a:xfrm>
          <a:prstGeom prst="rect">
            <a:avLst/>
          </a:prstGeom>
        </p:spPr>
        <p:txBody>
          <a:bodyPr vert="horz" wrap="square" lIns="0" tIns="39295" rIns="0" bIns="0" rtlCol="0">
            <a:spAutoFit/>
          </a:bodyPr>
          <a:lstStyle>
            <a:lvl1pPr>
              <a:defRPr sz="1865" b="1" i="0">
                <a:solidFill>
                  <a:schemeClr val="bg1"/>
                </a:solidFill>
                <a:latin typeface="Arial"/>
                <a:ea typeface="+mj-ea"/>
                <a:cs typeface="Arial"/>
              </a:defRPr>
            </a:lvl1pPr>
          </a:lstStyle>
          <a:p>
            <a:pPr marL="7701" marR="3080" defTabSz="1219170">
              <a:lnSpc>
                <a:spcPts val="2801"/>
              </a:lnSpc>
              <a:spcBef>
                <a:spcPts val="315"/>
              </a:spcBef>
            </a:pPr>
            <a:r>
              <a:rPr lang="en-GB" sz="3200" kern="0" spc="7" dirty="0">
                <a:solidFill>
                  <a:srgbClr val="253746"/>
                </a:solidFill>
              </a:rPr>
              <a:t>Introduction: Problem Detail</a:t>
            </a:r>
            <a:endParaRPr lang="en-GB" sz="2667" kern="0" spc="3" dirty="0">
              <a:solidFill>
                <a:srgbClr val="203645"/>
              </a:solidFill>
            </a:endParaRPr>
          </a:p>
        </p:txBody>
      </p:sp>
      <p:pic>
        <p:nvPicPr>
          <p:cNvPr id="2" name="Picture 2" descr="Picture1.png">
            <a:extLst>
              <a:ext uri="{FF2B5EF4-FFF2-40B4-BE49-F238E27FC236}">
                <a16:creationId xmlns:a16="http://schemas.microsoft.com/office/drawing/2014/main" id="{8F6CAE40-04AB-6D2C-FDB6-B0D7F6FCC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0156" y="1333679"/>
            <a:ext cx="8911687" cy="4599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 application, table, Excel&#10;&#10;Description automatically generated">
            <a:extLst>
              <a:ext uri="{FF2B5EF4-FFF2-40B4-BE49-F238E27FC236}">
                <a16:creationId xmlns:a16="http://schemas.microsoft.com/office/drawing/2014/main" id="{80252CF4-C184-B7A8-D690-456F5C639E5A}"/>
              </a:ext>
            </a:extLst>
          </p:cNvPr>
          <p:cNvPicPr>
            <a:picLocks noChangeAspect="1"/>
          </p:cNvPicPr>
          <p:nvPr/>
        </p:nvPicPr>
        <p:blipFill rotWithShape="1">
          <a:blip r:embed="rId4"/>
          <a:srcRect t="19447" r="42535" b="61875"/>
          <a:stretch/>
        </p:blipFill>
        <p:spPr>
          <a:xfrm>
            <a:off x="5510213" y="4985216"/>
            <a:ext cx="6305550" cy="1280934"/>
          </a:xfrm>
          <a:prstGeom prst="rect">
            <a:avLst/>
          </a:prstGeom>
        </p:spPr>
      </p:pic>
      <p:sp>
        <p:nvSpPr>
          <p:cNvPr id="7" name="TextBox 6">
            <a:extLst>
              <a:ext uri="{FF2B5EF4-FFF2-40B4-BE49-F238E27FC236}">
                <a16:creationId xmlns:a16="http://schemas.microsoft.com/office/drawing/2014/main" id="{74E73928-F562-9020-CDD8-B72CA946E0A1}"/>
              </a:ext>
            </a:extLst>
          </p:cNvPr>
          <p:cNvSpPr txBox="1"/>
          <p:nvPr/>
        </p:nvSpPr>
        <p:spPr>
          <a:xfrm>
            <a:off x="5456039" y="4615884"/>
            <a:ext cx="6097190" cy="338554"/>
          </a:xfrm>
          <a:prstGeom prst="rect">
            <a:avLst/>
          </a:prstGeom>
          <a:noFill/>
        </p:spPr>
        <p:txBody>
          <a:bodyPr wrap="square">
            <a:spAutoFit/>
          </a:bodyPr>
          <a:lstStyle/>
          <a:p>
            <a:r>
              <a:rPr lang="en-US" sz="1600" dirty="0"/>
              <a:t>“groundtruth.csv”</a:t>
            </a:r>
            <a:endParaRPr lang="en-AE" sz="1600" dirty="0"/>
          </a:p>
        </p:txBody>
      </p:sp>
    </p:spTree>
    <p:extLst>
      <p:ext uri="{BB962C8B-B14F-4D97-AF65-F5344CB8AC3E}">
        <p14:creationId xmlns:p14="http://schemas.microsoft.com/office/powerpoint/2010/main" val="1405314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37">
            <a:extLst>
              <a:ext uri="{FF2B5EF4-FFF2-40B4-BE49-F238E27FC236}">
                <a16:creationId xmlns:a16="http://schemas.microsoft.com/office/drawing/2014/main" id="{7518BD91-3BE4-1B48-A7B8-2AF10751F453}"/>
              </a:ext>
            </a:extLst>
          </p:cNvPr>
          <p:cNvSpPr txBox="1"/>
          <p:nvPr/>
        </p:nvSpPr>
        <p:spPr>
          <a:xfrm>
            <a:off x="11166243" y="6381509"/>
            <a:ext cx="525613" cy="239937"/>
          </a:xfrm>
          <a:prstGeom prst="rect">
            <a:avLst/>
          </a:prstGeom>
        </p:spPr>
        <p:txBody>
          <a:bodyPr vert="horz" wrap="square" lIns="0" tIns="0" rIns="0" bIns="0" rtlCol="0">
            <a:spAutoFit/>
          </a:bodyPr>
          <a:lstStyle/>
          <a:p>
            <a:pPr marL="7701" algn="r" defTabSz="554478">
              <a:lnSpc>
                <a:spcPts val="2155"/>
              </a:lnSpc>
            </a:pPr>
            <a:fld id="{4FC69F23-2E07-414A-8684-A0744552B4DF}" type="slidenum">
              <a:rPr lang="en-GB" sz="971" spc="7">
                <a:solidFill>
                  <a:srgbClr val="6300FF"/>
                </a:solidFill>
                <a:latin typeface="Arial"/>
                <a:cs typeface="Arial"/>
              </a:rPr>
              <a:pPr marL="7701" algn="r" defTabSz="554478">
                <a:lnSpc>
                  <a:spcPts val="2155"/>
                </a:lnSpc>
              </a:pPr>
              <a:t>6</a:t>
            </a:fld>
            <a:endParaRPr sz="971">
              <a:solidFill>
                <a:srgbClr val="6300FF"/>
              </a:solidFill>
              <a:latin typeface="Arial"/>
              <a:cs typeface="Arial"/>
            </a:endParaRPr>
          </a:p>
        </p:txBody>
      </p:sp>
      <p:sp>
        <p:nvSpPr>
          <p:cNvPr id="47" name="object 32">
            <a:extLst>
              <a:ext uri="{FF2B5EF4-FFF2-40B4-BE49-F238E27FC236}">
                <a16:creationId xmlns:a16="http://schemas.microsoft.com/office/drawing/2014/main" id="{44474E1A-EEF0-E5EF-6611-F9B34749A3C8}"/>
              </a:ext>
            </a:extLst>
          </p:cNvPr>
          <p:cNvSpPr txBox="1">
            <a:spLocks/>
          </p:cNvSpPr>
          <p:nvPr/>
        </p:nvSpPr>
        <p:spPr>
          <a:xfrm>
            <a:off x="482560" y="591850"/>
            <a:ext cx="10896641" cy="402407"/>
          </a:xfrm>
          <a:prstGeom prst="rect">
            <a:avLst/>
          </a:prstGeom>
        </p:spPr>
        <p:txBody>
          <a:bodyPr vert="horz" wrap="square" lIns="0" tIns="39295" rIns="0" bIns="0" rtlCol="0">
            <a:spAutoFit/>
          </a:bodyPr>
          <a:lstStyle>
            <a:lvl1pPr>
              <a:defRPr sz="1865" b="1" i="0">
                <a:solidFill>
                  <a:schemeClr val="bg1"/>
                </a:solidFill>
                <a:latin typeface="Arial"/>
                <a:ea typeface="+mj-ea"/>
                <a:cs typeface="Arial"/>
              </a:defRPr>
            </a:lvl1pPr>
          </a:lstStyle>
          <a:p>
            <a:pPr marL="7701" marR="3080" defTabSz="1219170">
              <a:lnSpc>
                <a:spcPts val="2801"/>
              </a:lnSpc>
              <a:spcBef>
                <a:spcPts val="315"/>
              </a:spcBef>
            </a:pPr>
            <a:r>
              <a:rPr lang="en-GB" sz="3200" kern="0" spc="7" dirty="0">
                <a:solidFill>
                  <a:srgbClr val="253746"/>
                </a:solidFill>
              </a:rPr>
              <a:t>Introduction: Motivation</a:t>
            </a:r>
            <a:endParaRPr lang="en-GB" sz="2667" kern="0" spc="3" dirty="0">
              <a:solidFill>
                <a:srgbClr val="203645"/>
              </a:solidFill>
            </a:endParaRPr>
          </a:p>
        </p:txBody>
      </p:sp>
      <p:pic>
        <p:nvPicPr>
          <p:cNvPr id="3" name="Picture 2">
            <a:extLst>
              <a:ext uri="{FF2B5EF4-FFF2-40B4-BE49-F238E27FC236}">
                <a16:creationId xmlns:a16="http://schemas.microsoft.com/office/drawing/2014/main" id="{E867E52B-312B-79DB-F8C5-F3D421DDE3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7738" y="3890928"/>
            <a:ext cx="4617501" cy="2873981"/>
          </a:xfrm>
          <a:prstGeom prst="rect">
            <a:avLst/>
          </a:prstGeom>
        </p:spPr>
      </p:pic>
      <p:sp>
        <p:nvSpPr>
          <p:cNvPr id="6" name="Content Placeholder 2">
            <a:extLst>
              <a:ext uri="{FF2B5EF4-FFF2-40B4-BE49-F238E27FC236}">
                <a16:creationId xmlns:a16="http://schemas.microsoft.com/office/drawing/2014/main" id="{EB7684F2-E5F2-6B52-1093-14794D58A77B}"/>
              </a:ext>
            </a:extLst>
          </p:cNvPr>
          <p:cNvSpPr txBox="1">
            <a:spLocks/>
          </p:cNvSpPr>
          <p:nvPr/>
        </p:nvSpPr>
        <p:spPr>
          <a:xfrm>
            <a:off x="838200" y="1398132"/>
            <a:ext cx="10515600" cy="4351338"/>
          </a:xfrm>
          <a:prstGeom prst="rect">
            <a:avLst/>
          </a:prstGeom>
        </p:spPr>
        <p:txBody>
          <a:bodyPr>
            <a:normAutofit/>
          </a:bodyPr>
          <a:lstStyle>
            <a:lvl1pPr marL="0">
              <a:defRPr>
                <a:latin typeface="+mn-lt"/>
                <a:ea typeface="+mn-ea"/>
                <a:cs typeface="+mn-cs"/>
              </a:defRPr>
            </a:lvl1pPr>
            <a:lvl2pPr marL="277240">
              <a:defRPr>
                <a:latin typeface="+mn-lt"/>
                <a:ea typeface="+mn-ea"/>
                <a:cs typeface="+mn-cs"/>
              </a:defRPr>
            </a:lvl2pPr>
            <a:lvl3pPr marL="554478">
              <a:defRPr>
                <a:latin typeface="+mn-lt"/>
                <a:ea typeface="+mn-ea"/>
                <a:cs typeface="+mn-cs"/>
              </a:defRPr>
            </a:lvl3pPr>
            <a:lvl4pPr marL="831718">
              <a:defRPr>
                <a:latin typeface="+mn-lt"/>
                <a:ea typeface="+mn-ea"/>
                <a:cs typeface="+mn-cs"/>
              </a:defRPr>
            </a:lvl4pPr>
            <a:lvl5pPr marL="1108956">
              <a:defRPr>
                <a:latin typeface="+mn-lt"/>
                <a:ea typeface="+mn-ea"/>
                <a:cs typeface="+mn-cs"/>
              </a:defRPr>
            </a:lvl5pPr>
            <a:lvl6pPr marL="1386196">
              <a:defRPr>
                <a:latin typeface="+mn-lt"/>
                <a:ea typeface="+mn-ea"/>
                <a:cs typeface="+mn-cs"/>
              </a:defRPr>
            </a:lvl6pPr>
            <a:lvl7pPr marL="1663434">
              <a:defRPr>
                <a:latin typeface="+mn-lt"/>
                <a:ea typeface="+mn-ea"/>
                <a:cs typeface="+mn-cs"/>
              </a:defRPr>
            </a:lvl7pPr>
            <a:lvl8pPr marL="1940674">
              <a:defRPr>
                <a:latin typeface="+mn-lt"/>
                <a:ea typeface="+mn-ea"/>
                <a:cs typeface="+mn-cs"/>
              </a:defRPr>
            </a:lvl8pPr>
            <a:lvl9pPr marL="2217913">
              <a:defRPr>
                <a:latin typeface="+mn-lt"/>
                <a:ea typeface="+mn-ea"/>
                <a:cs typeface="+mn-cs"/>
              </a:defRPr>
            </a:lvl9pPr>
          </a:lstStyle>
          <a:p>
            <a:pPr marL="0" indent="0" algn="just">
              <a:lnSpc>
                <a:spcPct val="150000"/>
              </a:lnSpc>
              <a:buNone/>
            </a:pPr>
            <a:r>
              <a:rPr lang="en-US" sz="1700" kern="0" dirty="0">
                <a:solidFill>
                  <a:srgbClr val="666666"/>
                </a:solidFill>
                <a:latin typeface="Open Sans" panose="020B0604020202020204" pitchFamily="34" charset="0"/>
              </a:rPr>
              <a:t>YouTube introduced a multi-loss view invariant stochastic prototype embedding to minimize and improve the recognition accuracy of novel objects at different viewpoints by using a progressive multi-view learning approach.</a:t>
            </a:r>
          </a:p>
          <a:p>
            <a:pPr marL="285750" indent="-285750" algn="just">
              <a:lnSpc>
                <a:spcPct val="150000"/>
              </a:lnSpc>
              <a:buFont typeface="Wingdings" panose="05000000000000000000" pitchFamily="2" charset="2"/>
              <a:buChar char="q"/>
            </a:pPr>
            <a:endParaRPr lang="en-SG" sz="1700" kern="0" dirty="0">
              <a:solidFill>
                <a:srgbClr val="666666"/>
              </a:solidFill>
              <a:latin typeface="Open Sans" panose="020B0604020202020204" pitchFamily="34" charset="0"/>
            </a:endParaRPr>
          </a:p>
          <a:p>
            <a:pPr marL="285750" indent="-285750" algn="just">
              <a:lnSpc>
                <a:spcPct val="150000"/>
              </a:lnSpc>
              <a:buFont typeface="Wingdings" panose="05000000000000000000" pitchFamily="2" charset="2"/>
              <a:buChar char="q"/>
            </a:pPr>
            <a:r>
              <a:rPr lang="en-SG" sz="1700" kern="0" dirty="0">
                <a:solidFill>
                  <a:srgbClr val="666666"/>
                </a:solidFill>
                <a:latin typeface="Open Sans" panose="020B0604020202020204" pitchFamily="34" charset="0"/>
              </a:rPr>
              <a:t>Prasad, S., Li, Y., Lin, D., Dong, S. and </a:t>
            </a:r>
            <a:r>
              <a:rPr lang="en-SG" sz="1700" kern="0" dirty="0" err="1">
                <a:solidFill>
                  <a:srgbClr val="666666"/>
                </a:solidFill>
                <a:latin typeface="Open Sans" panose="020B0604020202020204" pitchFamily="34" charset="0"/>
              </a:rPr>
              <a:t>Nwe</a:t>
            </a:r>
            <a:r>
              <a:rPr lang="en-SG" sz="1700" kern="0" dirty="0">
                <a:solidFill>
                  <a:srgbClr val="666666"/>
                </a:solidFill>
                <a:latin typeface="Open Sans" panose="020B0604020202020204" pitchFamily="34" charset="0"/>
              </a:rPr>
              <a:t>, M.T.L., 2021. A Progressive Multi-View Learning Approach for Multi-Loss Optimization in 3D Object Recognition. </a:t>
            </a:r>
            <a:r>
              <a:rPr lang="en-SG" sz="1700" i="1" kern="0" dirty="0">
                <a:solidFill>
                  <a:srgbClr val="666666"/>
                </a:solidFill>
                <a:latin typeface="Open Sans" panose="020B0604020202020204" pitchFamily="34" charset="0"/>
              </a:rPr>
              <a:t>IEEE Signal Processing Letters</a:t>
            </a:r>
            <a:r>
              <a:rPr lang="en-SG" sz="1700" kern="0" dirty="0">
                <a:solidFill>
                  <a:srgbClr val="666666"/>
                </a:solidFill>
                <a:latin typeface="Open Sans" panose="020B0604020202020204" pitchFamily="34" charset="0"/>
              </a:rPr>
              <a:t>, 29, pp.707-711.</a:t>
            </a:r>
            <a:endParaRPr lang="en-US" sz="1700" kern="0" dirty="0">
              <a:solidFill>
                <a:srgbClr val="666666"/>
              </a:solidFill>
              <a:latin typeface="Open Sans" panose="020B0604020202020204" pitchFamily="34" charset="0"/>
            </a:endParaRPr>
          </a:p>
          <a:p>
            <a:pPr marL="285750" indent="-285750" algn="just">
              <a:lnSpc>
                <a:spcPct val="150000"/>
              </a:lnSpc>
              <a:buFont typeface="Wingdings" panose="05000000000000000000" pitchFamily="2" charset="2"/>
              <a:buChar char="q"/>
            </a:pPr>
            <a:endParaRPr lang="en-US" sz="1700" kern="0" dirty="0">
              <a:solidFill>
                <a:srgbClr val="666666"/>
              </a:solidFill>
              <a:latin typeface="Open Sans" panose="020B0604020202020204" pitchFamily="34" charset="0"/>
            </a:endParaRPr>
          </a:p>
          <a:p>
            <a:pPr marL="285750" indent="-285750" algn="just">
              <a:lnSpc>
                <a:spcPct val="150000"/>
              </a:lnSpc>
              <a:buFont typeface="Wingdings" panose="05000000000000000000" pitchFamily="2" charset="2"/>
              <a:buChar char="q"/>
            </a:pPr>
            <a:r>
              <a:rPr lang="en-US" sz="1700" kern="0" dirty="0">
                <a:solidFill>
                  <a:srgbClr val="666666"/>
                </a:solidFill>
                <a:latin typeface="Open Sans" panose="020B0604020202020204" pitchFamily="34" charset="0"/>
              </a:rPr>
              <a:t>Multi-loss in Detection and Segmentation</a:t>
            </a:r>
          </a:p>
          <a:p>
            <a:pPr marL="0" indent="0">
              <a:buNone/>
            </a:pPr>
            <a:r>
              <a:rPr lang="en-US" sz="1600" dirty="0"/>
              <a:t>      </a:t>
            </a:r>
          </a:p>
          <a:p>
            <a:pPr marL="0" indent="0">
              <a:buNone/>
            </a:pPr>
            <a:r>
              <a:rPr lang="en-US" sz="1600" dirty="0"/>
              <a:t>   </a:t>
            </a:r>
          </a:p>
          <a:p>
            <a:pPr marL="358775">
              <a:lnSpc>
                <a:spcPct val="150000"/>
              </a:lnSpc>
            </a:pPr>
            <a:endParaRPr lang="en-US" sz="1700" kern="0" dirty="0">
              <a:solidFill>
                <a:srgbClr val="666666"/>
              </a:solidFill>
              <a:latin typeface="Open Sans" panose="020B0604020202020204" pitchFamily="34" charset="0"/>
            </a:endParaRPr>
          </a:p>
        </p:txBody>
      </p:sp>
    </p:spTree>
    <p:extLst>
      <p:ext uri="{BB962C8B-B14F-4D97-AF65-F5344CB8AC3E}">
        <p14:creationId xmlns:p14="http://schemas.microsoft.com/office/powerpoint/2010/main" val="2258555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2">
            <a:extLst>
              <a:ext uri="{FF2B5EF4-FFF2-40B4-BE49-F238E27FC236}">
                <a16:creationId xmlns:a16="http://schemas.microsoft.com/office/drawing/2014/main" id="{76A2096D-A5AC-0964-CE86-CF55E107DDED}"/>
              </a:ext>
            </a:extLst>
          </p:cNvPr>
          <p:cNvSpPr txBox="1">
            <a:spLocks/>
          </p:cNvSpPr>
          <p:nvPr/>
        </p:nvSpPr>
        <p:spPr>
          <a:xfrm>
            <a:off x="482560" y="591850"/>
            <a:ext cx="10896641" cy="402407"/>
          </a:xfrm>
          <a:prstGeom prst="rect">
            <a:avLst/>
          </a:prstGeom>
        </p:spPr>
        <p:txBody>
          <a:bodyPr vert="horz" wrap="square" lIns="0" tIns="39295" rIns="0" bIns="0" rtlCol="0">
            <a:spAutoFit/>
          </a:bodyPr>
          <a:lstStyle>
            <a:lvl1pPr>
              <a:defRPr sz="1865" b="1" i="0">
                <a:solidFill>
                  <a:schemeClr val="bg1"/>
                </a:solidFill>
                <a:latin typeface="Arial"/>
                <a:ea typeface="+mj-ea"/>
                <a:cs typeface="Arial"/>
              </a:defRPr>
            </a:lvl1pPr>
          </a:lstStyle>
          <a:p>
            <a:pPr marL="7701" marR="3080" defTabSz="1219170">
              <a:lnSpc>
                <a:spcPts val="2801"/>
              </a:lnSpc>
              <a:spcBef>
                <a:spcPts val="315"/>
              </a:spcBef>
            </a:pPr>
            <a:r>
              <a:rPr lang="en-GB" sz="3200" kern="0" spc="7" dirty="0">
                <a:solidFill>
                  <a:srgbClr val="253746"/>
                </a:solidFill>
              </a:rPr>
              <a:t>Proposed Solution</a:t>
            </a:r>
            <a:endParaRPr lang="en-GB" sz="2667" kern="0" spc="3" dirty="0">
              <a:solidFill>
                <a:srgbClr val="203645"/>
              </a:solidFill>
            </a:endParaRPr>
          </a:p>
        </p:txBody>
      </p:sp>
      <p:pic>
        <p:nvPicPr>
          <p:cNvPr id="4" name="Picture 2" descr="Picture5.jpg">
            <a:extLst>
              <a:ext uri="{FF2B5EF4-FFF2-40B4-BE49-F238E27FC236}">
                <a16:creationId xmlns:a16="http://schemas.microsoft.com/office/drawing/2014/main" id="{13304D68-9695-B282-210C-0CED416957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578" y="2408828"/>
            <a:ext cx="2317414" cy="129653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117D88A7-DF1D-AC65-D687-892120E993B8}"/>
              </a:ext>
            </a:extLst>
          </p:cNvPr>
          <p:cNvSpPr txBox="1">
            <a:spLocks/>
          </p:cNvSpPr>
          <p:nvPr/>
        </p:nvSpPr>
        <p:spPr>
          <a:xfrm>
            <a:off x="2996013" y="1088531"/>
            <a:ext cx="8915400" cy="4182794"/>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sp>
        <p:nvSpPr>
          <p:cNvPr id="6" name="Cube 5">
            <a:extLst>
              <a:ext uri="{FF2B5EF4-FFF2-40B4-BE49-F238E27FC236}">
                <a16:creationId xmlns:a16="http://schemas.microsoft.com/office/drawing/2014/main" id="{FD1A04B6-25CE-43D6-253D-123AA0FD97A6}"/>
              </a:ext>
            </a:extLst>
          </p:cNvPr>
          <p:cNvSpPr/>
          <p:nvPr/>
        </p:nvSpPr>
        <p:spPr>
          <a:xfrm>
            <a:off x="4380931" y="2579426"/>
            <a:ext cx="2906973" cy="2251880"/>
          </a:xfrm>
          <a:prstGeom prst="cube">
            <a:avLst>
              <a:gd name="adj" fmla="val 32879"/>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SG" dirty="0">
                <a:effectLst>
                  <a:outerShdw blurRad="38100" dist="38100" dir="2700000" algn="tl">
                    <a:srgbClr val="000000">
                      <a:alpha val="43137"/>
                    </a:srgbClr>
                  </a:outerShdw>
                </a:effectLst>
              </a:rPr>
              <a:t>Deep Feature Extractor </a:t>
            </a:r>
          </a:p>
        </p:txBody>
      </p:sp>
      <p:pic>
        <p:nvPicPr>
          <p:cNvPr id="7" name="Picture 4" descr="Picture8.jpg">
            <a:extLst>
              <a:ext uri="{FF2B5EF4-FFF2-40B4-BE49-F238E27FC236}">
                <a16:creationId xmlns:a16="http://schemas.microsoft.com/office/drawing/2014/main" id="{EAB6CFE4-59A6-459C-BC5D-395261A024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344" y="2815396"/>
            <a:ext cx="2616118" cy="1463655"/>
          </a:xfrm>
          <a:prstGeom prst="rect">
            <a:avLst/>
          </a:prstGeom>
          <a:noFill/>
          <a:extLst>
            <a:ext uri="{909E8E84-426E-40DD-AFC4-6F175D3DCCD1}">
              <a14:hiddenFill xmlns:a14="http://schemas.microsoft.com/office/drawing/2010/main">
                <a:solidFill>
                  <a:srgbClr val="FFFFFF"/>
                </a:solidFill>
              </a14:hiddenFill>
            </a:ext>
          </a:extLst>
        </p:spPr>
      </p:pic>
      <p:sp>
        <p:nvSpPr>
          <p:cNvPr id="8" name="Can 5">
            <a:extLst>
              <a:ext uri="{FF2B5EF4-FFF2-40B4-BE49-F238E27FC236}">
                <a16:creationId xmlns:a16="http://schemas.microsoft.com/office/drawing/2014/main" id="{A3BEE1B5-ADE8-0B69-A271-4B1954066A2F}"/>
              </a:ext>
            </a:extLst>
          </p:cNvPr>
          <p:cNvSpPr/>
          <p:nvPr/>
        </p:nvSpPr>
        <p:spPr>
          <a:xfrm>
            <a:off x="2026309" y="3629711"/>
            <a:ext cx="2074460" cy="15149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Dataset</a:t>
            </a:r>
          </a:p>
        </p:txBody>
      </p:sp>
      <p:cxnSp>
        <p:nvCxnSpPr>
          <p:cNvPr id="9" name="Straight Arrow Connector 8">
            <a:extLst>
              <a:ext uri="{FF2B5EF4-FFF2-40B4-BE49-F238E27FC236}">
                <a16:creationId xmlns:a16="http://schemas.microsoft.com/office/drawing/2014/main" id="{898125AB-D64B-7657-995E-1773D07B6CB5}"/>
              </a:ext>
            </a:extLst>
          </p:cNvPr>
          <p:cNvCxnSpPr>
            <a:stCxn id="7" idx="3"/>
          </p:cNvCxnSpPr>
          <p:nvPr/>
        </p:nvCxnSpPr>
        <p:spPr>
          <a:xfrm flipV="1">
            <a:off x="3914462" y="3547223"/>
            <a:ext cx="466469"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0" name="Smiley Face 9">
            <a:extLst>
              <a:ext uri="{FF2B5EF4-FFF2-40B4-BE49-F238E27FC236}">
                <a16:creationId xmlns:a16="http://schemas.microsoft.com/office/drawing/2014/main" id="{92390BD2-01C5-5145-524B-46DE62864FCF}"/>
              </a:ext>
            </a:extLst>
          </p:cNvPr>
          <p:cNvSpPr/>
          <p:nvPr/>
        </p:nvSpPr>
        <p:spPr>
          <a:xfrm>
            <a:off x="8093124" y="3152642"/>
            <a:ext cx="559558" cy="600501"/>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1" name="Smiley Face 10">
            <a:extLst>
              <a:ext uri="{FF2B5EF4-FFF2-40B4-BE49-F238E27FC236}">
                <a16:creationId xmlns:a16="http://schemas.microsoft.com/office/drawing/2014/main" id="{90D561A7-ABD1-4BF3-8EE0-A607FF4E9CA5}"/>
              </a:ext>
            </a:extLst>
          </p:cNvPr>
          <p:cNvSpPr/>
          <p:nvPr/>
        </p:nvSpPr>
        <p:spPr>
          <a:xfrm>
            <a:off x="8109082" y="2552141"/>
            <a:ext cx="559558" cy="600501"/>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Smiley Face 11">
            <a:extLst>
              <a:ext uri="{FF2B5EF4-FFF2-40B4-BE49-F238E27FC236}">
                <a16:creationId xmlns:a16="http://schemas.microsoft.com/office/drawing/2014/main" id="{7C6B0AD2-6C19-62CF-DA3A-D8189D35B9D5}"/>
              </a:ext>
            </a:extLst>
          </p:cNvPr>
          <p:cNvSpPr/>
          <p:nvPr/>
        </p:nvSpPr>
        <p:spPr>
          <a:xfrm>
            <a:off x="8108444" y="3753143"/>
            <a:ext cx="559558" cy="600501"/>
          </a:xfrm>
          <a:prstGeom prst="smileyFac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a:p>
        </p:txBody>
      </p:sp>
      <p:sp>
        <p:nvSpPr>
          <p:cNvPr id="13" name="Smiley Face 12">
            <a:extLst>
              <a:ext uri="{FF2B5EF4-FFF2-40B4-BE49-F238E27FC236}">
                <a16:creationId xmlns:a16="http://schemas.microsoft.com/office/drawing/2014/main" id="{A14B8AC6-52D2-E422-43C8-003A58BC332A}"/>
              </a:ext>
            </a:extLst>
          </p:cNvPr>
          <p:cNvSpPr/>
          <p:nvPr/>
        </p:nvSpPr>
        <p:spPr>
          <a:xfrm>
            <a:off x="8108444" y="4799471"/>
            <a:ext cx="559558" cy="600501"/>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4" name="Smiley Face 13">
            <a:extLst>
              <a:ext uri="{FF2B5EF4-FFF2-40B4-BE49-F238E27FC236}">
                <a16:creationId xmlns:a16="http://schemas.microsoft.com/office/drawing/2014/main" id="{52DBE8EF-168E-98B8-5263-45DB75A184C1}"/>
              </a:ext>
            </a:extLst>
          </p:cNvPr>
          <p:cNvSpPr/>
          <p:nvPr/>
        </p:nvSpPr>
        <p:spPr>
          <a:xfrm>
            <a:off x="8100586" y="4248438"/>
            <a:ext cx="559558" cy="600501"/>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3CCF6C35-879F-4428-E7C2-CE04A65DAF23}"/>
              </a:ext>
            </a:extLst>
          </p:cNvPr>
          <p:cNvSpPr/>
          <p:nvPr/>
        </p:nvSpPr>
        <p:spPr>
          <a:xfrm>
            <a:off x="7881966" y="2329228"/>
            <a:ext cx="1019243" cy="379009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rgbClr val="FF0000"/>
              </a:solidFill>
            </a:endParaRPr>
          </a:p>
          <a:p>
            <a:pPr algn="ctr"/>
            <a:endParaRPr lang="en-SG" dirty="0">
              <a:solidFill>
                <a:srgbClr val="FF0000"/>
              </a:solidFill>
            </a:endParaRPr>
          </a:p>
          <a:p>
            <a:pPr algn="ctr"/>
            <a:endParaRPr lang="en-SG" dirty="0">
              <a:solidFill>
                <a:srgbClr val="FF0000"/>
              </a:solidFill>
            </a:endParaRPr>
          </a:p>
          <a:p>
            <a:pPr algn="ctr"/>
            <a:endParaRPr lang="en-SG" dirty="0">
              <a:solidFill>
                <a:srgbClr val="FF0000"/>
              </a:solidFill>
            </a:endParaRPr>
          </a:p>
          <a:p>
            <a:pPr algn="ctr"/>
            <a:endParaRPr lang="en-SG" dirty="0">
              <a:solidFill>
                <a:srgbClr val="FF0000"/>
              </a:solidFill>
            </a:endParaRPr>
          </a:p>
          <a:p>
            <a:pPr algn="ctr"/>
            <a:endParaRPr lang="en-SG" dirty="0">
              <a:solidFill>
                <a:srgbClr val="FF0000"/>
              </a:solidFill>
            </a:endParaRPr>
          </a:p>
          <a:p>
            <a:pPr algn="ctr"/>
            <a:endParaRPr lang="en-SG" dirty="0">
              <a:solidFill>
                <a:srgbClr val="FF0000"/>
              </a:solidFill>
            </a:endParaRPr>
          </a:p>
          <a:p>
            <a:pPr algn="ctr"/>
            <a:endParaRPr lang="en-SG" dirty="0">
              <a:solidFill>
                <a:srgbClr val="FF0000"/>
              </a:solidFill>
            </a:endParaRPr>
          </a:p>
          <a:p>
            <a:pPr algn="ctr"/>
            <a:endParaRPr lang="en-SG" dirty="0">
              <a:solidFill>
                <a:srgbClr val="FF0000"/>
              </a:solidFill>
            </a:endParaRPr>
          </a:p>
          <a:p>
            <a:pPr algn="ctr"/>
            <a:endParaRPr lang="en-SG" dirty="0">
              <a:solidFill>
                <a:srgbClr val="FF0000"/>
              </a:solidFill>
            </a:endParaRPr>
          </a:p>
          <a:p>
            <a:pPr algn="ctr"/>
            <a:endParaRPr lang="en-SG" dirty="0">
              <a:solidFill>
                <a:srgbClr val="FF0000"/>
              </a:solidFill>
            </a:endParaRPr>
          </a:p>
          <a:p>
            <a:pPr algn="ctr"/>
            <a:endParaRPr lang="en-SG" dirty="0">
              <a:solidFill>
                <a:srgbClr val="FF0000"/>
              </a:solidFill>
            </a:endParaRPr>
          </a:p>
          <a:p>
            <a:pPr algn="ctr"/>
            <a:r>
              <a:rPr lang="en-SG" sz="1400" dirty="0">
                <a:solidFill>
                  <a:srgbClr val="FF0000"/>
                </a:solidFill>
              </a:rPr>
              <a:t>Multi-loss</a:t>
            </a:r>
          </a:p>
        </p:txBody>
      </p:sp>
      <p:cxnSp>
        <p:nvCxnSpPr>
          <p:cNvPr id="16" name="Straight Arrow Connector 15">
            <a:extLst>
              <a:ext uri="{FF2B5EF4-FFF2-40B4-BE49-F238E27FC236}">
                <a16:creationId xmlns:a16="http://schemas.microsoft.com/office/drawing/2014/main" id="{579706A6-8933-62A6-1664-E408883AEB63}"/>
              </a:ext>
            </a:extLst>
          </p:cNvPr>
          <p:cNvCxnSpPr/>
          <p:nvPr/>
        </p:nvCxnSpPr>
        <p:spPr>
          <a:xfrm flipV="1">
            <a:off x="7328075" y="3547223"/>
            <a:ext cx="466469"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a:extLst>
              <a:ext uri="{FF2B5EF4-FFF2-40B4-BE49-F238E27FC236}">
                <a16:creationId xmlns:a16="http://schemas.microsoft.com/office/drawing/2014/main" id="{31C36CFE-F84C-A6E8-2D64-DF0A9BADB8EF}"/>
              </a:ext>
            </a:extLst>
          </p:cNvPr>
          <p:cNvCxnSpPr/>
          <p:nvPr/>
        </p:nvCxnSpPr>
        <p:spPr>
          <a:xfrm flipV="1">
            <a:off x="9165779" y="3547223"/>
            <a:ext cx="466469"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 name="Elbow Connector 15">
            <a:extLst>
              <a:ext uri="{FF2B5EF4-FFF2-40B4-BE49-F238E27FC236}">
                <a16:creationId xmlns:a16="http://schemas.microsoft.com/office/drawing/2014/main" id="{F66F2CAD-5C49-9A2A-7C47-68E151AF012A}"/>
              </a:ext>
            </a:extLst>
          </p:cNvPr>
          <p:cNvCxnSpPr>
            <a:endCxn id="6" idx="0"/>
          </p:cNvCxnSpPr>
          <p:nvPr/>
        </p:nvCxnSpPr>
        <p:spPr>
          <a:xfrm rot="16200000" flipV="1">
            <a:off x="7957518" y="826523"/>
            <a:ext cx="515432" cy="4021237"/>
          </a:xfrm>
          <a:prstGeom prst="bentConnector3">
            <a:avLst>
              <a:gd name="adj1" fmla="val 276742"/>
            </a:avLst>
          </a:prstGeom>
          <a:ln>
            <a:tailEnd type="triangle"/>
          </a:ln>
        </p:spPr>
        <p:style>
          <a:lnRef idx="3">
            <a:schemeClr val="accent5"/>
          </a:lnRef>
          <a:fillRef idx="0">
            <a:schemeClr val="accent5"/>
          </a:fillRef>
          <a:effectRef idx="2">
            <a:schemeClr val="accent5"/>
          </a:effectRef>
          <a:fontRef idx="minor">
            <a:schemeClr val="tx1"/>
          </a:fontRef>
        </p:style>
      </p:cxnSp>
      <p:sp>
        <p:nvSpPr>
          <p:cNvPr id="19" name="Diamond 18">
            <a:extLst>
              <a:ext uri="{FF2B5EF4-FFF2-40B4-BE49-F238E27FC236}">
                <a16:creationId xmlns:a16="http://schemas.microsoft.com/office/drawing/2014/main" id="{93588531-7058-663E-7DE2-AC2D22DC9635}"/>
              </a:ext>
            </a:extLst>
          </p:cNvPr>
          <p:cNvSpPr/>
          <p:nvPr/>
        </p:nvSpPr>
        <p:spPr>
          <a:xfrm>
            <a:off x="9669973" y="3094859"/>
            <a:ext cx="1111758" cy="904727"/>
          </a:xfrm>
          <a:prstGeom prst="diamond">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err="1"/>
              <a:t>Predi-ction</a:t>
            </a:r>
            <a:r>
              <a:rPr lang="en-SG" sz="1200" b="1" dirty="0"/>
              <a:t> </a:t>
            </a:r>
          </a:p>
        </p:txBody>
      </p:sp>
      <p:sp>
        <p:nvSpPr>
          <p:cNvPr id="20" name="Smiley Face 19">
            <a:extLst>
              <a:ext uri="{FF2B5EF4-FFF2-40B4-BE49-F238E27FC236}">
                <a16:creationId xmlns:a16="http://schemas.microsoft.com/office/drawing/2014/main" id="{229FAD93-284B-986A-B6C4-372EDA3A93F6}"/>
              </a:ext>
            </a:extLst>
          </p:cNvPr>
          <p:cNvSpPr/>
          <p:nvPr/>
        </p:nvSpPr>
        <p:spPr>
          <a:xfrm>
            <a:off x="8093124" y="964304"/>
            <a:ext cx="559558" cy="600501"/>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1" name="Rectangle 20">
            <a:extLst>
              <a:ext uri="{FF2B5EF4-FFF2-40B4-BE49-F238E27FC236}">
                <a16:creationId xmlns:a16="http://schemas.microsoft.com/office/drawing/2014/main" id="{FEC09E63-D2B4-6D3B-7B8E-DF994F134259}"/>
              </a:ext>
            </a:extLst>
          </p:cNvPr>
          <p:cNvSpPr/>
          <p:nvPr/>
        </p:nvSpPr>
        <p:spPr>
          <a:xfrm>
            <a:off x="7872356" y="915758"/>
            <a:ext cx="1019243" cy="126267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rgbClr val="FF0000"/>
              </a:solidFill>
            </a:endParaRPr>
          </a:p>
          <a:p>
            <a:pPr algn="ctr"/>
            <a:endParaRPr lang="en-SG" dirty="0">
              <a:solidFill>
                <a:srgbClr val="FF0000"/>
              </a:solidFill>
            </a:endParaRPr>
          </a:p>
          <a:p>
            <a:pPr algn="ctr"/>
            <a:endParaRPr lang="en-SG" dirty="0">
              <a:solidFill>
                <a:srgbClr val="FF0000"/>
              </a:solidFill>
            </a:endParaRPr>
          </a:p>
          <a:p>
            <a:pPr algn="ctr"/>
            <a:r>
              <a:rPr lang="en-SG" sz="1400" dirty="0">
                <a:solidFill>
                  <a:srgbClr val="FF0000"/>
                </a:solidFill>
              </a:rPr>
              <a:t>Single loss</a:t>
            </a:r>
          </a:p>
        </p:txBody>
      </p:sp>
      <p:sp>
        <p:nvSpPr>
          <p:cNvPr id="22" name="Rectangle 21">
            <a:extLst>
              <a:ext uri="{FF2B5EF4-FFF2-40B4-BE49-F238E27FC236}">
                <a16:creationId xmlns:a16="http://schemas.microsoft.com/office/drawing/2014/main" id="{1E4AC20F-C1E1-74BB-865B-154B62CE19C7}"/>
              </a:ext>
            </a:extLst>
          </p:cNvPr>
          <p:cNvSpPr/>
          <p:nvPr/>
        </p:nvSpPr>
        <p:spPr>
          <a:xfrm>
            <a:off x="7806882" y="6247968"/>
            <a:ext cx="1247457" cy="369332"/>
          </a:xfrm>
          <a:prstGeom prst="rect">
            <a:avLst/>
          </a:prstGeom>
        </p:spPr>
        <p:txBody>
          <a:bodyPr wrap="none">
            <a:spAutoFit/>
          </a:bodyPr>
          <a:lstStyle/>
          <a:p>
            <a:r>
              <a:rPr lang="en-SG" dirty="0"/>
              <a:t>Proposed</a:t>
            </a:r>
          </a:p>
        </p:txBody>
      </p:sp>
      <p:sp>
        <p:nvSpPr>
          <p:cNvPr id="23" name="Rectangle 22">
            <a:extLst>
              <a:ext uri="{FF2B5EF4-FFF2-40B4-BE49-F238E27FC236}">
                <a16:creationId xmlns:a16="http://schemas.microsoft.com/office/drawing/2014/main" id="{D9A217E2-19A8-9FE4-A307-4F5300C8D0E6}"/>
              </a:ext>
            </a:extLst>
          </p:cNvPr>
          <p:cNvSpPr/>
          <p:nvPr/>
        </p:nvSpPr>
        <p:spPr>
          <a:xfrm>
            <a:off x="7822202" y="473646"/>
            <a:ext cx="1391728" cy="369332"/>
          </a:xfrm>
          <a:prstGeom prst="rect">
            <a:avLst/>
          </a:prstGeom>
        </p:spPr>
        <p:txBody>
          <a:bodyPr wrap="none">
            <a:spAutoFit/>
          </a:bodyPr>
          <a:lstStyle/>
          <a:p>
            <a:r>
              <a:rPr lang="en-SG" dirty="0"/>
              <a:t>Traditional </a:t>
            </a:r>
          </a:p>
        </p:txBody>
      </p:sp>
      <p:cxnSp>
        <p:nvCxnSpPr>
          <p:cNvPr id="24" name="Straight Connector 23">
            <a:extLst>
              <a:ext uri="{FF2B5EF4-FFF2-40B4-BE49-F238E27FC236}">
                <a16:creationId xmlns:a16="http://schemas.microsoft.com/office/drawing/2014/main" id="{B558D431-466A-01E3-83C8-161F152DD7D3}"/>
              </a:ext>
            </a:extLst>
          </p:cNvPr>
          <p:cNvCxnSpPr/>
          <p:nvPr/>
        </p:nvCxnSpPr>
        <p:spPr>
          <a:xfrm>
            <a:off x="7315205" y="2252975"/>
            <a:ext cx="3169960" cy="0"/>
          </a:xfrm>
          <a:prstGeom prst="line">
            <a:avLst/>
          </a:prstGeom>
          <a:ln>
            <a:prstDash val="lgDashDot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4FEBAB8-C6B7-5AC7-37C7-97251E08797F}"/>
              </a:ext>
            </a:extLst>
          </p:cNvPr>
          <p:cNvSpPr txBox="1"/>
          <p:nvPr/>
        </p:nvSpPr>
        <p:spPr>
          <a:xfrm>
            <a:off x="611609" y="5816374"/>
            <a:ext cx="7260747" cy="338554"/>
          </a:xfrm>
          <a:prstGeom prst="rect">
            <a:avLst/>
          </a:prstGeom>
          <a:noFill/>
        </p:spPr>
        <p:txBody>
          <a:bodyPr wrap="square">
            <a:spAutoFit/>
          </a:bodyPr>
          <a:lstStyle/>
          <a:p>
            <a:r>
              <a:rPr lang="en-SG" sz="1600" dirty="0">
                <a:solidFill>
                  <a:schemeClr val="tx1"/>
                </a:solidFill>
              </a:rPr>
              <a:t>Methodology: </a:t>
            </a:r>
            <a:r>
              <a:rPr lang="en-US" sz="1600" b="1" i="1" dirty="0">
                <a:solidFill>
                  <a:schemeClr val="tx1"/>
                </a:solidFill>
              </a:rPr>
              <a:t>Multi-loss Function to Improve the Text Detection and Segmentation</a:t>
            </a:r>
          </a:p>
        </p:txBody>
      </p:sp>
    </p:spTree>
    <p:extLst>
      <p:ext uri="{BB962C8B-B14F-4D97-AF65-F5344CB8AC3E}">
        <p14:creationId xmlns:p14="http://schemas.microsoft.com/office/powerpoint/2010/main" val="2223416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2">
            <a:extLst>
              <a:ext uri="{FF2B5EF4-FFF2-40B4-BE49-F238E27FC236}">
                <a16:creationId xmlns:a16="http://schemas.microsoft.com/office/drawing/2014/main" id="{76A2096D-A5AC-0964-CE86-CF55E107DDED}"/>
              </a:ext>
            </a:extLst>
          </p:cNvPr>
          <p:cNvSpPr txBox="1">
            <a:spLocks/>
          </p:cNvSpPr>
          <p:nvPr/>
        </p:nvSpPr>
        <p:spPr>
          <a:xfrm>
            <a:off x="482560" y="591850"/>
            <a:ext cx="10896641" cy="402407"/>
          </a:xfrm>
          <a:prstGeom prst="rect">
            <a:avLst/>
          </a:prstGeom>
        </p:spPr>
        <p:txBody>
          <a:bodyPr vert="horz" wrap="square" lIns="0" tIns="39295" rIns="0" bIns="0" rtlCol="0">
            <a:spAutoFit/>
          </a:bodyPr>
          <a:lstStyle>
            <a:lvl1pPr>
              <a:defRPr sz="1865" b="1" i="0">
                <a:solidFill>
                  <a:schemeClr val="bg1"/>
                </a:solidFill>
                <a:latin typeface="Arial"/>
                <a:ea typeface="+mj-ea"/>
                <a:cs typeface="Arial"/>
              </a:defRPr>
            </a:lvl1pPr>
          </a:lstStyle>
          <a:p>
            <a:pPr marL="7701" marR="3080" defTabSz="1219170">
              <a:lnSpc>
                <a:spcPts val="2801"/>
              </a:lnSpc>
              <a:spcBef>
                <a:spcPts val="315"/>
              </a:spcBef>
            </a:pPr>
            <a:r>
              <a:rPr lang="en-GB" sz="3200" kern="0" spc="7" dirty="0">
                <a:solidFill>
                  <a:srgbClr val="253746"/>
                </a:solidFill>
              </a:rPr>
              <a:t>Proposed Solution</a:t>
            </a:r>
            <a:endParaRPr lang="en-GB" sz="2667" kern="0" spc="3" dirty="0">
              <a:solidFill>
                <a:srgbClr val="203645"/>
              </a:solidFill>
            </a:endParaRPr>
          </a:p>
        </p:txBody>
      </p:sp>
      <p:sp>
        <p:nvSpPr>
          <p:cNvPr id="2" name="Footer Placeholder 3">
            <a:extLst>
              <a:ext uri="{FF2B5EF4-FFF2-40B4-BE49-F238E27FC236}">
                <a16:creationId xmlns:a16="http://schemas.microsoft.com/office/drawing/2014/main" id="{6DC186E7-015B-8E17-D7D2-9A9EEEAFD091}"/>
              </a:ext>
            </a:extLst>
          </p:cNvPr>
          <p:cNvSpPr txBox="1">
            <a:spLocks/>
          </p:cNvSpPr>
          <p:nvPr/>
        </p:nvSpPr>
        <p:spPr>
          <a:xfrm>
            <a:off x="4860012" y="6209095"/>
            <a:ext cx="7114346" cy="365125"/>
          </a:xfrm>
          <a:prstGeom prst="rect">
            <a:avLst/>
          </a:prstGeom>
        </p:spPr>
        <p:txBody>
          <a:bodyPr/>
          <a:lst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sz="1050" dirty="0"/>
              <a:t>https://github.com/msminhas93/DeepLabv3FineTuning/blob/bcdc3dfc79a5b75bc30c52b32315661c0a4da17e/model.py#L6</a:t>
            </a:r>
          </a:p>
        </p:txBody>
      </p:sp>
      <p:pic>
        <p:nvPicPr>
          <p:cNvPr id="25" name="Picture 6" descr="The structure of the ResNet-101-based deep feature extractor. | Download  Scientific Diagram">
            <a:extLst>
              <a:ext uri="{FF2B5EF4-FFF2-40B4-BE49-F238E27FC236}">
                <a16:creationId xmlns:a16="http://schemas.microsoft.com/office/drawing/2014/main" id="{26AF0773-C0A7-7850-9814-E105A8651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0229" y="4098727"/>
            <a:ext cx="6207007" cy="203005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The Evolution of Deeplab for Semantic Segmentation | by Beeren Sahu |  Towards Data Science">
            <a:extLst>
              <a:ext uri="{FF2B5EF4-FFF2-40B4-BE49-F238E27FC236}">
                <a16:creationId xmlns:a16="http://schemas.microsoft.com/office/drawing/2014/main" id="{F313C257-D453-143B-47B3-999BA1B95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926" y="4098727"/>
            <a:ext cx="4012621" cy="2160254"/>
          </a:xfrm>
          <a:prstGeom prst="rect">
            <a:avLst/>
          </a:prstGeom>
          <a:noFill/>
          <a:extLst>
            <a:ext uri="{909E8E84-426E-40DD-AFC4-6F175D3DCCD1}">
              <a14:hiddenFill xmlns:a14="http://schemas.microsoft.com/office/drawing/2010/main">
                <a:solidFill>
                  <a:srgbClr val="FFFFFF"/>
                </a:solidFill>
              </a14:hiddenFill>
            </a:ext>
          </a:extLst>
        </p:spPr>
      </p:pic>
      <p:sp>
        <p:nvSpPr>
          <p:cNvPr id="29" name="Content Placeholder 2">
            <a:extLst>
              <a:ext uri="{FF2B5EF4-FFF2-40B4-BE49-F238E27FC236}">
                <a16:creationId xmlns:a16="http://schemas.microsoft.com/office/drawing/2014/main" id="{3CC7C742-F0BA-7CEE-CD45-D52DFB556BE8}"/>
              </a:ext>
            </a:extLst>
          </p:cNvPr>
          <p:cNvSpPr txBox="1">
            <a:spLocks/>
          </p:cNvSpPr>
          <p:nvPr/>
        </p:nvSpPr>
        <p:spPr>
          <a:xfrm>
            <a:off x="838200" y="1398132"/>
            <a:ext cx="10515600" cy="4351338"/>
          </a:xfrm>
          <a:prstGeom prst="rect">
            <a:avLst/>
          </a:prstGeom>
        </p:spPr>
        <p:txBody>
          <a:bodyPr>
            <a:normAutofit/>
          </a:bodyPr>
          <a:lstStyle>
            <a:lvl1pPr marL="0">
              <a:defRPr>
                <a:latin typeface="+mn-lt"/>
                <a:ea typeface="+mn-ea"/>
                <a:cs typeface="+mn-cs"/>
              </a:defRPr>
            </a:lvl1pPr>
            <a:lvl2pPr marL="277240">
              <a:defRPr>
                <a:latin typeface="+mn-lt"/>
                <a:ea typeface="+mn-ea"/>
                <a:cs typeface="+mn-cs"/>
              </a:defRPr>
            </a:lvl2pPr>
            <a:lvl3pPr marL="554478">
              <a:defRPr>
                <a:latin typeface="+mn-lt"/>
                <a:ea typeface="+mn-ea"/>
                <a:cs typeface="+mn-cs"/>
              </a:defRPr>
            </a:lvl3pPr>
            <a:lvl4pPr marL="831718">
              <a:defRPr>
                <a:latin typeface="+mn-lt"/>
                <a:ea typeface="+mn-ea"/>
                <a:cs typeface="+mn-cs"/>
              </a:defRPr>
            </a:lvl4pPr>
            <a:lvl5pPr marL="1108956">
              <a:defRPr>
                <a:latin typeface="+mn-lt"/>
                <a:ea typeface="+mn-ea"/>
                <a:cs typeface="+mn-cs"/>
              </a:defRPr>
            </a:lvl5pPr>
            <a:lvl6pPr marL="1386196">
              <a:defRPr>
                <a:latin typeface="+mn-lt"/>
                <a:ea typeface="+mn-ea"/>
                <a:cs typeface="+mn-cs"/>
              </a:defRPr>
            </a:lvl6pPr>
            <a:lvl7pPr marL="1663434">
              <a:defRPr>
                <a:latin typeface="+mn-lt"/>
                <a:ea typeface="+mn-ea"/>
                <a:cs typeface="+mn-cs"/>
              </a:defRPr>
            </a:lvl7pPr>
            <a:lvl8pPr marL="1940674">
              <a:defRPr>
                <a:latin typeface="+mn-lt"/>
                <a:ea typeface="+mn-ea"/>
                <a:cs typeface="+mn-cs"/>
              </a:defRPr>
            </a:lvl8pPr>
            <a:lvl9pPr marL="2217913">
              <a:defRPr>
                <a:latin typeface="+mn-lt"/>
                <a:ea typeface="+mn-ea"/>
                <a:cs typeface="+mn-cs"/>
              </a:defRPr>
            </a:lvl9pPr>
          </a:lstStyle>
          <a:p>
            <a:pPr>
              <a:lnSpc>
                <a:spcPct val="150000"/>
              </a:lnSpc>
            </a:pPr>
            <a:r>
              <a:rPr lang="en-US" sz="1700" b="1" kern="0" dirty="0">
                <a:solidFill>
                  <a:srgbClr val="666666"/>
                </a:solidFill>
                <a:latin typeface="Open Sans" panose="020B0604020202020204" pitchFamily="34" charset="0"/>
              </a:rPr>
              <a:t>Advantages :</a:t>
            </a:r>
          </a:p>
          <a:p>
            <a:pPr marL="285750" indent="-285750">
              <a:lnSpc>
                <a:spcPct val="150000"/>
              </a:lnSpc>
              <a:buFont typeface="Wingdings" panose="05000000000000000000" pitchFamily="2" charset="2"/>
              <a:buChar char="q"/>
            </a:pPr>
            <a:r>
              <a:rPr lang="en-US" sz="1700" kern="0" dirty="0">
                <a:solidFill>
                  <a:srgbClr val="666666"/>
                </a:solidFill>
                <a:latin typeface="Open Sans" panose="020B0604020202020204" pitchFamily="34" charset="0"/>
              </a:rPr>
              <a:t>Model used </a:t>
            </a:r>
            <a:r>
              <a:rPr lang="en-US" sz="1700" b="1" kern="0" dirty="0">
                <a:solidFill>
                  <a:srgbClr val="666666"/>
                </a:solidFill>
                <a:latin typeface="Open Sans" panose="020B0604020202020204" pitchFamily="34" charset="0"/>
              </a:rPr>
              <a:t>ResNet101</a:t>
            </a:r>
            <a:r>
              <a:rPr lang="en-US" sz="1700" kern="0" dirty="0">
                <a:solidFill>
                  <a:srgbClr val="666666"/>
                </a:solidFill>
                <a:latin typeface="Open Sans" panose="020B0604020202020204" pitchFamily="34" charset="0"/>
              </a:rPr>
              <a:t> (createDeepLabv3) </a:t>
            </a:r>
          </a:p>
          <a:p>
            <a:pPr marL="285750" indent="-285750">
              <a:lnSpc>
                <a:spcPct val="150000"/>
              </a:lnSpc>
              <a:buFont typeface="Wingdings" panose="05000000000000000000" pitchFamily="2" charset="2"/>
              <a:buChar char="q"/>
            </a:pPr>
            <a:r>
              <a:rPr lang="en-US" sz="1700" kern="0" dirty="0">
                <a:solidFill>
                  <a:srgbClr val="666666"/>
                </a:solidFill>
                <a:latin typeface="Open Sans" panose="020B0604020202020204" pitchFamily="34" charset="0"/>
              </a:rPr>
              <a:t>No architectural changes </a:t>
            </a:r>
          </a:p>
          <a:p>
            <a:pPr marL="285750" indent="-285750">
              <a:lnSpc>
                <a:spcPct val="150000"/>
              </a:lnSpc>
              <a:buFont typeface="Wingdings" panose="05000000000000000000" pitchFamily="2" charset="2"/>
              <a:buChar char="q"/>
            </a:pPr>
            <a:r>
              <a:rPr lang="en-US" sz="1700" kern="0" dirty="0">
                <a:solidFill>
                  <a:srgbClr val="666666"/>
                </a:solidFill>
                <a:latin typeface="Open Sans" panose="020B0604020202020204" pitchFamily="34" charset="0"/>
              </a:rPr>
              <a:t>Negligible model computation cost (equivalent to the original)</a:t>
            </a:r>
          </a:p>
          <a:p>
            <a:pPr marL="285750" indent="-285750">
              <a:lnSpc>
                <a:spcPct val="150000"/>
              </a:lnSpc>
              <a:buFont typeface="Wingdings" panose="05000000000000000000" pitchFamily="2" charset="2"/>
              <a:buChar char="q"/>
            </a:pPr>
            <a:r>
              <a:rPr lang="en-US" sz="1700" kern="0" dirty="0">
                <a:solidFill>
                  <a:srgbClr val="666666"/>
                </a:solidFill>
                <a:latin typeface="Open Sans" panose="020B0604020202020204" pitchFamily="34" charset="0"/>
              </a:rPr>
              <a:t>Multi-loss training strategy converges the network much faster</a:t>
            </a:r>
          </a:p>
          <a:p>
            <a:pPr marL="285750" indent="-285750">
              <a:lnSpc>
                <a:spcPct val="150000"/>
              </a:lnSpc>
              <a:buFont typeface="Wingdings" panose="05000000000000000000" pitchFamily="2" charset="2"/>
              <a:buChar char="q"/>
            </a:pPr>
            <a:r>
              <a:rPr lang="en-US" sz="1700" kern="0" dirty="0">
                <a:solidFill>
                  <a:srgbClr val="666666"/>
                </a:solidFill>
                <a:latin typeface="Open Sans" panose="020B0604020202020204" pitchFamily="34" charset="0"/>
              </a:rPr>
              <a:t>Gives a significant boost in the performance by ~5% </a:t>
            </a:r>
          </a:p>
          <a:p>
            <a:pPr marL="0" indent="0" algn="just">
              <a:lnSpc>
                <a:spcPct val="150000"/>
              </a:lnSpc>
              <a:buNone/>
            </a:pPr>
            <a:endParaRPr lang="en-US" sz="1700" kern="0" dirty="0">
              <a:solidFill>
                <a:srgbClr val="666666"/>
              </a:solidFill>
              <a:latin typeface="Open Sans" panose="020B0604020202020204" pitchFamily="34" charset="0"/>
            </a:endParaRPr>
          </a:p>
        </p:txBody>
      </p:sp>
      <p:sp>
        <p:nvSpPr>
          <p:cNvPr id="4" name="Rectangle 3"/>
          <p:cNvSpPr/>
          <p:nvPr/>
        </p:nvSpPr>
        <p:spPr>
          <a:xfrm>
            <a:off x="709082" y="6153345"/>
            <a:ext cx="2852063" cy="369332"/>
          </a:xfrm>
          <a:prstGeom prst="rect">
            <a:avLst/>
          </a:prstGeom>
        </p:spPr>
        <p:txBody>
          <a:bodyPr wrap="none">
            <a:spAutoFit/>
          </a:bodyPr>
          <a:lstStyle/>
          <a:p>
            <a:r>
              <a:rPr lang="en-US" b="1" kern="0" dirty="0">
                <a:solidFill>
                  <a:srgbClr val="666666"/>
                </a:solidFill>
                <a:latin typeface="Open Sans" panose="020B0604020202020204" pitchFamily="34" charset="0"/>
              </a:rPr>
              <a:t>VGG convolutional layers </a:t>
            </a:r>
            <a:endParaRPr lang="en-SG" dirty="0"/>
          </a:p>
        </p:txBody>
      </p:sp>
      <p:sp>
        <p:nvSpPr>
          <p:cNvPr id="8" name="Rectangle 7"/>
          <p:cNvSpPr/>
          <p:nvPr/>
        </p:nvSpPr>
        <p:spPr>
          <a:xfrm>
            <a:off x="8245257" y="3694852"/>
            <a:ext cx="3108543" cy="369332"/>
          </a:xfrm>
          <a:prstGeom prst="rect">
            <a:avLst/>
          </a:prstGeom>
        </p:spPr>
        <p:txBody>
          <a:bodyPr wrap="none">
            <a:spAutoFit/>
          </a:bodyPr>
          <a:lstStyle/>
          <a:p>
            <a:r>
              <a:rPr lang="en-US" b="1" kern="0" dirty="0" err="1">
                <a:solidFill>
                  <a:srgbClr val="666666"/>
                </a:solidFill>
                <a:latin typeface="Open Sans" panose="020B0604020202020204" pitchFamily="34" charset="0"/>
              </a:rPr>
              <a:t>ResNet</a:t>
            </a:r>
            <a:r>
              <a:rPr lang="en-US" b="1" kern="0" dirty="0">
                <a:solidFill>
                  <a:srgbClr val="666666"/>
                </a:solidFill>
                <a:latin typeface="Open Sans" panose="020B0604020202020204" pitchFamily="34" charset="0"/>
              </a:rPr>
              <a:t> convolutional layers </a:t>
            </a:r>
            <a:endParaRPr lang="en-SG" dirty="0"/>
          </a:p>
        </p:txBody>
      </p:sp>
    </p:spTree>
    <p:extLst>
      <p:ext uri="{BB962C8B-B14F-4D97-AF65-F5344CB8AC3E}">
        <p14:creationId xmlns:p14="http://schemas.microsoft.com/office/powerpoint/2010/main" val="1821130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2">
            <a:extLst>
              <a:ext uri="{FF2B5EF4-FFF2-40B4-BE49-F238E27FC236}">
                <a16:creationId xmlns:a16="http://schemas.microsoft.com/office/drawing/2014/main" id="{76A2096D-A5AC-0964-CE86-CF55E107DDED}"/>
              </a:ext>
            </a:extLst>
          </p:cNvPr>
          <p:cNvSpPr txBox="1">
            <a:spLocks/>
          </p:cNvSpPr>
          <p:nvPr/>
        </p:nvSpPr>
        <p:spPr>
          <a:xfrm>
            <a:off x="482560" y="591850"/>
            <a:ext cx="10896641" cy="402407"/>
          </a:xfrm>
          <a:prstGeom prst="rect">
            <a:avLst/>
          </a:prstGeom>
        </p:spPr>
        <p:txBody>
          <a:bodyPr vert="horz" wrap="square" lIns="0" tIns="39295" rIns="0" bIns="0" rtlCol="0">
            <a:spAutoFit/>
          </a:bodyPr>
          <a:lstStyle>
            <a:lvl1pPr>
              <a:defRPr sz="1865" b="1" i="0">
                <a:solidFill>
                  <a:schemeClr val="bg1"/>
                </a:solidFill>
                <a:latin typeface="Arial"/>
                <a:ea typeface="+mj-ea"/>
                <a:cs typeface="Arial"/>
              </a:defRPr>
            </a:lvl1pPr>
          </a:lstStyle>
          <a:p>
            <a:pPr marL="7701" marR="3080" defTabSz="1219170">
              <a:lnSpc>
                <a:spcPts val="2801"/>
              </a:lnSpc>
              <a:spcBef>
                <a:spcPts val="315"/>
              </a:spcBef>
            </a:pPr>
            <a:r>
              <a:rPr lang="en-GB" sz="3200" kern="0" spc="7" dirty="0">
                <a:solidFill>
                  <a:srgbClr val="253746"/>
                </a:solidFill>
              </a:rPr>
              <a:t>Proposed Solution: Dataset Preparation </a:t>
            </a:r>
            <a:endParaRPr lang="en-GB" sz="2667" kern="0" spc="3" dirty="0">
              <a:solidFill>
                <a:srgbClr val="203645"/>
              </a:solidFill>
            </a:endParaRPr>
          </a:p>
        </p:txBody>
      </p:sp>
      <p:sp>
        <p:nvSpPr>
          <p:cNvPr id="29" name="Content Placeholder 2">
            <a:extLst>
              <a:ext uri="{FF2B5EF4-FFF2-40B4-BE49-F238E27FC236}">
                <a16:creationId xmlns:a16="http://schemas.microsoft.com/office/drawing/2014/main" id="{3CC7C742-F0BA-7CEE-CD45-D52DFB556BE8}"/>
              </a:ext>
            </a:extLst>
          </p:cNvPr>
          <p:cNvSpPr txBox="1">
            <a:spLocks/>
          </p:cNvSpPr>
          <p:nvPr/>
        </p:nvSpPr>
        <p:spPr>
          <a:xfrm>
            <a:off x="838200" y="1398132"/>
            <a:ext cx="10515600" cy="4351338"/>
          </a:xfrm>
          <a:prstGeom prst="rect">
            <a:avLst/>
          </a:prstGeom>
        </p:spPr>
        <p:txBody>
          <a:bodyPr>
            <a:normAutofit/>
          </a:bodyPr>
          <a:lstStyle>
            <a:lvl1pPr marL="0">
              <a:defRPr>
                <a:latin typeface="+mn-lt"/>
                <a:ea typeface="+mn-ea"/>
                <a:cs typeface="+mn-cs"/>
              </a:defRPr>
            </a:lvl1pPr>
            <a:lvl2pPr marL="277240">
              <a:defRPr>
                <a:latin typeface="+mn-lt"/>
                <a:ea typeface="+mn-ea"/>
                <a:cs typeface="+mn-cs"/>
              </a:defRPr>
            </a:lvl2pPr>
            <a:lvl3pPr marL="554478">
              <a:defRPr>
                <a:latin typeface="+mn-lt"/>
                <a:ea typeface="+mn-ea"/>
                <a:cs typeface="+mn-cs"/>
              </a:defRPr>
            </a:lvl3pPr>
            <a:lvl4pPr marL="831718">
              <a:defRPr>
                <a:latin typeface="+mn-lt"/>
                <a:ea typeface="+mn-ea"/>
                <a:cs typeface="+mn-cs"/>
              </a:defRPr>
            </a:lvl4pPr>
            <a:lvl5pPr marL="1108956">
              <a:defRPr>
                <a:latin typeface="+mn-lt"/>
                <a:ea typeface="+mn-ea"/>
                <a:cs typeface="+mn-cs"/>
              </a:defRPr>
            </a:lvl5pPr>
            <a:lvl6pPr marL="1386196">
              <a:defRPr>
                <a:latin typeface="+mn-lt"/>
                <a:ea typeface="+mn-ea"/>
                <a:cs typeface="+mn-cs"/>
              </a:defRPr>
            </a:lvl6pPr>
            <a:lvl7pPr marL="1663434">
              <a:defRPr>
                <a:latin typeface="+mn-lt"/>
                <a:ea typeface="+mn-ea"/>
                <a:cs typeface="+mn-cs"/>
              </a:defRPr>
            </a:lvl7pPr>
            <a:lvl8pPr marL="1940674">
              <a:defRPr>
                <a:latin typeface="+mn-lt"/>
                <a:ea typeface="+mn-ea"/>
                <a:cs typeface="+mn-cs"/>
              </a:defRPr>
            </a:lvl8pPr>
            <a:lvl9pPr marL="2217913">
              <a:defRPr>
                <a:latin typeface="+mn-lt"/>
                <a:ea typeface="+mn-ea"/>
                <a:cs typeface="+mn-cs"/>
              </a:defRPr>
            </a:lvl9pPr>
          </a:lstStyle>
          <a:p>
            <a:pPr marL="0" indent="0">
              <a:lnSpc>
                <a:spcPct val="150000"/>
              </a:lnSpc>
              <a:buNone/>
            </a:pPr>
            <a:r>
              <a:rPr lang="en-US" sz="1700" b="1" kern="0" dirty="0">
                <a:solidFill>
                  <a:srgbClr val="666666"/>
                </a:solidFill>
                <a:latin typeface="Open Sans" panose="020B0604020202020204" pitchFamily="34" charset="0"/>
              </a:rPr>
              <a:t>Since this challenge has video as the input source, we needed to extract frames from these video files for feeding deep model. Therefore, for dataset preparation we used following steps: </a:t>
            </a:r>
          </a:p>
          <a:p>
            <a:pPr marL="285750" indent="-285750">
              <a:lnSpc>
                <a:spcPct val="150000"/>
              </a:lnSpc>
              <a:buFont typeface="Wingdings" panose="05000000000000000000" pitchFamily="2" charset="2"/>
              <a:buChar char="q"/>
            </a:pPr>
            <a:r>
              <a:rPr lang="en-US" sz="1700" kern="0" dirty="0">
                <a:solidFill>
                  <a:srgbClr val="666666"/>
                </a:solidFill>
                <a:latin typeface="Open Sans" panose="020B0604020202020204" pitchFamily="34" charset="0"/>
              </a:rPr>
              <a:t>The videos frames per second (fps) is 25 </a:t>
            </a:r>
          </a:p>
          <a:p>
            <a:pPr marL="285750" indent="-285750">
              <a:lnSpc>
                <a:spcPct val="150000"/>
              </a:lnSpc>
              <a:buFont typeface="Wingdings" panose="05000000000000000000" pitchFamily="2" charset="2"/>
              <a:buChar char="q"/>
            </a:pPr>
            <a:r>
              <a:rPr lang="en-US" sz="1700" kern="0" dirty="0">
                <a:solidFill>
                  <a:srgbClr val="666666"/>
                </a:solidFill>
                <a:latin typeface="Open Sans" panose="020B0604020202020204" pitchFamily="34" charset="0"/>
              </a:rPr>
              <a:t>Use video files to extract images, 25 frames per second video</a:t>
            </a:r>
          </a:p>
          <a:p>
            <a:pPr marL="285750" indent="-285750">
              <a:lnSpc>
                <a:spcPct val="150000"/>
              </a:lnSpc>
              <a:buFont typeface="Wingdings" panose="05000000000000000000" pitchFamily="2" charset="2"/>
              <a:buChar char="q"/>
            </a:pPr>
            <a:r>
              <a:rPr lang="en-US" sz="1700" kern="0" dirty="0">
                <a:solidFill>
                  <a:srgbClr val="666666"/>
                </a:solidFill>
                <a:latin typeface="Open Sans" panose="020B0604020202020204" pitchFamily="34" charset="0"/>
              </a:rPr>
              <a:t>That is, if the video is of X length, the total number of frames will be X(minute)*60(second)*25(fps)</a:t>
            </a:r>
          </a:p>
          <a:p>
            <a:pPr marL="285750" indent="-285750">
              <a:lnSpc>
                <a:spcPct val="150000"/>
              </a:lnSpc>
              <a:buFont typeface="Wingdings" panose="05000000000000000000" pitchFamily="2" charset="2"/>
              <a:buChar char="q"/>
            </a:pPr>
            <a:r>
              <a:rPr lang="en-US" sz="1700" kern="0" dirty="0">
                <a:solidFill>
                  <a:srgbClr val="666666"/>
                </a:solidFill>
                <a:latin typeface="Open Sans" panose="020B0604020202020204" pitchFamily="34" charset="0"/>
              </a:rPr>
              <a:t>Once the images are extracted, they are categorized into training and validation sets</a:t>
            </a:r>
          </a:p>
          <a:p>
            <a:pPr marL="285750" indent="-285750">
              <a:lnSpc>
                <a:spcPct val="150000"/>
              </a:lnSpc>
              <a:buFont typeface="Wingdings" panose="05000000000000000000" pitchFamily="2" charset="2"/>
              <a:buChar char="q"/>
            </a:pPr>
            <a:r>
              <a:rPr lang="en-US" sz="1700" kern="0" dirty="0">
                <a:solidFill>
                  <a:srgbClr val="666666"/>
                </a:solidFill>
                <a:latin typeface="Open Sans" panose="020B0604020202020204" pitchFamily="34" charset="0"/>
              </a:rPr>
              <a:t>There are three types of images: no title, same title and new title slides </a:t>
            </a:r>
          </a:p>
          <a:p>
            <a:pPr marL="0" indent="0" algn="just">
              <a:lnSpc>
                <a:spcPct val="150000"/>
              </a:lnSpc>
              <a:buNone/>
            </a:pPr>
            <a:endParaRPr lang="en-US" sz="1700" kern="0" dirty="0">
              <a:solidFill>
                <a:srgbClr val="666666"/>
              </a:solidFill>
              <a:latin typeface="Open Sans"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316" y="4617898"/>
            <a:ext cx="3936683" cy="224010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617898"/>
            <a:ext cx="3982402" cy="224010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0039" y="4617899"/>
            <a:ext cx="3977641" cy="2237424"/>
          </a:xfrm>
          <a:prstGeom prst="rect">
            <a:avLst/>
          </a:prstGeom>
        </p:spPr>
      </p:pic>
      <p:sp>
        <p:nvSpPr>
          <p:cNvPr id="10" name="Rectangle 9"/>
          <p:cNvSpPr/>
          <p:nvPr/>
        </p:nvSpPr>
        <p:spPr>
          <a:xfrm>
            <a:off x="9617182" y="4231295"/>
            <a:ext cx="1197764" cy="369332"/>
          </a:xfrm>
          <a:prstGeom prst="rect">
            <a:avLst/>
          </a:prstGeom>
        </p:spPr>
        <p:txBody>
          <a:bodyPr wrap="none">
            <a:spAutoFit/>
          </a:bodyPr>
          <a:lstStyle/>
          <a:p>
            <a:r>
              <a:rPr lang="en-US" b="1" kern="0" dirty="0">
                <a:solidFill>
                  <a:srgbClr val="666666"/>
                </a:solidFill>
                <a:latin typeface="Open Sans" panose="020B0604020202020204" pitchFamily="34" charset="0"/>
              </a:rPr>
              <a:t>Title Slide</a:t>
            </a:r>
            <a:endParaRPr lang="en-SG" dirty="0"/>
          </a:p>
        </p:txBody>
      </p:sp>
      <p:sp>
        <p:nvSpPr>
          <p:cNvPr id="11" name="Rectangle 10"/>
          <p:cNvSpPr/>
          <p:nvPr/>
        </p:nvSpPr>
        <p:spPr>
          <a:xfrm>
            <a:off x="5648094" y="4239741"/>
            <a:ext cx="1197764" cy="369332"/>
          </a:xfrm>
          <a:prstGeom prst="rect">
            <a:avLst/>
          </a:prstGeom>
        </p:spPr>
        <p:txBody>
          <a:bodyPr wrap="none">
            <a:spAutoFit/>
          </a:bodyPr>
          <a:lstStyle/>
          <a:p>
            <a:r>
              <a:rPr lang="en-US" b="1" kern="0" dirty="0">
                <a:solidFill>
                  <a:srgbClr val="666666"/>
                </a:solidFill>
                <a:latin typeface="Open Sans" panose="020B0604020202020204" pitchFamily="34" charset="0"/>
              </a:rPr>
              <a:t>Title Slide</a:t>
            </a:r>
            <a:endParaRPr lang="en-SG" dirty="0"/>
          </a:p>
        </p:txBody>
      </p:sp>
      <p:sp>
        <p:nvSpPr>
          <p:cNvPr id="12" name="Rectangle 11"/>
          <p:cNvSpPr/>
          <p:nvPr/>
        </p:nvSpPr>
        <p:spPr>
          <a:xfrm>
            <a:off x="1319934" y="4239741"/>
            <a:ext cx="1556836" cy="369332"/>
          </a:xfrm>
          <a:prstGeom prst="rect">
            <a:avLst/>
          </a:prstGeom>
        </p:spPr>
        <p:txBody>
          <a:bodyPr wrap="none">
            <a:spAutoFit/>
          </a:bodyPr>
          <a:lstStyle/>
          <a:p>
            <a:r>
              <a:rPr lang="en-US" b="1" kern="0" dirty="0">
                <a:solidFill>
                  <a:srgbClr val="666666"/>
                </a:solidFill>
                <a:latin typeface="Open Sans" panose="020B0604020202020204" pitchFamily="34" charset="0"/>
              </a:rPr>
              <a:t>No Title Slide</a:t>
            </a:r>
            <a:endParaRPr lang="en-SG" dirty="0"/>
          </a:p>
        </p:txBody>
      </p:sp>
    </p:spTree>
    <p:extLst>
      <p:ext uri="{BB962C8B-B14F-4D97-AF65-F5344CB8AC3E}">
        <p14:creationId xmlns:p14="http://schemas.microsoft.com/office/powerpoint/2010/main" val="2876763948"/>
      </p:ext>
    </p:extLst>
  </p:cSld>
  <p:clrMapOvr>
    <a:masterClrMapping/>
  </p:clrMapOvr>
</p:sld>
</file>

<file path=ppt/theme/theme1.xml><?xml version="1.0" encoding="utf-8"?>
<a:theme xmlns:a="http://schemas.openxmlformats.org/drawingml/2006/main" name="Dark_Cover">
  <a:themeElements>
    <a:clrScheme name="2022 TII">
      <a:dk1>
        <a:srgbClr val="000000"/>
      </a:dk1>
      <a:lt1>
        <a:srgbClr val="FFFFFF"/>
      </a:lt1>
      <a:dk2>
        <a:srgbClr val="243746"/>
      </a:dk2>
      <a:lt2>
        <a:srgbClr val="9378D2"/>
      </a:lt2>
      <a:accent1>
        <a:srgbClr val="00BF8C"/>
      </a:accent1>
      <a:accent2>
        <a:srgbClr val="6400FF"/>
      </a:accent2>
      <a:accent3>
        <a:srgbClr val="FA7699"/>
      </a:accent3>
      <a:accent4>
        <a:srgbClr val="75DBD5"/>
      </a:accent4>
      <a:accent5>
        <a:srgbClr val="244149"/>
      </a:accent5>
      <a:accent6>
        <a:srgbClr val="D2F7F3"/>
      </a:accent6>
      <a:hlink>
        <a:srgbClr val="6400FF"/>
      </a:hlink>
      <a:folHlink>
        <a:srgbClr val="32323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7_White Bod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White Body">
  <a:themeElements>
    <a:clrScheme name="2022 TII">
      <a:dk1>
        <a:srgbClr val="000000"/>
      </a:dk1>
      <a:lt1>
        <a:srgbClr val="FFFFFF"/>
      </a:lt1>
      <a:dk2>
        <a:srgbClr val="243746"/>
      </a:dk2>
      <a:lt2>
        <a:srgbClr val="9378D2"/>
      </a:lt2>
      <a:accent1>
        <a:srgbClr val="00BF8C"/>
      </a:accent1>
      <a:accent2>
        <a:srgbClr val="6400FF"/>
      </a:accent2>
      <a:accent3>
        <a:srgbClr val="FA7699"/>
      </a:accent3>
      <a:accent4>
        <a:srgbClr val="75DBD5"/>
      </a:accent4>
      <a:accent5>
        <a:srgbClr val="244149"/>
      </a:accent5>
      <a:accent6>
        <a:srgbClr val="D2F7F3"/>
      </a:accent6>
      <a:hlink>
        <a:srgbClr val="6400FF"/>
      </a:hlink>
      <a:folHlink>
        <a:srgbClr val="32323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Body">
  <a:themeElements>
    <a:clrScheme name="2022 TII">
      <a:dk1>
        <a:srgbClr val="000000"/>
      </a:dk1>
      <a:lt1>
        <a:srgbClr val="FFFFFF"/>
      </a:lt1>
      <a:dk2>
        <a:srgbClr val="243746"/>
      </a:dk2>
      <a:lt2>
        <a:srgbClr val="9378D2"/>
      </a:lt2>
      <a:accent1>
        <a:srgbClr val="00BF8C"/>
      </a:accent1>
      <a:accent2>
        <a:srgbClr val="6400FF"/>
      </a:accent2>
      <a:accent3>
        <a:srgbClr val="FA7699"/>
      </a:accent3>
      <a:accent4>
        <a:srgbClr val="75DBD5"/>
      </a:accent4>
      <a:accent5>
        <a:srgbClr val="244149"/>
      </a:accent5>
      <a:accent6>
        <a:srgbClr val="D2F7F3"/>
      </a:accent6>
      <a:hlink>
        <a:srgbClr val="6400FF"/>
      </a:hlink>
      <a:folHlink>
        <a:srgbClr val="32323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Body">
  <a:themeElements>
    <a:clrScheme name="2022 TII">
      <a:dk1>
        <a:srgbClr val="000000"/>
      </a:dk1>
      <a:lt1>
        <a:srgbClr val="FFFFFF"/>
      </a:lt1>
      <a:dk2>
        <a:srgbClr val="243746"/>
      </a:dk2>
      <a:lt2>
        <a:srgbClr val="9378D2"/>
      </a:lt2>
      <a:accent1>
        <a:srgbClr val="00BF8C"/>
      </a:accent1>
      <a:accent2>
        <a:srgbClr val="6400FF"/>
      </a:accent2>
      <a:accent3>
        <a:srgbClr val="FA7699"/>
      </a:accent3>
      <a:accent4>
        <a:srgbClr val="75DBD5"/>
      </a:accent4>
      <a:accent5>
        <a:srgbClr val="244149"/>
      </a:accent5>
      <a:accent6>
        <a:srgbClr val="D2F7F3"/>
      </a:accent6>
      <a:hlink>
        <a:srgbClr val="6400FF"/>
      </a:hlink>
      <a:folHlink>
        <a:srgbClr val="32323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hite Divi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White Body">
  <a:themeElements>
    <a:clrScheme name="2022 TII">
      <a:dk1>
        <a:srgbClr val="000000"/>
      </a:dk1>
      <a:lt1>
        <a:srgbClr val="FFFFFF"/>
      </a:lt1>
      <a:dk2>
        <a:srgbClr val="243746"/>
      </a:dk2>
      <a:lt2>
        <a:srgbClr val="9378D2"/>
      </a:lt2>
      <a:accent1>
        <a:srgbClr val="00BF8C"/>
      </a:accent1>
      <a:accent2>
        <a:srgbClr val="6400FF"/>
      </a:accent2>
      <a:accent3>
        <a:srgbClr val="FA7699"/>
      </a:accent3>
      <a:accent4>
        <a:srgbClr val="75DBD5"/>
      </a:accent4>
      <a:accent5>
        <a:srgbClr val="244149"/>
      </a:accent5>
      <a:accent6>
        <a:srgbClr val="D2F7F3"/>
      </a:accent6>
      <a:hlink>
        <a:srgbClr val="6400FF"/>
      </a:hlink>
      <a:folHlink>
        <a:srgbClr val="32323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Background Body">
  <a:themeElements>
    <a:clrScheme name="2022 TII">
      <a:dk1>
        <a:srgbClr val="000000"/>
      </a:dk1>
      <a:lt1>
        <a:srgbClr val="FFFFFF"/>
      </a:lt1>
      <a:dk2>
        <a:srgbClr val="243746"/>
      </a:dk2>
      <a:lt2>
        <a:srgbClr val="9378D2"/>
      </a:lt2>
      <a:accent1>
        <a:srgbClr val="00BF8C"/>
      </a:accent1>
      <a:accent2>
        <a:srgbClr val="6400FF"/>
      </a:accent2>
      <a:accent3>
        <a:srgbClr val="FA7699"/>
      </a:accent3>
      <a:accent4>
        <a:srgbClr val="75DBD5"/>
      </a:accent4>
      <a:accent5>
        <a:srgbClr val="244149"/>
      </a:accent5>
      <a:accent6>
        <a:srgbClr val="D2F7F3"/>
      </a:accent6>
      <a:hlink>
        <a:srgbClr val="6400FF"/>
      </a:hlink>
      <a:folHlink>
        <a:srgbClr val="32323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White Body">
  <a:themeElements>
    <a:clrScheme name="2022 TII">
      <a:dk1>
        <a:srgbClr val="000000"/>
      </a:dk1>
      <a:lt1>
        <a:srgbClr val="FFFFFF"/>
      </a:lt1>
      <a:dk2>
        <a:srgbClr val="243746"/>
      </a:dk2>
      <a:lt2>
        <a:srgbClr val="9378D2"/>
      </a:lt2>
      <a:accent1>
        <a:srgbClr val="00BF8C"/>
      </a:accent1>
      <a:accent2>
        <a:srgbClr val="6400FF"/>
      </a:accent2>
      <a:accent3>
        <a:srgbClr val="FA7699"/>
      </a:accent3>
      <a:accent4>
        <a:srgbClr val="75DBD5"/>
      </a:accent4>
      <a:accent5>
        <a:srgbClr val="244149"/>
      </a:accent5>
      <a:accent6>
        <a:srgbClr val="D2F7F3"/>
      </a:accent6>
      <a:hlink>
        <a:srgbClr val="6400FF"/>
      </a:hlink>
      <a:folHlink>
        <a:srgbClr val="32323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White Bod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24ab22c-50f2-46d9-a1a3-a907ef116480">
      <Terms xmlns="http://schemas.microsoft.com/office/infopath/2007/PartnerControls"/>
    </lcf76f155ced4ddcb4097134ff3c332f>
    <TaxCatchAll xmlns="7b0e95fc-c106-42dc-9eec-e200a603fad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89984EA2EE5204683DD89B62A53CA9C" ma:contentTypeVersion="17" ma:contentTypeDescription="Create a new document." ma:contentTypeScope="" ma:versionID="00390e781b988b3fdeddb60c33c48b23">
  <xsd:schema xmlns:xsd="http://www.w3.org/2001/XMLSchema" xmlns:xs="http://www.w3.org/2001/XMLSchema" xmlns:p="http://schemas.microsoft.com/office/2006/metadata/properties" xmlns:ns2="124ab22c-50f2-46d9-a1a3-a907ef116480" xmlns:ns3="7b0e95fc-c106-42dc-9eec-e200a603fad2" targetNamespace="http://schemas.microsoft.com/office/2006/metadata/properties" ma:root="true" ma:fieldsID="35ab2814e6d510c910f65a38e32c797b" ns2:_="" ns3:_="">
    <xsd:import namespace="124ab22c-50f2-46d9-a1a3-a907ef116480"/>
    <xsd:import namespace="7b0e95fc-c106-42dc-9eec-e200a603fad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4ab22c-50f2-46d9-a1a3-a907ef1164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da2b078-8700-4205-b40f-bd5c9f5457e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b0e95fc-c106-42dc-9eec-e200a603fad2"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15f8e0cd-aa64-4ee3-9489-d69fd922aa8f}" ma:internalName="TaxCatchAll" ma:showField="CatchAllData" ma:web="7b0e95fc-c106-42dc-9eec-e200a603fad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A0AFA5-1E4A-48E8-9537-9D2BE90C07F8}">
  <ds:schemaRefs>
    <ds:schemaRef ds:uri="124ab22c-50f2-46d9-a1a3-a907ef116480"/>
    <ds:schemaRef ds:uri="7b0e95fc-c106-42dc-9eec-e200a603fad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675324A-A3AB-41C7-9648-6A9FA485FE23}">
  <ds:schemaRefs>
    <ds:schemaRef ds:uri="http://schemas.microsoft.com/sharepoint/v3/contenttype/forms"/>
  </ds:schemaRefs>
</ds:datastoreItem>
</file>

<file path=customXml/itemProps3.xml><?xml version="1.0" encoding="utf-8"?>
<ds:datastoreItem xmlns:ds="http://schemas.openxmlformats.org/officeDocument/2006/customXml" ds:itemID="{8C6892FA-3974-4194-8EB9-3CC09736673A}">
  <ds:schemaRefs>
    <ds:schemaRef ds:uri="124ab22c-50f2-46d9-a1a3-a907ef116480"/>
    <ds:schemaRef ds:uri="7b0e95fc-c106-42dc-9eec-e200a603fa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541</TotalTime>
  <Words>993</Words>
  <Application>Microsoft Office PowerPoint</Application>
  <PresentationFormat>Widescreen</PresentationFormat>
  <Paragraphs>179</Paragraphs>
  <Slides>17</Slides>
  <Notes>12</Notes>
  <HiddenSlides>0</HiddenSlides>
  <MMClips>0</MMClips>
  <ScaleCrop>false</ScaleCrop>
  <HeadingPairs>
    <vt:vector size="6" baseType="variant">
      <vt:variant>
        <vt:lpstr>Fonts Used</vt:lpstr>
      </vt:variant>
      <vt:variant>
        <vt:i4>8</vt:i4>
      </vt:variant>
      <vt:variant>
        <vt:lpstr>Theme</vt:lpstr>
      </vt:variant>
      <vt:variant>
        <vt:i4>11</vt:i4>
      </vt:variant>
      <vt:variant>
        <vt:lpstr>Slide Titles</vt:lpstr>
      </vt:variant>
      <vt:variant>
        <vt:i4>17</vt:i4>
      </vt:variant>
    </vt:vector>
  </HeadingPairs>
  <TitlesOfParts>
    <vt:vector size="36" baseType="lpstr">
      <vt:lpstr>Microsoft YaHei</vt:lpstr>
      <vt:lpstr>.AppleSystemUIFont</vt:lpstr>
      <vt:lpstr>-apple-system</vt:lpstr>
      <vt:lpstr>Arial</vt:lpstr>
      <vt:lpstr>Calibri</vt:lpstr>
      <vt:lpstr>Open Sans</vt:lpstr>
      <vt:lpstr>Wingdings</vt:lpstr>
      <vt:lpstr>Wingdings 3</vt:lpstr>
      <vt:lpstr>Dark_Cover</vt:lpstr>
      <vt:lpstr>2_White Body</vt:lpstr>
      <vt:lpstr>1_White Body</vt:lpstr>
      <vt:lpstr>White Body</vt:lpstr>
      <vt:lpstr>White Divider</vt:lpstr>
      <vt:lpstr>3_White Body</vt:lpstr>
      <vt:lpstr>Background Body</vt:lpstr>
      <vt:lpstr>4_White Body</vt:lpstr>
      <vt:lpstr>6_White Body</vt:lpstr>
      <vt:lpstr>7_White Body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Comparison</vt:lpstr>
      <vt:lpstr>Results: Ablations Study </vt:lpstr>
      <vt:lpstr>Results: Ablations Study </vt:lpstr>
      <vt:lpstr>Results: Ablations Study (Computations))</vt:lpstr>
      <vt:lpstr>Conclusion</vt:lpstr>
      <vt:lpstr>Thank you for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Science Research Center (DSRC) Forum  July 2022</dc:title>
  <dc:creator>Shurooq Almenhali</dc:creator>
  <cp:lastModifiedBy>Anuj Abraham</cp:lastModifiedBy>
  <cp:revision>17</cp:revision>
  <dcterms:created xsi:type="dcterms:W3CDTF">2022-08-25T08:09:39Z</dcterms:created>
  <dcterms:modified xsi:type="dcterms:W3CDTF">2022-11-29T06:17:25Z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0x010100289984EA2EE5204683DD89B62A53CA9C</vt:lpwstr>
  </property>
</Properties>
</file>